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3.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4.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5.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6.xml" ContentType="application/vnd.openxmlformats-officedocument.them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ags/tag50.xml" ContentType="application/vnd.openxmlformats-officedocument.presentationml.tags+xml"/>
  <Override PartName="/ppt/notesSlides/notesSlide1.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2.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3.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4.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5.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6.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7.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8.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9.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10.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11.xml" ContentType="application/vnd.openxmlformats-officedocument.presentationml.notesSlid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12.xml" ContentType="application/vnd.openxmlformats-officedocument.presentationml.notesSlid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13.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14.xml" ContentType="application/vnd.openxmlformats-officedocument.presentationml.notesSlid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notesSlides/notesSlide15.xml" ContentType="application/vnd.openxmlformats-officedocument.presentationml.notesSlide+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notesSlides/notesSlide16.xml" ContentType="application/vnd.openxmlformats-officedocument.presentationml.notesSlide+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17.xml" ContentType="application/vnd.openxmlformats-officedocument.presentationml.notesSlid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notesSlides/notesSlide18.xml" ContentType="application/vnd.openxmlformats-officedocument.presentationml.notesSlide+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19.xml" ContentType="application/vnd.openxmlformats-officedocument.presentationml.notesSlid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20.xml" ContentType="application/vnd.openxmlformats-officedocument.presentationml.notesSlide+xml"/>
  <Override PartName="/ppt/tags/tag373.xml" ContentType="application/vnd.openxmlformats-officedocument.presentationml.tags+xml"/>
  <Override PartName="/ppt/tags/tag374.xml" ContentType="application/vnd.openxmlformats-officedocument.presentationml.tags+xml"/>
  <Override PartName="/ppt/notesSlides/notesSlide21.xml" ContentType="application/vnd.openxmlformats-officedocument.presentationml.notesSlide+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notesSlides/notesSlide22.xml" ContentType="application/vnd.openxmlformats-officedocument.presentationml.notesSlide+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23.xml" ContentType="application/vnd.openxmlformats-officedocument.presentationml.notesSlide+xml"/>
  <Override PartName="/ppt/comments/modernComment_20E_208CE4EC.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24.xml" ContentType="application/vnd.openxmlformats-officedocument.presentationml.notesSlid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25.xml" ContentType="application/vnd.openxmlformats-officedocument.presentationml.notesSlid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26.xml" ContentType="application/vnd.openxmlformats-officedocument.presentationml.notesSlide+xml"/>
  <Override PartName="/ppt/tags/tag421.xml" ContentType="application/vnd.openxmlformats-officedocument.presentationml.tags+xml"/>
  <Override PartName="/ppt/notesSlides/notesSlide27.xml" ContentType="application/vnd.openxmlformats-officedocument.presentationml.notesSlide+xml"/>
  <Override PartName="/ppt/tags/tag422.xml" ContentType="application/vnd.openxmlformats-officedocument.presentationml.tags+xml"/>
  <Override PartName="/ppt/tags/tag423.xml" ContentType="application/vnd.openxmlformats-officedocument.presentationml.tags+xml"/>
  <Override PartName="/ppt/notesSlides/notesSlide28.xml" ContentType="application/vnd.openxmlformats-officedocument.presentationml.notesSlide+xml"/>
  <Override PartName="/ppt/comments/modernComment_264_3D24ED9C.xml" ContentType="application/vnd.ms-powerpoint.comments+xml"/>
  <Override PartName="/ppt/tags/tag424.xml" ContentType="application/vnd.openxmlformats-officedocument.presentationml.tags+xml"/>
  <Override PartName="/ppt/tags/tag425.xml" ContentType="application/vnd.openxmlformats-officedocument.presentationml.tags+xml"/>
  <Override PartName="/ppt/notesSlides/notesSlide29.xml" ContentType="application/vnd.openxmlformats-officedocument.presentationml.notesSlide+xml"/>
  <Override PartName="/ppt/tags/tag426.xml" ContentType="application/vnd.openxmlformats-officedocument.presentationml.tags+xml"/>
  <Override PartName="/ppt/notesSlides/notesSlide30.xml" ContentType="application/vnd.openxmlformats-officedocument.presentationml.notesSlide+xml"/>
  <Override PartName="/ppt/tags/tag427.xml" ContentType="application/vnd.openxmlformats-officedocument.presentationml.tags+xml"/>
  <Override PartName="/ppt/notesSlides/notesSlide31.xml" ContentType="application/vnd.openxmlformats-officedocument.presentationml.notesSlide+xml"/>
  <Override PartName="/ppt/tags/tag428.xml" ContentType="application/vnd.openxmlformats-officedocument.presentationml.tags+xml"/>
  <Override PartName="/ppt/notesSlides/notesSlide32.xml" ContentType="application/vnd.openxmlformats-officedocument.presentationml.notesSlide+xml"/>
  <Override PartName="/ppt/tags/tag429.xml" ContentType="application/vnd.openxmlformats-officedocument.presentationml.tags+xml"/>
  <Override PartName="/ppt/notesSlides/notesSlide33.xml" ContentType="application/vnd.openxmlformats-officedocument.presentationml.notesSlide+xml"/>
  <Override PartName="/ppt/tags/tag430.xml" ContentType="application/vnd.openxmlformats-officedocument.presentationml.tags+xml"/>
  <Override PartName="/ppt/notesSlides/notesSlide34.xml" ContentType="application/vnd.openxmlformats-officedocument.presentationml.notesSlide+xml"/>
  <Override PartName="/ppt/tags/tag431.xml" ContentType="application/vnd.openxmlformats-officedocument.presentationml.tags+xml"/>
  <Override PartName="/ppt/notesSlides/notesSlide35.xml" ContentType="application/vnd.openxmlformats-officedocument.presentationml.notesSlide+xml"/>
  <Override PartName="/ppt/tags/tag432.xml" ContentType="application/vnd.openxmlformats-officedocument.presentationml.tags+xml"/>
  <Override PartName="/ppt/notesSlides/notesSlide36.xml" ContentType="application/vnd.openxmlformats-officedocument.presentationml.notesSlide+xml"/>
  <Override PartName="/ppt/tags/tag433.xml" ContentType="application/vnd.openxmlformats-officedocument.presentationml.tags+xml"/>
  <Override PartName="/ppt/notesSlides/notesSlide37.xml" ContentType="application/vnd.openxmlformats-officedocument.presentationml.notesSlide+xml"/>
  <Override PartName="/ppt/tags/tag434.xml" ContentType="application/vnd.openxmlformats-officedocument.presentationml.tags+xml"/>
  <Override PartName="/ppt/notesSlides/notesSlide38.xml" ContentType="application/vnd.openxmlformats-officedocument.presentationml.notesSlide+xml"/>
  <Override PartName="/ppt/tags/tag435.xml" ContentType="application/vnd.openxmlformats-officedocument.presentationml.tags+xml"/>
  <Override PartName="/ppt/notesSlides/notesSlide39.xml" ContentType="application/vnd.openxmlformats-officedocument.presentationml.notesSlide+xml"/>
  <Override PartName="/ppt/tags/tag436.xml" ContentType="application/vnd.openxmlformats-officedocument.presentationml.tags+xml"/>
  <Override PartName="/ppt/notesSlides/notesSlide40.xml" ContentType="application/vnd.openxmlformats-officedocument.presentationml.notesSlide+xml"/>
  <Override PartName="/ppt/tags/tag437.xml" ContentType="application/vnd.openxmlformats-officedocument.presentationml.tags+xml"/>
  <Override PartName="/ppt/notesSlides/notesSlide41.xml" ContentType="application/vnd.openxmlformats-officedocument.presentationml.notesSlide+xml"/>
  <Override PartName="/ppt/tags/tag438.xml" ContentType="application/vnd.openxmlformats-officedocument.presentationml.tags+xml"/>
  <Override PartName="/ppt/notesSlides/notesSlide42.xml" ContentType="application/vnd.openxmlformats-officedocument.presentationml.notesSlide+xml"/>
  <Override PartName="/ppt/tags/tag439.xml" ContentType="application/vnd.openxmlformats-officedocument.presentationml.tags+xml"/>
  <Override PartName="/ppt/notesSlides/notesSlide43.xml" ContentType="application/vnd.openxmlformats-officedocument.presentationml.notesSlide+xml"/>
  <Override PartName="/ppt/tags/tag440.xml" ContentType="application/vnd.openxmlformats-officedocument.presentationml.tags+xml"/>
  <Override PartName="/ppt/notesSlides/notesSlide44.xml" ContentType="application/vnd.openxmlformats-officedocument.presentationml.notesSlide+xml"/>
  <Override PartName="/ppt/tags/tag441.xml" ContentType="application/vnd.openxmlformats-officedocument.presentationml.tags+xml"/>
  <Override PartName="/ppt/notesSlides/notesSlide45.xml" ContentType="application/vnd.openxmlformats-officedocument.presentationml.notesSlide+xml"/>
  <Override PartName="/ppt/tags/tag442.xml" ContentType="application/vnd.openxmlformats-officedocument.presentationml.tags+xml"/>
  <Override PartName="/ppt/notesSlides/notesSlide46.xml" ContentType="application/vnd.openxmlformats-officedocument.presentationml.notesSlide+xml"/>
  <Override PartName="/ppt/tags/tag443.xml" ContentType="application/vnd.openxmlformats-officedocument.presentationml.tags+xml"/>
  <Override PartName="/ppt/notesSlides/notesSlide47.xml" ContentType="application/vnd.openxmlformats-officedocument.presentationml.notesSlide+xml"/>
  <Override PartName="/ppt/tags/tag444.xml" ContentType="application/vnd.openxmlformats-officedocument.presentationml.tags+xml"/>
  <Override PartName="/ppt/notesSlides/notesSlide48.xml" ContentType="application/vnd.openxmlformats-officedocument.presentationml.notesSlide+xml"/>
  <Override PartName="/ppt/tags/tag445.xml" ContentType="application/vnd.openxmlformats-officedocument.presentationml.tags+xml"/>
  <Override PartName="/ppt/notesSlides/notesSlide49.xml" ContentType="application/vnd.openxmlformats-officedocument.presentationml.notesSlide+xml"/>
  <Override PartName="/ppt/tags/tag446.xml" ContentType="application/vnd.openxmlformats-officedocument.presentationml.tags+xml"/>
  <Override PartName="/ppt/notesSlides/notesSlide50.xml" ContentType="application/vnd.openxmlformats-officedocument.presentationml.notesSlide+xml"/>
  <Override PartName="/ppt/tags/tag447.xml" ContentType="application/vnd.openxmlformats-officedocument.presentationml.tags+xml"/>
  <Override PartName="/ppt/notesSlides/notesSlide51.xml" ContentType="application/vnd.openxmlformats-officedocument.presentationml.notesSlide+xml"/>
  <Override PartName="/ppt/tags/tag448.xml" ContentType="application/vnd.openxmlformats-officedocument.presentationml.tags+xml"/>
  <Override PartName="/ppt/notesSlides/notesSlide52.xml" ContentType="application/vnd.openxmlformats-officedocument.presentationml.notesSlide+xml"/>
  <Override PartName="/ppt/tags/tag449.xml" ContentType="application/vnd.openxmlformats-officedocument.presentationml.tags+xml"/>
  <Override PartName="/ppt/notesSlides/notesSlide53.xml" ContentType="application/vnd.openxmlformats-officedocument.presentationml.notesSlide+xml"/>
  <Override PartName="/ppt/tags/tag450.xml" ContentType="application/vnd.openxmlformats-officedocument.presentationml.tags+xml"/>
  <Override PartName="/ppt/notesSlides/notesSlide54.xml" ContentType="application/vnd.openxmlformats-officedocument.presentationml.notesSlide+xml"/>
  <Override PartName="/ppt/comments/modernComment_30D_E6DEB4CE.xml" ContentType="application/vnd.ms-powerpoint.comments+xml"/>
  <Override PartName="/ppt/tags/tag451.xml" ContentType="application/vnd.openxmlformats-officedocument.presentationml.tags+xml"/>
  <Override PartName="/ppt/notesSlides/notesSlide55.xml" ContentType="application/vnd.openxmlformats-officedocument.presentationml.notesSlide+xml"/>
  <Override PartName="/ppt/tags/tag452.xml" ContentType="application/vnd.openxmlformats-officedocument.presentationml.tags+xml"/>
  <Override PartName="/ppt/notesSlides/notesSlide56.xml" ContentType="application/vnd.openxmlformats-officedocument.presentationml.notesSlide+xml"/>
  <Override PartName="/ppt/tags/tag453.xml" ContentType="application/vnd.openxmlformats-officedocument.presentationml.tags+xml"/>
  <Override PartName="/ppt/notesSlides/notesSlide57.xml" ContentType="application/vnd.openxmlformats-officedocument.presentationml.notesSlide+xml"/>
  <Override PartName="/ppt/tags/tag454.xml" ContentType="application/vnd.openxmlformats-officedocument.presentationml.tags+xml"/>
  <Override PartName="/ppt/notesSlides/notesSlide58.xml" ContentType="application/vnd.openxmlformats-officedocument.presentationml.notesSlide+xml"/>
  <Override PartName="/ppt/tags/tag455.xml" ContentType="application/vnd.openxmlformats-officedocument.presentationml.tags+xml"/>
  <Override PartName="/ppt/notesSlides/notesSlide59.xml" ContentType="application/vnd.openxmlformats-officedocument.presentationml.notesSlide+xml"/>
  <Override PartName="/ppt/tags/tag456.xml" ContentType="application/vnd.openxmlformats-officedocument.presentationml.tags+xml"/>
  <Override PartName="/ppt/notesSlides/notesSlide60.xml" ContentType="application/vnd.openxmlformats-officedocument.presentationml.notesSlide+xml"/>
  <Override PartName="/ppt/tags/tag457.xml" ContentType="application/vnd.openxmlformats-officedocument.presentationml.tags+xml"/>
  <Override PartName="/ppt/notesSlides/notesSlide61.xml" ContentType="application/vnd.openxmlformats-officedocument.presentationml.notesSlide+xml"/>
  <Override PartName="/ppt/tags/tag458.xml" ContentType="application/vnd.openxmlformats-officedocument.presentationml.tags+xml"/>
  <Override PartName="/ppt/notesSlides/notesSlide62.xml" ContentType="application/vnd.openxmlformats-officedocument.presentationml.notesSlide+xml"/>
  <Override PartName="/ppt/tags/tag459.xml" ContentType="application/vnd.openxmlformats-officedocument.presentationml.tags+xml"/>
  <Override PartName="/ppt/notesSlides/notesSlide63.xml" ContentType="application/vnd.openxmlformats-officedocument.presentationml.notesSlide+xml"/>
  <Override PartName="/ppt/tags/tag460.xml" ContentType="application/vnd.openxmlformats-officedocument.presentationml.tags+xml"/>
  <Override PartName="/ppt/notesSlides/notesSlide64.xml" ContentType="application/vnd.openxmlformats-officedocument.presentationml.notesSlide+xml"/>
  <Override PartName="/ppt/tags/tag461.xml" ContentType="application/vnd.openxmlformats-officedocument.presentationml.tags+xml"/>
  <Override PartName="/ppt/notesSlides/notesSlide65.xml" ContentType="application/vnd.openxmlformats-officedocument.presentationml.notesSlide+xml"/>
  <Override PartName="/ppt/tags/tag462.xml" ContentType="application/vnd.openxmlformats-officedocument.presentationml.tags+xml"/>
  <Override PartName="/ppt/notesSlides/notesSlide66.xml" ContentType="application/vnd.openxmlformats-officedocument.presentationml.notesSlide+xml"/>
  <Override PartName="/ppt/tags/tag463.xml" ContentType="application/vnd.openxmlformats-officedocument.presentationml.tags+xml"/>
  <Override PartName="/ppt/notesSlides/notesSlide67.xml" ContentType="application/vnd.openxmlformats-officedocument.presentationml.notesSlide+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notesSlides/notesSlide68.xml" ContentType="application/vnd.openxmlformats-officedocument.presentationml.notesSlide+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notesSlides/notesSlide69.xml" ContentType="application/vnd.openxmlformats-officedocument.presentationml.notesSlide+xml"/>
  <Override PartName="/ppt/tags/tag478.xml" ContentType="application/vnd.openxmlformats-officedocument.presentationml.tags+xml"/>
  <Override PartName="/ppt/tags/tag479.xml" ContentType="application/vnd.openxmlformats-officedocument.presentationml.tags+xml"/>
  <Override PartName="/ppt/notesSlides/notesSlide70.xml" ContentType="application/vnd.openxmlformats-officedocument.presentationml.notesSlide+xml"/>
  <Override PartName="/ppt/tags/tag480.xml" ContentType="application/vnd.openxmlformats-officedocument.presentationml.tags+xml"/>
  <Override PartName="/ppt/notesSlides/notesSlide71.xml" ContentType="application/vnd.openxmlformats-officedocument.presentationml.notesSlide+xml"/>
  <Override PartName="/ppt/tags/tag481.xml" ContentType="application/vnd.openxmlformats-officedocument.presentationml.tags+xml"/>
  <Override PartName="/ppt/notesSlides/notesSlide72.xml" ContentType="application/vnd.openxmlformats-officedocument.presentationml.notesSlide+xml"/>
  <Override PartName="/ppt/tags/tag482.xml" ContentType="application/vnd.openxmlformats-officedocument.presentationml.tags+xml"/>
  <Override PartName="/ppt/notesSlides/notesSlide73.xml" ContentType="application/vnd.openxmlformats-officedocument.presentationml.notesSlide+xml"/>
  <Override PartName="/ppt/tags/tag483.xml" ContentType="application/vnd.openxmlformats-officedocument.presentationml.tags+xml"/>
  <Override PartName="/ppt/tags/tag484.xml" ContentType="application/vnd.openxmlformats-officedocument.presentationml.tags+xml"/>
  <Override PartName="/ppt/notesSlides/notesSlide74.xml" ContentType="application/vnd.openxmlformats-officedocument.presentationml.notesSlide+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notesSlides/notesSlide75.xml" ContentType="application/vnd.openxmlformats-officedocument.presentationml.notesSlide+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notesSlides/notesSlide76.xml" ContentType="application/vnd.openxmlformats-officedocument.presentationml.notesSlide+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notesSlides/notesSlide77.xml" ContentType="application/vnd.openxmlformats-officedocument.presentationml.notesSlide+xml"/>
  <Override PartName="/ppt/tags/tag529.xml" ContentType="application/vnd.openxmlformats-officedocument.presentationml.tags+xml"/>
  <Override PartName="/ppt/tags/tag530.xml" ContentType="application/vnd.openxmlformats-officedocument.presentationml.tags+xml"/>
  <Override PartName="/ppt/notesSlides/notesSlide78.xml" ContentType="application/vnd.openxmlformats-officedocument.presentationml.notesSlide+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notesSlides/notesSlide79.xml" ContentType="application/vnd.openxmlformats-officedocument.presentationml.notesSlide+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notesSlides/notesSlide80.xml" ContentType="application/vnd.openxmlformats-officedocument.presentationml.notesSlide+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notesSlides/notesSlide81.xml" ContentType="application/vnd.openxmlformats-officedocument.presentationml.notesSlide+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notesSlides/notesSlide82.xml" ContentType="application/vnd.openxmlformats-officedocument.presentationml.notesSlide+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notesSlides/notesSlide83.xml" ContentType="application/vnd.openxmlformats-officedocument.presentationml.notesSlide+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notesSlides/notesSlide84.xml" ContentType="application/vnd.openxmlformats-officedocument.presentationml.notesSlide+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notesSlides/notesSlide85.xml" ContentType="application/vnd.openxmlformats-officedocument.presentationml.notesSlide+xml"/>
  <Override PartName="/ppt/tags/tag599.xml" ContentType="application/vnd.openxmlformats-officedocument.presentationml.tags+xml"/>
  <Override PartName="/ppt/notesSlides/notesSlide86.xml" ContentType="application/vnd.openxmlformats-officedocument.presentationml.notesSlide+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notesSlides/notesSlide87.xml" ContentType="application/vnd.openxmlformats-officedocument.presentationml.notesSlide+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notesSlides/notesSlide88.xml" ContentType="application/vnd.openxmlformats-officedocument.presentationml.notesSlide+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notesSlides/notesSlide89.xml" ContentType="application/vnd.openxmlformats-officedocument.presentationml.notesSlide+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45.xml" ContentType="application/vnd.openxmlformats-officedocument.presentationml.tags+xml"/>
  <Override PartName="/ppt/tags/tag646.xml" ContentType="application/vnd.openxmlformats-officedocument.presentationml.tags+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7.xml" ContentType="application/vnd.openxmlformats-officedocument.presentationml.notesSlide+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notesSlides/notesSlide9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3" r:id="rId5"/>
    <p:sldMasterId id="2147483787" r:id="rId6"/>
    <p:sldMasterId id="2147483813" r:id="rId7"/>
    <p:sldMasterId id="2147483812" r:id="rId8"/>
    <p:sldMasterId id="2147483982" r:id="rId9"/>
    <p:sldMasterId id="2147484314" r:id="rId10"/>
    <p:sldMasterId id="2147484055" r:id="rId11"/>
  </p:sldMasterIdLst>
  <p:notesMasterIdLst>
    <p:notesMasterId r:id="rId117"/>
  </p:notesMasterIdLst>
  <p:handoutMasterIdLst>
    <p:handoutMasterId r:id="rId118"/>
  </p:handoutMasterIdLst>
  <p:sldIdLst>
    <p:sldId id="556" r:id="rId12"/>
    <p:sldId id="328" r:id="rId13"/>
    <p:sldId id="373" r:id="rId14"/>
    <p:sldId id="551" r:id="rId15"/>
    <p:sldId id="498" r:id="rId16"/>
    <p:sldId id="500" r:id="rId17"/>
    <p:sldId id="501" r:id="rId18"/>
    <p:sldId id="502" r:id="rId19"/>
    <p:sldId id="553" r:id="rId20"/>
    <p:sldId id="557" r:id="rId21"/>
    <p:sldId id="558" r:id="rId22"/>
    <p:sldId id="559" r:id="rId23"/>
    <p:sldId id="603" r:id="rId24"/>
    <p:sldId id="605" r:id="rId25"/>
    <p:sldId id="606" r:id="rId26"/>
    <p:sldId id="607" r:id="rId27"/>
    <p:sldId id="608" r:id="rId28"/>
    <p:sldId id="610" r:id="rId29"/>
    <p:sldId id="611" r:id="rId30"/>
    <p:sldId id="712" r:id="rId31"/>
    <p:sldId id="713" r:id="rId32"/>
    <p:sldId id="757" r:id="rId33"/>
    <p:sldId id="526" r:id="rId34"/>
    <p:sldId id="513" r:id="rId35"/>
    <p:sldId id="561" r:id="rId36"/>
    <p:sldId id="615" r:id="rId37"/>
    <p:sldId id="747" r:id="rId38"/>
    <p:sldId id="612" r:id="rId39"/>
    <p:sldId id="534" r:id="rId40"/>
    <p:sldId id="672" r:id="rId41"/>
    <p:sldId id="673" r:id="rId42"/>
    <p:sldId id="718" r:id="rId43"/>
    <p:sldId id="719" r:id="rId44"/>
    <p:sldId id="720" r:id="rId45"/>
    <p:sldId id="721" r:id="rId46"/>
    <p:sldId id="776" r:id="rId47"/>
    <p:sldId id="777" r:id="rId48"/>
    <p:sldId id="723" r:id="rId49"/>
    <p:sldId id="724" r:id="rId50"/>
    <p:sldId id="725" r:id="rId51"/>
    <p:sldId id="726" r:id="rId52"/>
    <p:sldId id="727" r:id="rId53"/>
    <p:sldId id="728" r:id="rId54"/>
    <p:sldId id="729" r:id="rId55"/>
    <p:sldId id="730" r:id="rId56"/>
    <p:sldId id="731" r:id="rId57"/>
    <p:sldId id="732" r:id="rId58"/>
    <p:sldId id="733" r:id="rId59"/>
    <p:sldId id="734" r:id="rId60"/>
    <p:sldId id="735" r:id="rId61"/>
    <p:sldId id="761" r:id="rId62"/>
    <p:sldId id="756" r:id="rId63"/>
    <p:sldId id="736" r:id="rId64"/>
    <p:sldId id="781" r:id="rId65"/>
    <p:sldId id="737" r:id="rId66"/>
    <p:sldId id="738" r:id="rId67"/>
    <p:sldId id="779" r:id="rId68"/>
    <p:sldId id="782" r:id="rId69"/>
    <p:sldId id="778" r:id="rId70"/>
    <p:sldId id="739" r:id="rId71"/>
    <p:sldId id="740" r:id="rId72"/>
    <p:sldId id="741" r:id="rId73"/>
    <p:sldId id="742" r:id="rId74"/>
    <p:sldId id="780" r:id="rId75"/>
    <p:sldId id="743" r:id="rId76"/>
    <p:sldId id="744" r:id="rId77"/>
    <p:sldId id="745" r:id="rId78"/>
    <p:sldId id="748" r:id="rId79"/>
    <p:sldId id="749" r:id="rId80"/>
    <p:sldId id="669" r:id="rId81"/>
    <p:sldId id="670" r:id="rId82"/>
    <p:sldId id="579" r:id="rId83"/>
    <p:sldId id="665" r:id="rId84"/>
    <p:sldId id="667" r:id="rId85"/>
    <p:sldId id="668" r:id="rId86"/>
    <p:sldId id="343" r:id="rId87"/>
    <p:sldId id="762" r:id="rId88"/>
    <p:sldId id="340" r:id="rId89"/>
    <p:sldId id="341" r:id="rId90"/>
    <p:sldId id="342" r:id="rId91"/>
    <p:sldId id="321" r:id="rId92"/>
    <p:sldId id="450" r:id="rId93"/>
    <p:sldId id="308" r:id="rId94"/>
    <p:sldId id="324" r:id="rId95"/>
    <p:sldId id="392" r:id="rId96"/>
    <p:sldId id="310" r:id="rId97"/>
    <p:sldId id="311" r:id="rId98"/>
    <p:sldId id="714" r:id="rId99"/>
    <p:sldId id="715" r:id="rId100"/>
    <p:sldId id="716" r:id="rId101"/>
    <p:sldId id="717" r:id="rId102"/>
    <p:sldId id="766" r:id="rId103"/>
    <p:sldId id="765" r:id="rId104"/>
    <p:sldId id="764" r:id="rId105"/>
    <p:sldId id="763" r:id="rId106"/>
    <p:sldId id="775" r:id="rId107"/>
    <p:sldId id="774" r:id="rId108"/>
    <p:sldId id="773" r:id="rId109"/>
    <p:sldId id="772" r:id="rId110"/>
    <p:sldId id="771" r:id="rId111"/>
    <p:sldId id="770" r:id="rId112"/>
    <p:sldId id="769" r:id="rId113"/>
    <p:sldId id="768" r:id="rId114"/>
    <p:sldId id="767" r:id="rId115"/>
    <p:sldId id="374" r:id="rId116"/>
  </p:sldIdLst>
  <p:sldSz cx="12192000" cy="6858000"/>
  <p:notesSz cx="7315200" cy="9601200"/>
  <p:custDataLst>
    <p:tags r:id="rId1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680" userDrawn="1">
          <p15:clr>
            <a:srgbClr val="A4A3A4"/>
          </p15:clr>
        </p15:guide>
        <p15:guide id="2" orient="horz" pos="2160">
          <p15:clr>
            <a:srgbClr val="A4A3A4"/>
          </p15:clr>
        </p15:guide>
        <p15:guide id="3" pos="2003" userDrawn="1">
          <p15:clr>
            <a:srgbClr val="5ACBF0"/>
          </p15:clr>
        </p15:guide>
        <p15:guide id="4" orient="horz" pos="349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D9E538-79B6-3FC0-5663-15541C4A233F}" name="Imbeault, Thierry (RTA)" initials="TI" userId="S::Thierry.Imbeault@riotinto.com::9e2d4c69-28d9-4d10-ab0e-ee880bb8682a" providerId="AD"/>
  <p188:author id="{467105EE-304E-589E-B8AE-5AC9BD67DC48}" name="Brassard, Bianca (RTA)" initials="BB" userId="S::Bianca.Brassard@riotinto.com::f7a4e5a4-37e6-41cb-80fa-3d3d4f6cdfc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bert Dicken" initials="RD" lastIdx="1" clrIdx="0">
    <p:extLst>
      <p:ext uri="{19B8F6BF-5375-455C-9EA6-DF929625EA0E}">
        <p15:presenceInfo xmlns:p15="http://schemas.microsoft.com/office/powerpoint/2012/main" userId="4e426e07c830f6ae" providerId="Windows Live"/>
      </p:ext>
    </p:extLst>
  </p:cmAuthor>
  <p:cmAuthor id="2" name="Martin Chiles" initials="MC" lastIdx="6" clrIdx="1">
    <p:extLst>
      <p:ext uri="{19B8F6BF-5375-455C-9EA6-DF929625EA0E}">
        <p15:presenceInfo xmlns:p15="http://schemas.microsoft.com/office/powerpoint/2012/main" userId="S::m.chiles@friendstudio.com::b0849007-7ac9-4ae0-828c-872bba5530ed" providerId="AD"/>
      </p:ext>
    </p:extLst>
  </p:cmAuthor>
  <p:cmAuthor id="3" name="Hardy, Joshua (RTCMI)" initials="HJ(" lastIdx="9" clrIdx="2">
    <p:extLst>
      <p:ext uri="{19B8F6BF-5375-455C-9EA6-DF929625EA0E}">
        <p15:presenceInfo xmlns:p15="http://schemas.microsoft.com/office/powerpoint/2012/main" userId="S-1-5-21-2497950810-3593656576-593574081-7992638" providerId="AD"/>
      </p:ext>
    </p:extLst>
  </p:cmAuthor>
  <p:cmAuthor id="4" name="Carl Harvey" initials="CH" lastIdx="12" clrIdx="3">
    <p:extLst>
      <p:ext uri="{19B8F6BF-5375-455C-9EA6-DF929625EA0E}">
        <p15:presenceInfo xmlns:p15="http://schemas.microsoft.com/office/powerpoint/2012/main" userId="S::charvey@groupetrigone.com::3fa0dcf2-c04e-422d-b66c-7b18722b1c7b" providerId="AD"/>
      </p:ext>
    </p:extLst>
  </p:cmAuthor>
  <p:cmAuthor id="5" name="Plourde, Melissa (RTA)" initials="P(" lastIdx="13" clrIdx="4">
    <p:extLst>
      <p:ext uri="{19B8F6BF-5375-455C-9EA6-DF929625EA0E}">
        <p15:presenceInfo xmlns:p15="http://schemas.microsoft.com/office/powerpoint/2012/main" userId="S::melissaplourde@riotinto.com::209012bd-8be3-4da8-85a6-f664acef44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DD00"/>
    <a:srgbClr val="F26B43"/>
    <a:srgbClr val="004F9A"/>
    <a:srgbClr val="005EB8"/>
    <a:srgbClr val="6F6E6E"/>
    <a:srgbClr val="D60057"/>
    <a:srgbClr val="B40436"/>
    <a:srgbClr val="2F9191"/>
    <a:srgbClr val="0384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14"/>
      </p:cViewPr>
      <p:guideLst>
        <p:guide pos="7680"/>
        <p:guide orient="horz" pos="2160"/>
        <p:guide pos="2003"/>
        <p:guide orient="horz" pos="349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117" Type="http://schemas.openxmlformats.org/officeDocument/2006/relationships/notesMaster" Target="notesMasters/notesMaster1.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slide" Target="slides/slide101.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7.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123" Type="http://schemas.openxmlformats.org/officeDocument/2006/relationships/theme" Target="theme/theme1.xml"/><Relationship Id="rId5" Type="http://schemas.openxmlformats.org/officeDocument/2006/relationships/slideMaster" Target="slideMasters/slideMaster1.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113" Type="http://schemas.openxmlformats.org/officeDocument/2006/relationships/slide" Target="slides/slide102.xml"/><Relationship Id="rId118" Type="http://schemas.openxmlformats.org/officeDocument/2006/relationships/handoutMaster" Target="handoutMasters/handoutMaster1.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slide" Target="slides/slide97.xml"/><Relationship Id="rId124" Type="http://schemas.openxmlformats.org/officeDocument/2006/relationships/tableStyles" Target="tableStyles.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2.xml"/><Relationship Id="rId28" Type="http://schemas.openxmlformats.org/officeDocument/2006/relationships/slide" Target="slides/slide17.xml"/><Relationship Id="rId49" Type="http://schemas.openxmlformats.org/officeDocument/2006/relationships/slide" Target="slides/slide38.xml"/><Relationship Id="rId114" Type="http://schemas.openxmlformats.org/officeDocument/2006/relationships/slide" Target="slides/slide103.xml"/><Relationship Id="rId119" Type="http://schemas.openxmlformats.org/officeDocument/2006/relationships/tags" Target="tags/tag1.xml"/><Relationship Id="rId44" Type="http://schemas.openxmlformats.org/officeDocument/2006/relationships/slide" Target="slides/slide33.xml"/><Relationship Id="rId60" Type="http://schemas.openxmlformats.org/officeDocument/2006/relationships/slide" Target="slides/slide49.xml"/><Relationship Id="rId65" Type="http://schemas.openxmlformats.org/officeDocument/2006/relationships/slide" Target="slides/slide54.xml"/><Relationship Id="rId81" Type="http://schemas.openxmlformats.org/officeDocument/2006/relationships/slide" Target="slides/slide70.xml"/><Relationship Id="rId86" Type="http://schemas.openxmlformats.org/officeDocument/2006/relationships/slide" Target="slides/slide75.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120" Type="http://schemas.openxmlformats.org/officeDocument/2006/relationships/commentAuthors" Target="commentAuthors.xml"/><Relationship Id="rId125" Type="http://schemas.microsoft.com/office/2018/10/relationships/authors" Target="authors.xml"/><Relationship Id="rId7" Type="http://schemas.openxmlformats.org/officeDocument/2006/relationships/slideMaster" Target="slideMasters/slideMaster3.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slide" Target="slides/slide99.xml"/><Relationship Id="rId115" Type="http://schemas.openxmlformats.org/officeDocument/2006/relationships/slide" Target="slides/slide104.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8" Type="http://schemas.openxmlformats.org/officeDocument/2006/relationships/slideMaster" Target="slideMasters/slideMaster4.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121"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116" Type="http://schemas.openxmlformats.org/officeDocument/2006/relationships/slide" Target="slides/slide105.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slide" Target="slides/slide100.xml"/><Relationship Id="rId15" Type="http://schemas.openxmlformats.org/officeDocument/2006/relationships/slide" Target="slides/slide4.xml"/><Relationship Id="rId36" Type="http://schemas.openxmlformats.org/officeDocument/2006/relationships/slide" Target="slides/slide25.xml"/><Relationship Id="rId57" Type="http://schemas.openxmlformats.org/officeDocument/2006/relationships/slide" Target="slides/slide46.xml"/><Relationship Id="rId106" Type="http://schemas.openxmlformats.org/officeDocument/2006/relationships/slide" Target="slides/slide95.xml"/><Relationship Id="rId10" Type="http://schemas.openxmlformats.org/officeDocument/2006/relationships/slideMaster" Target="slideMasters/slideMaster6.xml"/><Relationship Id="rId31" Type="http://schemas.openxmlformats.org/officeDocument/2006/relationships/slide" Target="slides/slide20.xml"/><Relationship Id="rId52" Type="http://schemas.openxmlformats.org/officeDocument/2006/relationships/slide" Target="slides/slide41.xml"/><Relationship Id="rId73" Type="http://schemas.openxmlformats.org/officeDocument/2006/relationships/slide" Target="slides/slide62.xml"/><Relationship Id="rId78" Type="http://schemas.openxmlformats.org/officeDocument/2006/relationships/slide" Target="slides/slide67.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12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s>
</file>

<file path=ppt/comments/modernComment_20E_208CE4EC.xml><?xml version="1.0" encoding="utf-8"?>
<p188:cmLst xmlns:a="http://schemas.openxmlformats.org/drawingml/2006/main" xmlns:r="http://schemas.openxmlformats.org/officeDocument/2006/relationships" xmlns:p188="http://schemas.microsoft.com/office/powerpoint/2018/8/main">
  <p188:cm id="{D0ADAECB-AF3B-463A-91DB-1BB52D6ABD2E}" authorId="{D8D9E538-79B6-3FC0-5663-15541C4A233F}" created="2026-02-03T19:18:47.291">
    <ac:deMkLst xmlns:ac="http://schemas.microsoft.com/office/drawing/2013/main/command">
      <pc:docMk xmlns:pc="http://schemas.microsoft.com/office/powerpoint/2013/main/command"/>
      <pc:sldMk xmlns:pc="http://schemas.microsoft.com/office/powerpoint/2013/main/command" cId="546104556" sldId="526"/>
      <ac:grpSpMk id="24" creationId="{00000000-0000-0000-0000-000000000000}"/>
    </ac:deMkLst>
    <p188:txBody>
      <a:bodyPr/>
      <a:lstStyle/>
      <a:p>
        <a:r>
          <a:rPr lang="fr-CA"/>
          <a:t>Changer pour FRED</a:t>
        </a:r>
      </a:p>
    </p188:txBody>
  </p188:cm>
</p188:cmLst>
</file>

<file path=ppt/comments/modernComment_30D_E6DEB4CE.xml><?xml version="1.0" encoding="utf-8"?>
<p188:cmLst xmlns:a="http://schemas.openxmlformats.org/drawingml/2006/main" xmlns:r="http://schemas.openxmlformats.org/officeDocument/2006/relationships" xmlns:p188="http://schemas.microsoft.com/office/powerpoint/2018/8/main">
  <p188:cm id="{BEF955A8-D40B-486A-BFEF-A79F3100341A}" authorId="{D8D9E538-79B6-3FC0-5663-15541C4A233F}" status="resolved" created="2026-02-03T19:51:05.485" complete="100000">
    <pc:sldMkLst xmlns:pc="http://schemas.microsoft.com/office/powerpoint/2013/main/command">
      <pc:docMk/>
      <pc:sldMk cId="3873354958" sldId="781"/>
    </pc:sldMkLst>
    <p188:txBody>
      <a:bodyPr/>
      <a:lstStyle/>
      <a:p>
        <a:r>
          <a:rPr lang="fr-CA"/>
          <a:t>Revoir la section</a:t>
        </a:r>
      </a:p>
    </p188:txBody>
  </p188:cm>
</p188:cmLst>
</file>

<file path=ppt/comments/modernComment_264_3D24ED9C.xml><?xml version="1.0" encoding="utf-8"?>
<p188:cmLst xmlns:a="http://schemas.openxmlformats.org/drawingml/2006/main" xmlns:r="http://schemas.openxmlformats.org/officeDocument/2006/relationships" xmlns:p188="http://schemas.microsoft.com/office/powerpoint/2018/8/main">
  <p188:cm id="{2F7CC106-8FEE-4251-B286-F868DE6E9DFA}" authorId="{D8D9E538-79B6-3FC0-5663-15541C4A233F}" created="2026-02-03T19:20:48.382">
    <ac:deMkLst xmlns:ac="http://schemas.microsoft.com/office/drawing/2013/main/command">
      <pc:docMk xmlns:pc="http://schemas.microsoft.com/office/powerpoint/2013/main/command"/>
      <pc:sldMk xmlns:pc="http://schemas.microsoft.com/office/powerpoint/2013/main/command" cId="1025830300" sldId="612"/>
      <ac:picMk id="8" creationId="{005849F8-387B-4AA9-9FC4-0FB75FF976F0}"/>
    </ac:deMkLst>
    <p188:txBody>
      <a:bodyPr/>
      <a:lstStyle/>
      <a:p>
        <a:r>
          <a:rPr lang="fr-CA"/>
          <a:t>Nouveau logo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9280F4-C1C6-4364-B6E5-2C147D333309}" type="doc">
      <dgm:prSet loTypeId="urn:microsoft.com/office/officeart/2005/8/layout/hProcess7" loCatId="list" qsTypeId="urn:microsoft.com/office/officeart/2005/8/quickstyle/simple1" qsCatId="simple" csTypeId="urn:microsoft.com/office/officeart/2005/8/colors/colorful5" csCatId="colorful" phldr="1"/>
      <dgm:spPr/>
      <dgm:t>
        <a:bodyPr/>
        <a:lstStyle/>
        <a:p>
          <a:endParaRPr lang="fr-CA"/>
        </a:p>
      </dgm:t>
    </dgm:pt>
    <dgm:pt modelId="{FE9B55DD-6831-40DB-B3BA-62E1C4F08E4B}">
      <dgm:prSet phldrT="[Texte]"/>
      <dgm:spPr>
        <a:solidFill>
          <a:schemeClr val="accent4"/>
        </a:solidFill>
      </dgm:spPr>
      <dgm:t>
        <a:bodyPr/>
        <a:lstStyle/>
        <a:p>
          <a:r>
            <a:rPr lang="fr-CA"/>
            <a:t>Danger observé</a:t>
          </a:r>
        </a:p>
      </dgm:t>
    </dgm:pt>
    <dgm:pt modelId="{C802B6E3-E2DF-4C29-9BA6-A15960432530}" type="parTrans" cxnId="{FE2A2C68-0B97-4E5E-BD64-91E13E38E48F}">
      <dgm:prSet/>
      <dgm:spPr/>
      <dgm:t>
        <a:bodyPr/>
        <a:lstStyle/>
        <a:p>
          <a:endParaRPr lang="fr-CA"/>
        </a:p>
      </dgm:t>
    </dgm:pt>
    <dgm:pt modelId="{BC917A6A-6439-4749-AA9A-E1981F13551D}" type="sibTrans" cxnId="{FE2A2C68-0B97-4E5E-BD64-91E13E38E48F}">
      <dgm:prSet/>
      <dgm:spPr/>
      <dgm:t>
        <a:bodyPr/>
        <a:lstStyle/>
        <a:p>
          <a:endParaRPr lang="fr-CA"/>
        </a:p>
      </dgm:t>
    </dgm:pt>
    <dgm:pt modelId="{F81BD9BE-EE97-4F72-A461-279DDC79228C}">
      <dgm:prSet phldrT="[Texte]" custT="1"/>
      <dgm:spPr/>
      <dgm:t>
        <a:bodyPr/>
        <a:lstStyle/>
        <a:p>
          <a:r>
            <a:rPr lang="fr-FR" altLang="fr-FR" sz="1400" b="1"/>
            <a:t>Sécurité</a:t>
          </a:r>
          <a:endParaRPr lang="fr-CA" sz="1400"/>
        </a:p>
      </dgm:t>
    </dgm:pt>
    <dgm:pt modelId="{2B6423A8-A45E-4775-B174-ED6ABB313A87}" type="parTrans" cxnId="{828162E5-54A0-4882-BAA2-6E748E27DA1F}">
      <dgm:prSet/>
      <dgm:spPr/>
      <dgm:t>
        <a:bodyPr/>
        <a:lstStyle/>
        <a:p>
          <a:endParaRPr lang="fr-CA"/>
        </a:p>
      </dgm:t>
    </dgm:pt>
    <dgm:pt modelId="{797ECCA0-A6C5-4F68-8B20-BFEEB1B42A31}" type="sibTrans" cxnId="{828162E5-54A0-4882-BAA2-6E748E27DA1F}">
      <dgm:prSet/>
      <dgm:spPr/>
      <dgm:t>
        <a:bodyPr/>
        <a:lstStyle/>
        <a:p>
          <a:endParaRPr lang="fr-CA"/>
        </a:p>
      </dgm:t>
    </dgm:pt>
    <dgm:pt modelId="{96BD92C2-FB2C-4F62-8E23-4E4CE5B8F8D8}">
      <dgm:prSet phldrT="[Texte]"/>
      <dgm:spPr>
        <a:solidFill>
          <a:schemeClr val="accent2"/>
        </a:solidFill>
      </dgm:spPr>
      <dgm:t>
        <a:bodyPr/>
        <a:lstStyle/>
        <a:p>
          <a:r>
            <a:rPr lang="fr-CA"/>
            <a:t>Quasi-incident</a:t>
          </a:r>
        </a:p>
      </dgm:t>
    </dgm:pt>
    <dgm:pt modelId="{CDAE0D33-FB8A-461D-8521-AA833A5779B8}" type="parTrans" cxnId="{9A8DEFFE-C7C1-40A8-ABDF-50AFC6964F91}">
      <dgm:prSet/>
      <dgm:spPr/>
      <dgm:t>
        <a:bodyPr/>
        <a:lstStyle/>
        <a:p>
          <a:endParaRPr lang="fr-CA"/>
        </a:p>
      </dgm:t>
    </dgm:pt>
    <dgm:pt modelId="{79B2D8E7-190F-48FF-99FC-7EE023285836}" type="sibTrans" cxnId="{9A8DEFFE-C7C1-40A8-ABDF-50AFC6964F91}">
      <dgm:prSet/>
      <dgm:spPr/>
      <dgm:t>
        <a:bodyPr/>
        <a:lstStyle/>
        <a:p>
          <a:endParaRPr lang="fr-CA"/>
        </a:p>
      </dgm:t>
    </dgm:pt>
    <dgm:pt modelId="{2C93C280-0DCD-4FC2-B0D8-5F259F185B75}">
      <dgm:prSet phldrT="[Texte]" custT="1"/>
      <dgm:spPr/>
      <dgm:t>
        <a:bodyPr/>
        <a:lstStyle/>
        <a:p>
          <a:r>
            <a:rPr lang="fr-CA" sz="1400" b="1"/>
            <a:t>Sécurité</a:t>
          </a:r>
          <a:endParaRPr lang="fr-CA" sz="1400"/>
        </a:p>
      </dgm:t>
    </dgm:pt>
    <dgm:pt modelId="{AD0F8390-38EE-4CAD-87B5-3DD729329F54}" type="parTrans" cxnId="{15988A98-3C93-4873-B9A0-287E3235EA11}">
      <dgm:prSet/>
      <dgm:spPr/>
      <dgm:t>
        <a:bodyPr/>
        <a:lstStyle/>
        <a:p>
          <a:endParaRPr lang="fr-CA"/>
        </a:p>
      </dgm:t>
    </dgm:pt>
    <dgm:pt modelId="{6D5B521C-6F84-4E4D-8F9D-78AA036D10D5}" type="sibTrans" cxnId="{15988A98-3C93-4873-B9A0-287E3235EA11}">
      <dgm:prSet/>
      <dgm:spPr/>
      <dgm:t>
        <a:bodyPr/>
        <a:lstStyle/>
        <a:p>
          <a:endParaRPr lang="fr-CA"/>
        </a:p>
      </dgm:t>
    </dgm:pt>
    <dgm:pt modelId="{A88972A9-A4D4-450E-ACC4-E8318C7F11E6}">
      <dgm:prSet phldrT="[Texte]"/>
      <dgm:spPr>
        <a:solidFill>
          <a:schemeClr val="accent6"/>
        </a:solidFill>
      </dgm:spPr>
      <dgm:t>
        <a:bodyPr/>
        <a:lstStyle/>
        <a:p>
          <a:r>
            <a:rPr lang="fr-CA"/>
            <a:t>Incident</a:t>
          </a:r>
        </a:p>
      </dgm:t>
    </dgm:pt>
    <dgm:pt modelId="{74FA2282-01E1-4373-AEF9-759FAE0C3268}" type="parTrans" cxnId="{A42488CF-200C-4C48-A03C-8A45B643161F}">
      <dgm:prSet/>
      <dgm:spPr/>
      <dgm:t>
        <a:bodyPr/>
        <a:lstStyle/>
        <a:p>
          <a:endParaRPr lang="fr-CA"/>
        </a:p>
      </dgm:t>
    </dgm:pt>
    <dgm:pt modelId="{B39CA10E-DFDB-4F25-A019-75EA91B54A40}" type="sibTrans" cxnId="{A42488CF-200C-4C48-A03C-8A45B643161F}">
      <dgm:prSet/>
      <dgm:spPr/>
      <dgm:t>
        <a:bodyPr/>
        <a:lstStyle/>
        <a:p>
          <a:endParaRPr lang="fr-CA"/>
        </a:p>
      </dgm:t>
    </dgm:pt>
    <dgm:pt modelId="{1ABC0D79-1789-4CA7-BA57-D383F97BC863}">
      <dgm:prSet phldrT="[Texte]" custT="1"/>
      <dgm:spPr/>
      <dgm:t>
        <a:bodyPr/>
        <a:lstStyle/>
        <a:p>
          <a:r>
            <a:rPr lang="fr-CA" sz="1400" b="1"/>
            <a:t>Sécurité</a:t>
          </a:r>
          <a:endParaRPr lang="fr-CA" sz="1400"/>
        </a:p>
      </dgm:t>
    </dgm:pt>
    <dgm:pt modelId="{B8EFDBA6-0FE0-4DAC-895C-FDB92ED4A9D3}" type="parTrans" cxnId="{7795E26D-941B-4E5F-A84B-5EE05EF399BA}">
      <dgm:prSet/>
      <dgm:spPr/>
      <dgm:t>
        <a:bodyPr/>
        <a:lstStyle/>
        <a:p>
          <a:endParaRPr lang="fr-CA"/>
        </a:p>
      </dgm:t>
    </dgm:pt>
    <dgm:pt modelId="{46F8AE65-5EE6-49F6-B42F-341DF9FEE0F4}" type="sibTrans" cxnId="{7795E26D-941B-4E5F-A84B-5EE05EF399BA}">
      <dgm:prSet/>
      <dgm:spPr/>
      <dgm:t>
        <a:bodyPr/>
        <a:lstStyle/>
        <a:p>
          <a:endParaRPr lang="fr-CA"/>
        </a:p>
      </dgm:t>
    </dgm:pt>
    <dgm:pt modelId="{86AB1BFE-EDE7-4C5A-B470-14F0C92C02A1}">
      <dgm:prSet custT="1"/>
      <dgm:spPr/>
      <dgm:t>
        <a:bodyPr/>
        <a:lstStyle/>
        <a:p>
          <a:r>
            <a:rPr lang="fr-FR" altLang="fr-FR" sz="1400" dirty="0"/>
            <a:t>Brique sur un mur sur le point de tomber;</a:t>
          </a:r>
        </a:p>
        <a:p>
          <a:endParaRPr lang="fr-FR" altLang="fr-FR" sz="1400" dirty="0"/>
        </a:p>
      </dgm:t>
    </dgm:pt>
    <dgm:pt modelId="{4A0041DE-05FB-4071-BF2E-0B75C9E236E8}" type="parTrans" cxnId="{A73FDAD7-BC8F-4573-B6CF-67BD648C78DC}">
      <dgm:prSet/>
      <dgm:spPr/>
      <dgm:t>
        <a:bodyPr/>
        <a:lstStyle/>
        <a:p>
          <a:endParaRPr lang="fr-CA"/>
        </a:p>
      </dgm:t>
    </dgm:pt>
    <dgm:pt modelId="{7CEF19F3-99DA-40EB-AF31-BBA9980C7679}" type="sibTrans" cxnId="{A73FDAD7-BC8F-4573-B6CF-67BD648C78DC}">
      <dgm:prSet/>
      <dgm:spPr/>
      <dgm:t>
        <a:bodyPr/>
        <a:lstStyle/>
        <a:p>
          <a:endParaRPr lang="fr-CA"/>
        </a:p>
      </dgm:t>
    </dgm:pt>
    <dgm:pt modelId="{EA75D2E3-5231-411D-ACFD-371195B46F25}">
      <dgm:prSet custT="1"/>
      <dgm:spPr/>
      <dgm:t>
        <a:bodyPr/>
        <a:lstStyle/>
        <a:p>
          <a:r>
            <a:rPr lang="fr-FR" altLang="fr-FR" sz="1400" b="1"/>
            <a:t>Santé</a:t>
          </a:r>
        </a:p>
      </dgm:t>
    </dgm:pt>
    <dgm:pt modelId="{8C0585BE-C882-4EE3-B608-F49B627AE376}" type="parTrans" cxnId="{8D955F4D-CEFF-4CD4-9C82-0DAD952D586A}">
      <dgm:prSet/>
      <dgm:spPr/>
      <dgm:t>
        <a:bodyPr/>
        <a:lstStyle/>
        <a:p>
          <a:endParaRPr lang="fr-CA"/>
        </a:p>
      </dgm:t>
    </dgm:pt>
    <dgm:pt modelId="{95C46683-F5C5-47B1-B91E-5D992EDA028D}" type="sibTrans" cxnId="{8D955F4D-CEFF-4CD4-9C82-0DAD952D586A}">
      <dgm:prSet/>
      <dgm:spPr/>
      <dgm:t>
        <a:bodyPr/>
        <a:lstStyle/>
        <a:p>
          <a:endParaRPr lang="fr-CA"/>
        </a:p>
      </dgm:t>
    </dgm:pt>
    <dgm:pt modelId="{57421A50-FCBD-40B8-A1E0-9E0AA310607D}">
      <dgm:prSet custT="1"/>
      <dgm:spPr/>
      <dgm:t>
        <a:bodyPr/>
        <a:lstStyle/>
        <a:p>
          <a:r>
            <a:rPr lang="fr-FR" altLang="fr-FR" sz="1400"/>
            <a:t>Nouvel équipement pouvant générer des bruits d’impact;</a:t>
          </a:r>
        </a:p>
        <a:p>
          <a:endParaRPr lang="fr-FR" altLang="fr-FR" sz="1400"/>
        </a:p>
      </dgm:t>
    </dgm:pt>
    <dgm:pt modelId="{C65E7EE6-731C-431F-8893-503ACDCB26F0}" type="parTrans" cxnId="{D2B87346-89D4-4B28-A333-81814997341D}">
      <dgm:prSet/>
      <dgm:spPr/>
      <dgm:t>
        <a:bodyPr/>
        <a:lstStyle/>
        <a:p>
          <a:endParaRPr lang="fr-CA"/>
        </a:p>
      </dgm:t>
    </dgm:pt>
    <dgm:pt modelId="{BF6C6E24-B330-4FA9-BAEA-9802C0B0A31D}" type="sibTrans" cxnId="{D2B87346-89D4-4B28-A333-81814997341D}">
      <dgm:prSet/>
      <dgm:spPr/>
      <dgm:t>
        <a:bodyPr/>
        <a:lstStyle/>
        <a:p>
          <a:endParaRPr lang="fr-CA"/>
        </a:p>
      </dgm:t>
    </dgm:pt>
    <dgm:pt modelId="{24D59E76-BE3D-4E97-A828-5F111D5EB77B}">
      <dgm:prSet custT="1"/>
      <dgm:spPr/>
      <dgm:t>
        <a:bodyPr/>
        <a:lstStyle/>
        <a:p>
          <a:r>
            <a:rPr lang="fr-FR" altLang="fr-FR" sz="1400" b="1"/>
            <a:t>Environnement</a:t>
          </a:r>
        </a:p>
      </dgm:t>
    </dgm:pt>
    <dgm:pt modelId="{955DAC24-0207-4803-9855-4D91499F50C6}" type="parTrans" cxnId="{4AD80CAF-60F2-40BF-9F8C-E04C8369FF7A}">
      <dgm:prSet/>
      <dgm:spPr/>
      <dgm:t>
        <a:bodyPr/>
        <a:lstStyle/>
        <a:p>
          <a:endParaRPr lang="fr-CA"/>
        </a:p>
      </dgm:t>
    </dgm:pt>
    <dgm:pt modelId="{267F0F83-6758-4ACC-8EBC-B661594F5FE6}" type="sibTrans" cxnId="{4AD80CAF-60F2-40BF-9F8C-E04C8369FF7A}">
      <dgm:prSet/>
      <dgm:spPr/>
      <dgm:t>
        <a:bodyPr/>
        <a:lstStyle/>
        <a:p>
          <a:endParaRPr lang="fr-CA"/>
        </a:p>
      </dgm:t>
    </dgm:pt>
    <dgm:pt modelId="{1FCB93C9-3D41-4190-AA9C-2775BB8F57D7}">
      <dgm:prSet custT="1"/>
      <dgm:spPr/>
      <dgm:t>
        <a:bodyPr/>
        <a:lstStyle/>
        <a:p>
          <a:r>
            <a:rPr lang="fr-FR" altLang="fr-FR" sz="1400"/>
            <a:t>Remarquer un suintement sur un boyau d’huile hydraulique lors de l’inspection du véhicule;</a:t>
          </a:r>
        </a:p>
      </dgm:t>
    </dgm:pt>
    <dgm:pt modelId="{E9FFD12C-E9B0-4CE5-A65D-B728693347EF}" type="parTrans" cxnId="{C115517A-420A-4722-958D-B9330B26D909}">
      <dgm:prSet/>
      <dgm:spPr/>
      <dgm:t>
        <a:bodyPr/>
        <a:lstStyle/>
        <a:p>
          <a:endParaRPr lang="fr-CA"/>
        </a:p>
      </dgm:t>
    </dgm:pt>
    <dgm:pt modelId="{0B4327FC-575F-4EAA-BA23-5C747EBC504C}" type="sibTrans" cxnId="{C115517A-420A-4722-958D-B9330B26D909}">
      <dgm:prSet/>
      <dgm:spPr/>
      <dgm:t>
        <a:bodyPr/>
        <a:lstStyle/>
        <a:p>
          <a:endParaRPr lang="fr-CA"/>
        </a:p>
      </dgm:t>
    </dgm:pt>
    <dgm:pt modelId="{59D0200B-17DA-42DF-A0F8-D16DC9DB8EE4}">
      <dgm:prSet custT="1"/>
      <dgm:spPr/>
      <dgm:t>
        <a:bodyPr/>
        <a:lstStyle/>
        <a:p>
          <a:r>
            <a:rPr lang="fr-FR" altLang="fr-FR" sz="1400"/>
            <a:t>Brique sur un mur tombée à proximité d’un travailleur;</a:t>
          </a:r>
        </a:p>
        <a:p>
          <a:endParaRPr lang="fr-FR" altLang="fr-FR" sz="1400"/>
        </a:p>
      </dgm:t>
    </dgm:pt>
    <dgm:pt modelId="{B1B928A1-1AEA-4711-A510-3358730F5ABE}" type="parTrans" cxnId="{E8F352FE-68A0-4945-BFDA-0BC8088EEEB9}">
      <dgm:prSet/>
      <dgm:spPr/>
      <dgm:t>
        <a:bodyPr/>
        <a:lstStyle/>
        <a:p>
          <a:endParaRPr lang="fr-CA"/>
        </a:p>
      </dgm:t>
    </dgm:pt>
    <dgm:pt modelId="{7695BBDB-5CCC-4C6E-84E7-88C93E77E31B}" type="sibTrans" cxnId="{E8F352FE-68A0-4945-BFDA-0BC8088EEEB9}">
      <dgm:prSet/>
      <dgm:spPr/>
      <dgm:t>
        <a:bodyPr/>
        <a:lstStyle/>
        <a:p>
          <a:endParaRPr lang="fr-CA"/>
        </a:p>
      </dgm:t>
    </dgm:pt>
    <dgm:pt modelId="{5040A639-455F-42E4-B78A-12705F71E194}">
      <dgm:prSet custT="1"/>
      <dgm:spPr/>
      <dgm:t>
        <a:bodyPr/>
        <a:lstStyle/>
        <a:p>
          <a:r>
            <a:rPr lang="fr-FR" altLang="fr-FR" sz="1400" b="1"/>
            <a:t>Santé</a:t>
          </a:r>
        </a:p>
      </dgm:t>
    </dgm:pt>
    <dgm:pt modelId="{288CAAF3-C98E-4E92-AE44-071D1082E464}" type="parTrans" cxnId="{1C12F513-F77D-4E21-8375-877A7A525C4E}">
      <dgm:prSet/>
      <dgm:spPr/>
      <dgm:t>
        <a:bodyPr/>
        <a:lstStyle/>
        <a:p>
          <a:endParaRPr lang="fr-CA"/>
        </a:p>
      </dgm:t>
    </dgm:pt>
    <dgm:pt modelId="{91AE53BB-7C60-410F-AEF2-E7E0D66270DE}" type="sibTrans" cxnId="{1C12F513-F77D-4E21-8375-877A7A525C4E}">
      <dgm:prSet/>
      <dgm:spPr/>
      <dgm:t>
        <a:bodyPr/>
        <a:lstStyle/>
        <a:p>
          <a:endParaRPr lang="fr-CA"/>
        </a:p>
      </dgm:t>
    </dgm:pt>
    <dgm:pt modelId="{E960362C-3324-4A3A-94BC-E9EA745E90E1}">
      <dgm:prSet custT="1"/>
      <dgm:spPr/>
      <dgm:t>
        <a:bodyPr/>
        <a:lstStyle/>
        <a:p>
          <a:r>
            <a:rPr lang="fr-FR" altLang="fr-FR" sz="1400"/>
            <a:t>L’équipement a été mis en service mais aucun employé a été exposé;</a:t>
          </a:r>
        </a:p>
        <a:p>
          <a:r>
            <a:rPr lang="fr-FR" altLang="fr-FR" sz="1400"/>
            <a:t> </a:t>
          </a:r>
        </a:p>
      </dgm:t>
    </dgm:pt>
    <dgm:pt modelId="{DB69FC7D-2AFC-486A-B5C1-05E8D6916889}" type="parTrans" cxnId="{852DA733-00D4-44D8-A9B8-6FC2A194F0AB}">
      <dgm:prSet/>
      <dgm:spPr/>
      <dgm:t>
        <a:bodyPr/>
        <a:lstStyle/>
        <a:p>
          <a:endParaRPr lang="fr-CA"/>
        </a:p>
      </dgm:t>
    </dgm:pt>
    <dgm:pt modelId="{BE456E85-7D63-4D95-97EA-4048F14ADD7F}" type="sibTrans" cxnId="{852DA733-00D4-44D8-A9B8-6FC2A194F0AB}">
      <dgm:prSet/>
      <dgm:spPr/>
      <dgm:t>
        <a:bodyPr/>
        <a:lstStyle/>
        <a:p>
          <a:endParaRPr lang="fr-CA"/>
        </a:p>
      </dgm:t>
    </dgm:pt>
    <dgm:pt modelId="{DD3488CA-24BB-4882-A564-7874DF4A18CF}">
      <dgm:prSet custT="1"/>
      <dgm:spPr/>
      <dgm:t>
        <a:bodyPr/>
        <a:lstStyle/>
        <a:p>
          <a:r>
            <a:rPr lang="fr-FR" altLang="fr-FR" sz="1400" b="1"/>
            <a:t>Environnemen</a:t>
          </a:r>
          <a:r>
            <a:rPr lang="fr-FR" altLang="fr-FR" sz="1400"/>
            <a:t>t</a:t>
          </a:r>
        </a:p>
      </dgm:t>
    </dgm:pt>
    <dgm:pt modelId="{0C433C52-F3C3-40EA-A70F-8A58FEB05DCB}" type="parTrans" cxnId="{399D2F9C-C612-4D30-823E-8BC802794180}">
      <dgm:prSet/>
      <dgm:spPr/>
      <dgm:t>
        <a:bodyPr/>
        <a:lstStyle/>
        <a:p>
          <a:endParaRPr lang="fr-CA"/>
        </a:p>
      </dgm:t>
    </dgm:pt>
    <dgm:pt modelId="{CC16EC43-5149-4892-8035-6108A36B8EBD}" type="sibTrans" cxnId="{399D2F9C-C612-4D30-823E-8BC802794180}">
      <dgm:prSet/>
      <dgm:spPr/>
      <dgm:t>
        <a:bodyPr/>
        <a:lstStyle/>
        <a:p>
          <a:endParaRPr lang="fr-CA"/>
        </a:p>
      </dgm:t>
    </dgm:pt>
    <dgm:pt modelId="{BCF563DE-7918-46C7-81FD-384B736D94CC}">
      <dgm:prSet custT="1"/>
      <dgm:spPr/>
      <dgm:t>
        <a:bodyPr/>
        <a:lstStyle/>
        <a:p>
          <a:r>
            <a:rPr lang="fr-FR" altLang="fr-FR" sz="1400"/>
            <a:t>Fuite sur un véhicule avant qu’il sorte à l’extérieur du bâtiment;</a:t>
          </a:r>
        </a:p>
      </dgm:t>
    </dgm:pt>
    <dgm:pt modelId="{8D9B634C-DCF5-4713-803E-49BCC028A3AD}" type="parTrans" cxnId="{A4AAC00F-56EE-4CBF-9951-EAB24F61E9A6}">
      <dgm:prSet/>
      <dgm:spPr/>
      <dgm:t>
        <a:bodyPr/>
        <a:lstStyle/>
        <a:p>
          <a:endParaRPr lang="fr-CA"/>
        </a:p>
      </dgm:t>
    </dgm:pt>
    <dgm:pt modelId="{FDACDA86-7523-4A66-87D5-7F7534CC276B}" type="sibTrans" cxnId="{A4AAC00F-56EE-4CBF-9951-EAB24F61E9A6}">
      <dgm:prSet/>
      <dgm:spPr/>
      <dgm:t>
        <a:bodyPr/>
        <a:lstStyle/>
        <a:p>
          <a:endParaRPr lang="fr-CA"/>
        </a:p>
      </dgm:t>
    </dgm:pt>
    <dgm:pt modelId="{D7BCF5D3-B7D0-4A2D-9396-EE21AA285EDF}">
      <dgm:prSet custT="1"/>
      <dgm:spPr/>
      <dgm:t>
        <a:bodyPr/>
        <a:lstStyle/>
        <a:p>
          <a:r>
            <a:rPr lang="fr-FR" altLang="fr-FR" sz="1400"/>
            <a:t>Brique sur un mur tombée sur un travailleur;</a:t>
          </a:r>
        </a:p>
        <a:p>
          <a:endParaRPr lang="fr-FR" altLang="fr-FR" sz="1400"/>
        </a:p>
      </dgm:t>
    </dgm:pt>
    <dgm:pt modelId="{F7AE009C-680D-46B8-83AF-6272C1B5C094}" type="parTrans" cxnId="{A8A32B0D-24C3-49DB-A90D-1F684D041B26}">
      <dgm:prSet/>
      <dgm:spPr/>
      <dgm:t>
        <a:bodyPr/>
        <a:lstStyle/>
        <a:p>
          <a:endParaRPr lang="fr-CA"/>
        </a:p>
      </dgm:t>
    </dgm:pt>
    <dgm:pt modelId="{849A5D56-57F5-4CFC-A5F2-0CD11E3106E9}" type="sibTrans" cxnId="{A8A32B0D-24C3-49DB-A90D-1F684D041B26}">
      <dgm:prSet/>
      <dgm:spPr/>
      <dgm:t>
        <a:bodyPr/>
        <a:lstStyle/>
        <a:p>
          <a:endParaRPr lang="fr-CA"/>
        </a:p>
      </dgm:t>
    </dgm:pt>
    <dgm:pt modelId="{37C09A26-6F71-454E-9B96-9CC8043E31AB}">
      <dgm:prSet custT="1"/>
      <dgm:spPr/>
      <dgm:t>
        <a:bodyPr/>
        <a:lstStyle/>
        <a:p>
          <a:r>
            <a:rPr lang="fr-FR" altLang="fr-FR" sz="1400" b="1"/>
            <a:t>Santé</a:t>
          </a:r>
        </a:p>
      </dgm:t>
    </dgm:pt>
    <dgm:pt modelId="{26991532-D225-49F8-B785-8F8D71A5B385}" type="parTrans" cxnId="{C1A54D0E-4BB0-4321-99AC-DED0ECDCAFD0}">
      <dgm:prSet/>
      <dgm:spPr/>
      <dgm:t>
        <a:bodyPr/>
        <a:lstStyle/>
        <a:p>
          <a:endParaRPr lang="fr-CA"/>
        </a:p>
      </dgm:t>
    </dgm:pt>
    <dgm:pt modelId="{4EF99C0B-A87B-4305-BC43-78F0287C40CE}" type="sibTrans" cxnId="{C1A54D0E-4BB0-4321-99AC-DED0ECDCAFD0}">
      <dgm:prSet/>
      <dgm:spPr/>
      <dgm:t>
        <a:bodyPr/>
        <a:lstStyle/>
        <a:p>
          <a:endParaRPr lang="fr-CA"/>
        </a:p>
      </dgm:t>
    </dgm:pt>
    <dgm:pt modelId="{4EDFFA01-E40D-4390-BC69-93345772464A}">
      <dgm:prSet custT="1"/>
      <dgm:spPr/>
      <dgm:t>
        <a:bodyPr/>
        <a:lstStyle/>
        <a:p>
          <a:r>
            <a:rPr lang="fr-FR" altLang="fr-FR" sz="1400"/>
            <a:t>Un employé a été exposé aux bruits d’impact. Il ne portait pas la protection auditive et il y a eu une perte auditive;</a:t>
          </a:r>
        </a:p>
        <a:p>
          <a:endParaRPr lang="fr-FR" altLang="fr-FR" sz="1400"/>
        </a:p>
      </dgm:t>
    </dgm:pt>
    <dgm:pt modelId="{CEB8FF97-FA88-45F4-A3F8-05074E5BBDA4}" type="parTrans" cxnId="{0449A41E-1137-42E9-8F68-1D430BD92E17}">
      <dgm:prSet/>
      <dgm:spPr/>
      <dgm:t>
        <a:bodyPr/>
        <a:lstStyle/>
        <a:p>
          <a:endParaRPr lang="fr-CA"/>
        </a:p>
      </dgm:t>
    </dgm:pt>
    <dgm:pt modelId="{980728E7-5DF2-489F-A023-911579C3A078}" type="sibTrans" cxnId="{0449A41E-1137-42E9-8F68-1D430BD92E17}">
      <dgm:prSet/>
      <dgm:spPr/>
      <dgm:t>
        <a:bodyPr/>
        <a:lstStyle/>
        <a:p>
          <a:endParaRPr lang="fr-CA"/>
        </a:p>
      </dgm:t>
    </dgm:pt>
    <dgm:pt modelId="{25478447-2020-4ECF-8431-4F8CF2866005}">
      <dgm:prSet custT="1"/>
      <dgm:spPr/>
      <dgm:t>
        <a:bodyPr/>
        <a:lstStyle/>
        <a:p>
          <a:r>
            <a:rPr lang="fr-FR" altLang="fr-FR" sz="1400" b="1"/>
            <a:t>Environnement</a:t>
          </a:r>
        </a:p>
      </dgm:t>
    </dgm:pt>
    <dgm:pt modelId="{3025CD18-76BE-4989-97C0-304EED85BFFA}" type="parTrans" cxnId="{5C3B30CC-DE9C-431B-A842-5544682DD3C7}">
      <dgm:prSet/>
      <dgm:spPr/>
      <dgm:t>
        <a:bodyPr/>
        <a:lstStyle/>
        <a:p>
          <a:endParaRPr lang="fr-CA"/>
        </a:p>
      </dgm:t>
    </dgm:pt>
    <dgm:pt modelId="{AB6ABDB1-E6D9-4929-BBA2-ED56A7BCA9E0}" type="sibTrans" cxnId="{5C3B30CC-DE9C-431B-A842-5544682DD3C7}">
      <dgm:prSet/>
      <dgm:spPr/>
      <dgm:t>
        <a:bodyPr/>
        <a:lstStyle/>
        <a:p>
          <a:endParaRPr lang="fr-CA"/>
        </a:p>
      </dgm:t>
    </dgm:pt>
    <dgm:pt modelId="{17B2ECD7-B351-44B0-B890-D6ABAD56BB5F}">
      <dgm:prSet custT="1"/>
      <dgm:spPr/>
      <dgm:t>
        <a:bodyPr/>
        <a:lstStyle/>
        <a:p>
          <a:r>
            <a:rPr lang="fr-FR" altLang="fr-FR" sz="1400"/>
            <a:t>Le véhicule perd de l’huile hydraulique au sol à l’extérieur du bâtiment;</a:t>
          </a:r>
        </a:p>
      </dgm:t>
    </dgm:pt>
    <dgm:pt modelId="{DE7DFB8B-FD7F-42AF-9932-9EFD398E721A}" type="parTrans" cxnId="{8786F361-78BA-4BB2-AD62-99B3A0404488}">
      <dgm:prSet/>
      <dgm:spPr/>
      <dgm:t>
        <a:bodyPr/>
        <a:lstStyle/>
        <a:p>
          <a:endParaRPr lang="fr-CA"/>
        </a:p>
      </dgm:t>
    </dgm:pt>
    <dgm:pt modelId="{E4F5AD0E-78A0-41FE-816C-3D0D49D9AF33}" type="sibTrans" cxnId="{8786F361-78BA-4BB2-AD62-99B3A0404488}">
      <dgm:prSet/>
      <dgm:spPr/>
      <dgm:t>
        <a:bodyPr/>
        <a:lstStyle/>
        <a:p>
          <a:endParaRPr lang="fr-CA"/>
        </a:p>
      </dgm:t>
    </dgm:pt>
    <dgm:pt modelId="{CCBE204B-E05E-47C5-8776-71B21D592F44}" type="pres">
      <dgm:prSet presAssocID="{999280F4-C1C6-4364-B6E5-2C147D333309}" presName="Name0" presStyleCnt="0">
        <dgm:presLayoutVars>
          <dgm:dir/>
          <dgm:animLvl val="lvl"/>
          <dgm:resizeHandles val="exact"/>
        </dgm:presLayoutVars>
      </dgm:prSet>
      <dgm:spPr/>
    </dgm:pt>
    <dgm:pt modelId="{F6A436C2-A9DB-48F1-9418-067E47A159FD}" type="pres">
      <dgm:prSet presAssocID="{FE9B55DD-6831-40DB-B3BA-62E1C4F08E4B}" presName="compositeNode" presStyleCnt="0">
        <dgm:presLayoutVars>
          <dgm:bulletEnabled val="1"/>
        </dgm:presLayoutVars>
      </dgm:prSet>
      <dgm:spPr/>
    </dgm:pt>
    <dgm:pt modelId="{1F41C776-B183-4B9A-A549-3673DBCEF5AF}" type="pres">
      <dgm:prSet presAssocID="{FE9B55DD-6831-40DB-B3BA-62E1C4F08E4B}" presName="bgRect" presStyleLbl="node1" presStyleIdx="0" presStyleCnt="3" custScaleY="118958"/>
      <dgm:spPr/>
    </dgm:pt>
    <dgm:pt modelId="{7ADEF1B1-66D7-41BF-BF5B-E47A6343D39B}" type="pres">
      <dgm:prSet presAssocID="{FE9B55DD-6831-40DB-B3BA-62E1C4F08E4B}" presName="parentNode" presStyleLbl="node1" presStyleIdx="0" presStyleCnt="3">
        <dgm:presLayoutVars>
          <dgm:chMax val="0"/>
          <dgm:bulletEnabled val="1"/>
        </dgm:presLayoutVars>
      </dgm:prSet>
      <dgm:spPr/>
    </dgm:pt>
    <dgm:pt modelId="{D1454CD2-C95F-4E7F-B310-9EA2D77DFE55}" type="pres">
      <dgm:prSet presAssocID="{FE9B55DD-6831-40DB-B3BA-62E1C4F08E4B}" presName="childNode" presStyleLbl="node1" presStyleIdx="0" presStyleCnt="3">
        <dgm:presLayoutVars>
          <dgm:bulletEnabled val="1"/>
        </dgm:presLayoutVars>
      </dgm:prSet>
      <dgm:spPr/>
    </dgm:pt>
    <dgm:pt modelId="{D193C2DB-6CFE-47D7-A308-D625C9109E0F}" type="pres">
      <dgm:prSet presAssocID="{BC917A6A-6439-4749-AA9A-E1981F13551D}" presName="hSp" presStyleCnt="0"/>
      <dgm:spPr/>
    </dgm:pt>
    <dgm:pt modelId="{2589B808-21FB-422C-858E-416E5E7CFCFE}" type="pres">
      <dgm:prSet presAssocID="{BC917A6A-6439-4749-AA9A-E1981F13551D}" presName="vProcSp" presStyleCnt="0"/>
      <dgm:spPr/>
    </dgm:pt>
    <dgm:pt modelId="{7C9855C3-8A54-4103-89C4-E50320FCF05C}" type="pres">
      <dgm:prSet presAssocID="{BC917A6A-6439-4749-AA9A-E1981F13551D}" presName="vSp1" presStyleCnt="0"/>
      <dgm:spPr/>
    </dgm:pt>
    <dgm:pt modelId="{9A8AD53B-D616-4382-8DA1-09B6777F4E7D}" type="pres">
      <dgm:prSet presAssocID="{BC917A6A-6439-4749-AA9A-E1981F13551D}" presName="simulatedConn" presStyleLbl="solidFgAcc1" presStyleIdx="0" presStyleCnt="2"/>
      <dgm:spPr>
        <a:ln>
          <a:solidFill>
            <a:schemeClr val="tx1"/>
          </a:solidFill>
        </a:ln>
      </dgm:spPr>
    </dgm:pt>
    <dgm:pt modelId="{A6042659-0CE6-4486-8E25-FC77F7A61741}" type="pres">
      <dgm:prSet presAssocID="{BC917A6A-6439-4749-AA9A-E1981F13551D}" presName="vSp2" presStyleCnt="0"/>
      <dgm:spPr/>
    </dgm:pt>
    <dgm:pt modelId="{8532FADB-EDB9-4F42-9D14-0DC33633ACA1}" type="pres">
      <dgm:prSet presAssocID="{BC917A6A-6439-4749-AA9A-E1981F13551D}" presName="sibTrans" presStyleCnt="0"/>
      <dgm:spPr/>
    </dgm:pt>
    <dgm:pt modelId="{DEF30549-A0B0-4CB3-A4BC-413BF048C534}" type="pres">
      <dgm:prSet presAssocID="{96BD92C2-FB2C-4F62-8E23-4E4CE5B8F8D8}" presName="compositeNode" presStyleCnt="0">
        <dgm:presLayoutVars>
          <dgm:bulletEnabled val="1"/>
        </dgm:presLayoutVars>
      </dgm:prSet>
      <dgm:spPr/>
    </dgm:pt>
    <dgm:pt modelId="{56E43172-282A-4212-B6EC-AE0EECD783C9}" type="pres">
      <dgm:prSet presAssocID="{96BD92C2-FB2C-4F62-8E23-4E4CE5B8F8D8}" presName="bgRect" presStyleLbl="node1" presStyleIdx="1" presStyleCnt="3" custScaleY="118958"/>
      <dgm:spPr/>
    </dgm:pt>
    <dgm:pt modelId="{17B6924D-0AB3-440E-A23F-C15E640FFD78}" type="pres">
      <dgm:prSet presAssocID="{96BD92C2-FB2C-4F62-8E23-4E4CE5B8F8D8}" presName="parentNode" presStyleLbl="node1" presStyleIdx="1" presStyleCnt="3">
        <dgm:presLayoutVars>
          <dgm:chMax val="0"/>
          <dgm:bulletEnabled val="1"/>
        </dgm:presLayoutVars>
      </dgm:prSet>
      <dgm:spPr/>
    </dgm:pt>
    <dgm:pt modelId="{B25B4F09-9C7A-4DD0-A5F6-01DAFCF14DA6}" type="pres">
      <dgm:prSet presAssocID="{96BD92C2-FB2C-4F62-8E23-4E4CE5B8F8D8}" presName="childNode" presStyleLbl="node1" presStyleIdx="1" presStyleCnt="3">
        <dgm:presLayoutVars>
          <dgm:bulletEnabled val="1"/>
        </dgm:presLayoutVars>
      </dgm:prSet>
      <dgm:spPr/>
    </dgm:pt>
    <dgm:pt modelId="{CA4FD2AF-12CF-43EB-BA0E-EF23F6535AF3}" type="pres">
      <dgm:prSet presAssocID="{79B2D8E7-190F-48FF-99FC-7EE023285836}" presName="hSp" presStyleCnt="0"/>
      <dgm:spPr/>
    </dgm:pt>
    <dgm:pt modelId="{44CE1280-0F41-455F-9652-14D5D0A67646}" type="pres">
      <dgm:prSet presAssocID="{79B2D8E7-190F-48FF-99FC-7EE023285836}" presName="vProcSp" presStyleCnt="0"/>
      <dgm:spPr/>
    </dgm:pt>
    <dgm:pt modelId="{42B23C13-DCEA-4EE8-80D8-B2C11E53BA9E}" type="pres">
      <dgm:prSet presAssocID="{79B2D8E7-190F-48FF-99FC-7EE023285836}" presName="vSp1" presStyleCnt="0"/>
      <dgm:spPr/>
    </dgm:pt>
    <dgm:pt modelId="{B435F42E-BB9F-4BFC-9B8A-F7D6DA53ED98}" type="pres">
      <dgm:prSet presAssocID="{79B2D8E7-190F-48FF-99FC-7EE023285836}" presName="simulatedConn" presStyleLbl="solidFgAcc1" presStyleIdx="1" presStyleCnt="2"/>
      <dgm:spPr>
        <a:ln>
          <a:solidFill>
            <a:schemeClr val="tx1"/>
          </a:solidFill>
        </a:ln>
      </dgm:spPr>
    </dgm:pt>
    <dgm:pt modelId="{1A00AAAE-F6AD-4996-97F0-95A1C8878965}" type="pres">
      <dgm:prSet presAssocID="{79B2D8E7-190F-48FF-99FC-7EE023285836}" presName="vSp2" presStyleCnt="0"/>
      <dgm:spPr/>
    </dgm:pt>
    <dgm:pt modelId="{26DED18D-7427-4062-9C2D-04F9F8D0D27C}" type="pres">
      <dgm:prSet presAssocID="{79B2D8E7-190F-48FF-99FC-7EE023285836}" presName="sibTrans" presStyleCnt="0"/>
      <dgm:spPr/>
    </dgm:pt>
    <dgm:pt modelId="{1D802AFD-38AC-4D56-86C4-C97840361C2B}" type="pres">
      <dgm:prSet presAssocID="{A88972A9-A4D4-450E-ACC4-E8318C7F11E6}" presName="compositeNode" presStyleCnt="0">
        <dgm:presLayoutVars>
          <dgm:bulletEnabled val="1"/>
        </dgm:presLayoutVars>
      </dgm:prSet>
      <dgm:spPr/>
    </dgm:pt>
    <dgm:pt modelId="{550295BA-C3EA-49BE-94B9-1FC96FE6F8F2}" type="pres">
      <dgm:prSet presAssocID="{A88972A9-A4D4-450E-ACC4-E8318C7F11E6}" presName="bgRect" presStyleLbl="node1" presStyleIdx="2" presStyleCnt="3" custScaleY="118958"/>
      <dgm:spPr/>
    </dgm:pt>
    <dgm:pt modelId="{FA8B5747-C5FD-4148-BA72-D176F5E5FAC6}" type="pres">
      <dgm:prSet presAssocID="{A88972A9-A4D4-450E-ACC4-E8318C7F11E6}" presName="parentNode" presStyleLbl="node1" presStyleIdx="2" presStyleCnt="3">
        <dgm:presLayoutVars>
          <dgm:chMax val="0"/>
          <dgm:bulletEnabled val="1"/>
        </dgm:presLayoutVars>
      </dgm:prSet>
      <dgm:spPr/>
    </dgm:pt>
    <dgm:pt modelId="{2BD6166A-F97F-45C4-B8CF-343FBAA80404}" type="pres">
      <dgm:prSet presAssocID="{A88972A9-A4D4-450E-ACC4-E8318C7F11E6}" presName="childNode" presStyleLbl="node1" presStyleIdx="2" presStyleCnt="3">
        <dgm:presLayoutVars>
          <dgm:bulletEnabled val="1"/>
        </dgm:presLayoutVars>
      </dgm:prSet>
      <dgm:spPr/>
    </dgm:pt>
  </dgm:ptLst>
  <dgm:cxnLst>
    <dgm:cxn modelId="{61842C06-A64E-4C8D-8D9C-9106376640E8}" type="presOf" srcId="{999280F4-C1C6-4364-B6E5-2C147D333309}" destId="{CCBE204B-E05E-47C5-8776-71B21D592F44}" srcOrd="0" destOrd="0" presId="urn:microsoft.com/office/officeart/2005/8/layout/hProcess7"/>
    <dgm:cxn modelId="{3A6F7506-F3A7-451C-84EA-7E143F96D518}" type="presOf" srcId="{A88972A9-A4D4-450E-ACC4-E8318C7F11E6}" destId="{550295BA-C3EA-49BE-94B9-1FC96FE6F8F2}" srcOrd="0" destOrd="0" presId="urn:microsoft.com/office/officeart/2005/8/layout/hProcess7"/>
    <dgm:cxn modelId="{7C469F08-09AA-4434-A101-A0296F06D071}" type="presOf" srcId="{57421A50-FCBD-40B8-A1E0-9E0AA310607D}" destId="{D1454CD2-C95F-4E7F-B310-9EA2D77DFE55}" srcOrd="0" destOrd="3" presId="urn:microsoft.com/office/officeart/2005/8/layout/hProcess7"/>
    <dgm:cxn modelId="{A8A32B0D-24C3-49DB-A90D-1F684D041B26}" srcId="{A88972A9-A4D4-450E-ACC4-E8318C7F11E6}" destId="{D7BCF5D3-B7D0-4A2D-9396-EE21AA285EDF}" srcOrd="1" destOrd="0" parTransId="{F7AE009C-680D-46B8-83AF-6272C1B5C094}" sibTransId="{849A5D56-57F5-4CFC-A5F2-0CD11E3106E9}"/>
    <dgm:cxn modelId="{C1A54D0E-4BB0-4321-99AC-DED0ECDCAFD0}" srcId="{A88972A9-A4D4-450E-ACC4-E8318C7F11E6}" destId="{37C09A26-6F71-454E-9B96-9CC8043E31AB}" srcOrd="2" destOrd="0" parTransId="{26991532-D225-49F8-B785-8F8D71A5B385}" sibTransId="{4EF99C0B-A87B-4305-BC43-78F0287C40CE}"/>
    <dgm:cxn modelId="{A4AAC00F-56EE-4CBF-9951-EAB24F61E9A6}" srcId="{96BD92C2-FB2C-4F62-8E23-4E4CE5B8F8D8}" destId="{BCF563DE-7918-46C7-81FD-384B736D94CC}" srcOrd="5" destOrd="0" parTransId="{8D9B634C-DCF5-4713-803E-49BCC028A3AD}" sibTransId="{FDACDA86-7523-4A66-87D5-7F7534CC276B}"/>
    <dgm:cxn modelId="{8941DE10-C7CF-4574-A10F-74089D4CF178}" type="presOf" srcId="{4EDFFA01-E40D-4390-BC69-93345772464A}" destId="{2BD6166A-F97F-45C4-B8CF-343FBAA80404}" srcOrd="0" destOrd="3" presId="urn:microsoft.com/office/officeart/2005/8/layout/hProcess7"/>
    <dgm:cxn modelId="{1C12F513-F77D-4E21-8375-877A7A525C4E}" srcId="{96BD92C2-FB2C-4F62-8E23-4E4CE5B8F8D8}" destId="{5040A639-455F-42E4-B78A-12705F71E194}" srcOrd="2" destOrd="0" parTransId="{288CAAF3-C98E-4E92-AE44-071D1082E464}" sibTransId="{91AE53BB-7C60-410F-AEF2-E7E0D66270DE}"/>
    <dgm:cxn modelId="{0449A41E-1137-42E9-8F68-1D430BD92E17}" srcId="{A88972A9-A4D4-450E-ACC4-E8318C7F11E6}" destId="{4EDFFA01-E40D-4390-BC69-93345772464A}" srcOrd="3" destOrd="0" parTransId="{CEB8FF97-FA88-45F4-A3F8-05074E5BBDA4}" sibTransId="{980728E7-5DF2-489F-A023-911579C3A078}"/>
    <dgm:cxn modelId="{EBEFBF30-48C2-4E2E-9B0F-A5B3D16C1CCC}" type="presOf" srcId="{96BD92C2-FB2C-4F62-8E23-4E4CE5B8F8D8}" destId="{56E43172-282A-4212-B6EC-AE0EECD783C9}" srcOrd="0" destOrd="0" presId="urn:microsoft.com/office/officeart/2005/8/layout/hProcess7"/>
    <dgm:cxn modelId="{852DA733-00D4-44D8-A9B8-6FC2A194F0AB}" srcId="{96BD92C2-FB2C-4F62-8E23-4E4CE5B8F8D8}" destId="{E960362C-3324-4A3A-94BC-E9EA745E90E1}" srcOrd="3" destOrd="0" parTransId="{DB69FC7D-2AFC-486A-B5C1-05E8D6916889}" sibTransId="{BE456E85-7D63-4D95-97EA-4048F14ADD7F}"/>
    <dgm:cxn modelId="{5C6A3A3A-922C-4A90-9EB0-16B026041D36}" type="presOf" srcId="{F81BD9BE-EE97-4F72-A461-279DDC79228C}" destId="{D1454CD2-C95F-4E7F-B310-9EA2D77DFE55}" srcOrd="0" destOrd="0" presId="urn:microsoft.com/office/officeart/2005/8/layout/hProcess7"/>
    <dgm:cxn modelId="{8786F361-78BA-4BB2-AD62-99B3A0404488}" srcId="{A88972A9-A4D4-450E-ACC4-E8318C7F11E6}" destId="{17B2ECD7-B351-44B0-B890-D6ABAD56BB5F}" srcOrd="5" destOrd="0" parTransId="{DE7DFB8B-FD7F-42AF-9932-9EFD398E721A}" sibTransId="{E4F5AD0E-78A0-41FE-816C-3D0D49D9AF33}"/>
    <dgm:cxn modelId="{C0887464-80DE-41F2-86D3-FF4908F85579}" type="presOf" srcId="{25478447-2020-4ECF-8431-4F8CF2866005}" destId="{2BD6166A-F97F-45C4-B8CF-343FBAA80404}" srcOrd="0" destOrd="4" presId="urn:microsoft.com/office/officeart/2005/8/layout/hProcess7"/>
    <dgm:cxn modelId="{D2B87346-89D4-4B28-A333-81814997341D}" srcId="{FE9B55DD-6831-40DB-B3BA-62E1C4F08E4B}" destId="{57421A50-FCBD-40B8-A1E0-9E0AA310607D}" srcOrd="3" destOrd="0" parTransId="{C65E7EE6-731C-431F-8893-503ACDCB26F0}" sibTransId="{BF6C6E24-B330-4FA9-BAEA-9802C0B0A31D}"/>
    <dgm:cxn modelId="{F2FDA647-3B1C-4D4E-A25A-01E727587B89}" type="presOf" srcId="{86AB1BFE-EDE7-4C5A-B470-14F0C92C02A1}" destId="{D1454CD2-C95F-4E7F-B310-9EA2D77DFE55}" srcOrd="0" destOrd="1" presId="urn:microsoft.com/office/officeart/2005/8/layout/hProcess7"/>
    <dgm:cxn modelId="{FE2A2C68-0B97-4E5E-BD64-91E13E38E48F}" srcId="{999280F4-C1C6-4364-B6E5-2C147D333309}" destId="{FE9B55DD-6831-40DB-B3BA-62E1C4F08E4B}" srcOrd="0" destOrd="0" parTransId="{C802B6E3-E2DF-4C29-9BA6-A15960432530}" sibTransId="{BC917A6A-6439-4749-AA9A-E1981F13551D}"/>
    <dgm:cxn modelId="{DA6E776A-94A1-4144-96A4-D3A6725B4992}" type="presOf" srcId="{A88972A9-A4D4-450E-ACC4-E8318C7F11E6}" destId="{FA8B5747-C5FD-4148-BA72-D176F5E5FAC6}" srcOrd="1" destOrd="0" presId="urn:microsoft.com/office/officeart/2005/8/layout/hProcess7"/>
    <dgm:cxn modelId="{3DB4B66B-B526-47E5-9288-C8E4D59685BD}" type="presOf" srcId="{2C93C280-0DCD-4FC2-B0D8-5F259F185B75}" destId="{B25B4F09-9C7A-4DD0-A5F6-01DAFCF14DA6}" srcOrd="0" destOrd="0" presId="urn:microsoft.com/office/officeart/2005/8/layout/hProcess7"/>
    <dgm:cxn modelId="{8D955F4D-CEFF-4CD4-9C82-0DAD952D586A}" srcId="{FE9B55DD-6831-40DB-B3BA-62E1C4F08E4B}" destId="{EA75D2E3-5231-411D-ACFD-371195B46F25}" srcOrd="2" destOrd="0" parTransId="{8C0585BE-C882-4EE3-B608-F49B627AE376}" sibTransId="{95C46683-F5C5-47B1-B91E-5D992EDA028D}"/>
    <dgm:cxn modelId="{7795E26D-941B-4E5F-A84B-5EE05EF399BA}" srcId="{A88972A9-A4D4-450E-ACC4-E8318C7F11E6}" destId="{1ABC0D79-1789-4CA7-BA57-D383F97BC863}" srcOrd="0" destOrd="0" parTransId="{B8EFDBA6-0FE0-4DAC-895C-FDB92ED4A9D3}" sibTransId="{46F8AE65-5EE6-49F6-B42F-341DF9FEE0F4}"/>
    <dgm:cxn modelId="{279C0D51-A469-4E06-B78C-4B01AE0B71E5}" type="presOf" srcId="{59D0200B-17DA-42DF-A0F8-D16DC9DB8EE4}" destId="{B25B4F09-9C7A-4DD0-A5F6-01DAFCF14DA6}" srcOrd="0" destOrd="1" presId="urn:microsoft.com/office/officeart/2005/8/layout/hProcess7"/>
    <dgm:cxn modelId="{79B78271-FE01-446F-8BDB-F2337C2FED1E}" type="presOf" srcId="{BCF563DE-7918-46C7-81FD-384B736D94CC}" destId="{B25B4F09-9C7A-4DD0-A5F6-01DAFCF14DA6}" srcOrd="0" destOrd="5" presId="urn:microsoft.com/office/officeart/2005/8/layout/hProcess7"/>
    <dgm:cxn modelId="{DC7EDA75-F5F8-4BFC-9B9E-FD77136FD19F}" type="presOf" srcId="{1ABC0D79-1789-4CA7-BA57-D383F97BC863}" destId="{2BD6166A-F97F-45C4-B8CF-343FBAA80404}" srcOrd="0" destOrd="0" presId="urn:microsoft.com/office/officeart/2005/8/layout/hProcess7"/>
    <dgm:cxn modelId="{CA56FE78-8F49-4898-B3F1-6EBF23F9DD1A}" type="presOf" srcId="{FE9B55DD-6831-40DB-B3BA-62E1C4F08E4B}" destId="{7ADEF1B1-66D7-41BF-BF5B-E47A6343D39B}" srcOrd="1" destOrd="0" presId="urn:microsoft.com/office/officeart/2005/8/layout/hProcess7"/>
    <dgm:cxn modelId="{C115517A-420A-4722-958D-B9330B26D909}" srcId="{FE9B55DD-6831-40DB-B3BA-62E1C4F08E4B}" destId="{1FCB93C9-3D41-4190-AA9C-2775BB8F57D7}" srcOrd="5" destOrd="0" parTransId="{E9FFD12C-E9B0-4CE5-A65D-B728693347EF}" sibTransId="{0B4327FC-575F-4EAA-BA23-5C747EBC504C}"/>
    <dgm:cxn modelId="{BA8CD282-85D4-4571-ABFA-87B89DED0ABF}" type="presOf" srcId="{37C09A26-6F71-454E-9B96-9CC8043E31AB}" destId="{2BD6166A-F97F-45C4-B8CF-343FBAA80404}" srcOrd="0" destOrd="2" presId="urn:microsoft.com/office/officeart/2005/8/layout/hProcess7"/>
    <dgm:cxn modelId="{49E7EF83-01A6-4AFE-A4DB-5B2E9805D5F0}" type="presOf" srcId="{24D59E76-BE3D-4E97-A828-5F111D5EB77B}" destId="{D1454CD2-C95F-4E7F-B310-9EA2D77DFE55}" srcOrd="0" destOrd="4" presId="urn:microsoft.com/office/officeart/2005/8/layout/hProcess7"/>
    <dgm:cxn modelId="{A2D3EF87-4317-47EE-B293-2ECB58551C76}" type="presOf" srcId="{17B2ECD7-B351-44B0-B890-D6ABAD56BB5F}" destId="{2BD6166A-F97F-45C4-B8CF-343FBAA80404}" srcOrd="0" destOrd="5" presId="urn:microsoft.com/office/officeart/2005/8/layout/hProcess7"/>
    <dgm:cxn modelId="{2A006A8A-FB90-4848-AB26-83F19ECD131C}" type="presOf" srcId="{1FCB93C9-3D41-4190-AA9C-2775BB8F57D7}" destId="{D1454CD2-C95F-4E7F-B310-9EA2D77DFE55}" srcOrd="0" destOrd="5" presId="urn:microsoft.com/office/officeart/2005/8/layout/hProcess7"/>
    <dgm:cxn modelId="{2A2A8C92-0EE4-427B-BAED-30FD5A8FA582}" type="presOf" srcId="{FE9B55DD-6831-40DB-B3BA-62E1C4F08E4B}" destId="{1F41C776-B183-4B9A-A549-3673DBCEF5AF}" srcOrd="0" destOrd="0" presId="urn:microsoft.com/office/officeart/2005/8/layout/hProcess7"/>
    <dgm:cxn modelId="{B9191F94-AB22-4E44-8586-32AE5CF16D5E}" type="presOf" srcId="{E960362C-3324-4A3A-94BC-E9EA745E90E1}" destId="{B25B4F09-9C7A-4DD0-A5F6-01DAFCF14DA6}" srcOrd="0" destOrd="3" presId="urn:microsoft.com/office/officeart/2005/8/layout/hProcess7"/>
    <dgm:cxn modelId="{15988A98-3C93-4873-B9A0-287E3235EA11}" srcId="{96BD92C2-FB2C-4F62-8E23-4E4CE5B8F8D8}" destId="{2C93C280-0DCD-4FC2-B0D8-5F259F185B75}" srcOrd="0" destOrd="0" parTransId="{AD0F8390-38EE-4CAD-87B5-3DD729329F54}" sibTransId="{6D5B521C-6F84-4E4D-8F9D-78AA036D10D5}"/>
    <dgm:cxn modelId="{399D2F9C-C612-4D30-823E-8BC802794180}" srcId="{96BD92C2-FB2C-4F62-8E23-4E4CE5B8F8D8}" destId="{DD3488CA-24BB-4882-A564-7874DF4A18CF}" srcOrd="4" destOrd="0" parTransId="{0C433C52-F3C3-40EA-A70F-8A58FEB05DCB}" sibTransId="{CC16EC43-5149-4892-8035-6108A36B8EBD}"/>
    <dgm:cxn modelId="{4AD80CAF-60F2-40BF-9F8C-E04C8369FF7A}" srcId="{FE9B55DD-6831-40DB-B3BA-62E1C4F08E4B}" destId="{24D59E76-BE3D-4E97-A828-5F111D5EB77B}" srcOrd="4" destOrd="0" parTransId="{955DAC24-0207-4803-9855-4D91499F50C6}" sibTransId="{267F0F83-6758-4ACC-8EBC-B661594F5FE6}"/>
    <dgm:cxn modelId="{3E68A7CA-E7F6-4864-A07B-1109019D05BF}" type="presOf" srcId="{D7BCF5D3-B7D0-4A2D-9396-EE21AA285EDF}" destId="{2BD6166A-F97F-45C4-B8CF-343FBAA80404}" srcOrd="0" destOrd="1" presId="urn:microsoft.com/office/officeart/2005/8/layout/hProcess7"/>
    <dgm:cxn modelId="{5C3B30CC-DE9C-431B-A842-5544682DD3C7}" srcId="{A88972A9-A4D4-450E-ACC4-E8318C7F11E6}" destId="{25478447-2020-4ECF-8431-4F8CF2866005}" srcOrd="4" destOrd="0" parTransId="{3025CD18-76BE-4989-97C0-304EED85BFFA}" sibTransId="{AB6ABDB1-E6D9-4929-BBA2-ED56A7BCA9E0}"/>
    <dgm:cxn modelId="{A42488CF-200C-4C48-A03C-8A45B643161F}" srcId="{999280F4-C1C6-4364-B6E5-2C147D333309}" destId="{A88972A9-A4D4-450E-ACC4-E8318C7F11E6}" srcOrd="2" destOrd="0" parTransId="{74FA2282-01E1-4373-AEF9-759FAE0C3268}" sibTransId="{B39CA10E-DFDB-4F25-A019-75EA91B54A40}"/>
    <dgm:cxn modelId="{F99D44D2-5625-4715-B2AD-E87383E43398}" type="presOf" srcId="{5040A639-455F-42E4-B78A-12705F71E194}" destId="{B25B4F09-9C7A-4DD0-A5F6-01DAFCF14DA6}" srcOrd="0" destOrd="2" presId="urn:microsoft.com/office/officeart/2005/8/layout/hProcess7"/>
    <dgm:cxn modelId="{A73FDAD7-BC8F-4573-B6CF-67BD648C78DC}" srcId="{FE9B55DD-6831-40DB-B3BA-62E1C4F08E4B}" destId="{86AB1BFE-EDE7-4C5A-B470-14F0C92C02A1}" srcOrd="1" destOrd="0" parTransId="{4A0041DE-05FB-4071-BF2E-0B75C9E236E8}" sibTransId="{7CEF19F3-99DA-40EB-AF31-BBA9980C7679}"/>
    <dgm:cxn modelId="{828162E5-54A0-4882-BAA2-6E748E27DA1F}" srcId="{FE9B55DD-6831-40DB-B3BA-62E1C4F08E4B}" destId="{F81BD9BE-EE97-4F72-A461-279DDC79228C}" srcOrd="0" destOrd="0" parTransId="{2B6423A8-A45E-4775-B174-ED6ABB313A87}" sibTransId="{797ECCA0-A6C5-4F68-8B20-BFEEB1B42A31}"/>
    <dgm:cxn modelId="{6F106CF5-D139-42F1-909F-FA2B4280577E}" type="presOf" srcId="{DD3488CA-24BB-4882-A564-7874DF4A18CF}" destId="{B25B4F09-9C7A-4DD0-A5F6-01DAFCF14DA6}" srcOrd="0" destOrd="4" presId="urn:microsoft.com/office/officeart/2005/8/layout/hProcess7"/>
    <dgm:cxn modelId="{FDA3EFF8-0CAA-4833-AAF9-16F8FACD04EE}" type="presOf" srcId="{EA75D2E3-5231-411D-ACFD-371195B46F25}" destId="{D1454CD2-C95F-4E7F-B310-9EA2D77DFE55}" srcOrd="0" destOrd="2" presId="urn:microsoft.com/office/officeart/2005/8/layout/hProcess7"/>
    <dgm:cxn modelId="{E6A44BFA-93FE-4A65-96C8-6EA427F4EC8A}" type="presOf" srcId="{96BD92C2-FB2C-4F62-8E23-4E4CE5B8F8D8}" destId="{17B6924D-0AB3-440E-A23F-C15E640FFD78}" srcOrd="1" destOrd="0" presId="urn:microsoft.com/office/officeart/2005/8/layout/hProcess7"/>
    <dgm:cxn modelId="{E8F352FE-68A0-4945-BFDA-0BC8088EEEB9}" srcId="{96BD92C2-FB2C-4F62-8E23-4E4CE5B8F8D8}" destId="{59D0200B-17DA-42DF-A0F8-D16DC9DB8EE4}" srcOrd="1" destOrd="0" parTransId="{B1B928A1-1AEA-4711-A510-3358730F5ABE}" sibTransId="{7695BBDB-5CCC-4C6E-84E7-88C93E77E31B}"/>
    <dgm:cxn modelId="{9A8DEFFE-C7C1-40A8-ABDF-50AFC6964F91}" srcId="{999280F4-C1C6-4364-B6E5-2C147D333309}" destId="{96BD92C2-FB2C-4F62-8E23-4E4CE5B8F8D8}" srcOrd="1" destOrd="0" parTransId="{CDAE0D33-FB8A-461D-8521-AA833A5779B8}" sibTransId="{79B2D8E7-190F-48FF-99FC-7EE023285836}"/>
    <dgm:cxn modelId="{1C733726-65A3-4169-9227-3C5D742E0541}" type="presParOf" srcId="{CCBE204B-E05E-47C5-8776-71B21D592F44}" destId="{F6A436C2-A9DB-48F1-9418-067E47A159FD}" srcOrd="0" destOrd="0" presId="urn:microsoft.com/office/officeart/2005/8/layout/hProcess7"/>
    <dgm:cxn modelId="{1BFA1DF9-8A12-4A2B-B566-CB0BBB24CE5C}" type="presParOf" srcId="{F6A436C2-A9DB-48F1-9418-067E47A159FD}" destId="{1F41C776-B183-4B9A-A549-3673DBCEF5AF}" srcOrd="0" destOrd="0" presId="urn:microsoft.com/office/officeart/2005/8/layout/hProcess7"/>
    <dgm:cxn modelId="{B309D8C0-201C-4780-91BB-87E539776485}" type="presParOf" srcId="{F6A436C2-A9DB-48F1-9418-067E47A159FD}" destId="{7ADEF1B1-66D7-41BF-BF5B-E47A6343D39B}" srcOrd="1" destOrd="0" presId="urn:microsoft.com/office/officeart/2005/8/layout/hProcess7"/>
    <dgm:cxn modelId="{C40FDEB3-5180-4C6F-8787-308AAC217DD9}" type="presParOf" srcId="{F6A436C2-A9DB-48F1-9418-067E47A159FD}" destId="{D1454CD2-C95F-4E7F-B310-9EA2D77DFE55}" srcOrd="2" destOrd="0" presId="urn:microsoft.com/office/officeart/2005/8/layout/hProcess7"/>
    <dgm:cxn modelId="{E5217AB4-170E-4576-B964-0FB49393C49B}" type="presParOf" srcId="{CCBE204B-E05E-47C5-8776-71B21D592F44}" destId="{D193C2DB-6CFE-47D7-A308-D625C9109E0F}" srcOrd="1" destOrd="0" presId="urn:microsoft.com/office/officeart/2005/8/layout/hProcess7"/>
    <dgm:cxn modelId="{EBDEE430-5080-44E1-8B23-C3C3946948D4}" type="presParOf" srcId="{CCBE204B-E05E-47C5-8776-71B21D592F44}" destId="{2589B808-21FB-422C-858E-416E5E7CFCFE}" srcOrd="2" destOrd="0" presId="urn:microsoft.com/office/officeart/2005/8/layout/hProcess7"/>
    <dgm:cxn modelId="{F4A7D8CB-8981-472F-90EF-30279D3392DA}" type="presParOf" srcId="{2589B808-21FB-422C-858E-416E5E7CFCFE}" destId="{7C9855C3-8A54-4103-89C4-E50320FCF05C}" srcOrd="0" destOrd="0" presId="urn:microsoft.com/office/officeart/2005/8/layout/hProcess7"/>
    <dgm:cxn modelId="{54AA29FB-472F-4446-A6F2-242C0DE92B51}" type="presParOf" srcId="{2589B808-21FB-422C-858E-416E5E7CFCFE}" destId="{9A8AD53B-D616-4382-8DA1-09B6777F4E7D}" srcOrd="1" destOrd="0" presId="urn:microsoft.com/office/officeart/2005/8/layout/hProcess7"/>
    <dgm:cxn modelId="{E4B0B0BB-EE38-4DBC-A647-9FAEB7BE12C1}" type="presParOf" srcId="{2589B808-21FB-422C-858E-416E5E7CFCFE}" destId="{A6042659-0CE6-4486-8E25-FC77F7A61741}" srcOrd="2" destOrd="0" presId="urn:microsoft.com/office/officeart/2005/8/layout/hProcess7"/>
    <dgm:cxn modelId="{03F3330C-A92C-4236-9028-D66937243359}" type="presParOf" srcId="{CCBE204B-E05E-47C5-8776-71B21D592F44}" destId="{8532FADB-EDB9-4F42-9D14-0DC33633ACA1}" srcOrd="3" destOrd="0" presId="urn:microsoft.com/office/officeart/2005/8/layout/hProcess7"/>
    <dgm:cxn modelId="{E6C1F8C3-BEA8-461C-B4B3-0CE88FACE0E4}" type="presParOf" srcId="{CCBE204B-E05E-47C5-8776-71B21D592F44}" destId="{DEF30549-A0B0-4CB3-A4BC-413BF048C534}" srcOrd="4" destOrd="0" presId="urn:microsoft.com/office/officeart/2005/8/layout/hProcess7"/>
    <dgm:cxn modelId="{0E0F5BA2-6694-402B-8143-7CAB2A7D89DC}" type="presParOf" srcId="{DEF30549-A0B0-4CB3-A4BC-413BF048C534}" destId="{56E43172-282A-4212-B6EC-AE0EECD783C9}" srcOrd="0" destOrd="0" presId="urn:microsoft.com/office/officeart/2005/8/layout/hProcess7"/>
    <dgm:cxn modelId="{B51E88CB-D36D-4E92-9F04-24D7AE57B088}" type="presParOf" srcId="{DEF30549-A0B0-4CB3-A4BC-413BF048C534}" destId="{17B6924D-0AB3-440E-A23F-C15E640FFD78}" srcOrd="1" destOrd="0" presId="urn:microsoft.com/office/officeart/2005/8/layout/hProcess7"/>
    <dgm:cxn modelId="{5B41368E-2B5C-40F1-B4B2-BE0A5B00DA10}" type="presParOf" srcId="{DEF30549-A0B0-4CB3-A4BC-413BF048C534}" destId="{B25B4F09-9C7A-4DD0-A5F6-01DAFCF14DA6}" srcOrd="2" destOrd="0" presId="urn:microsoft.com/office/officeart/2005/8/layout/hProcess7"/>
    <dgm:cxn modelId="{76185B00-99DC-4B34-8FB1-7A5B7F7677AC}" type="presParOf" srcId="{CCBE204B-E05E-47C5-8776-71B21D592F44}" destId="{CA4FD2AF-12CF-43EB-BA0E-EF23F6535AF3}" srcOrd="5" destOrd="0" presId="urn:microsoft.com/office/officeart/2005/8/layout/hProcess7"/>
    <dgm:cxn modelId="{4235C84B-3D01-42A0-A069-220A385C0632}" type="presParOf" srcId="{CCBE204B-E05E-47C5-8776-71B21D592F44}" destId="{44CE1280-0F41-455F-9652-14D5D0A67646}" srcOrd="6" destOrd="0" presId="urn:microsoft.com/office/officeart/2005/8/layout/hProcess7"/>
    <dgm:cxn modelId="{2E770A80-3AAD-4523-851A-2069C08BEE5E}" type="presParOf" srcId="{44CE1280-0F41-455F-9652-14D5D0A67646}" destId="{42B23C13-DCEA-4EE8-80D8-B2C11E53BA9E}" srcOrd="0" destOrd="0" presId="urn:microsoft.com/office/officeart/2005/8/layout/hProcess7"/>
    <dgm:cxn modelId="{12A9BAC2-76CF-470F-B870-8252A05DCF7E}" type="presParOf" srcId="{44CE1280-0F41-455F-9652-14D5D0A67646}" destId="{B435F42E-BB9F-4BFC-9B8A-F7D6DA53ED98}" srcOrd="1" destOrd="0" presId="urn:microsoft.com/office/officeart/2005/8/layout/hProcess7"/>
    <dgm:cxn modelId="{2C49D913-C337-49A4-A515-79942092B774}" type="presParOf" srcId="{44CE1280-0F41-455F-9652-14D5D0A67646}" destId="{1A00AAAE-F6AD-4996-97F0-95A1C8878965}" srcOrd="2" destOrd="0" presId="urn:microsoft.com/office/officeart/2005/8/layout/hProcess7"/>
    <dgm:cxn modelId="{0A75868A-238E-40F2-9C08-BE2588C4335A}" type="presParOf" srcId="{CCBE204B-E05E-47C5-8776-71B21D592F44}" destId="{26DED18D-7427-4062-9C2D-04F9F8D0D27C}" srcOrd="7" destOrd="0" presId="urn:microsoft.com/office/officeart/2005/8/layout/hProcess7"/>
    <dgm:cxn modelId="{67F5C24D-B9C2-4AD7-A80C-40AABEA94518}" type="presParOf" srcId="{CCBE204B-E05E-47C5-8776-71B21D592F44}" destId="{1D802AFD-38AC-4D56-86C4-C97840361C2B}" srcOrd="8" destOrd="0" presId="urn:microsoft.com/office/officeart/2005/8/layout/hProcess7"/>
    <dgm:cxn modelId="{150F291E-7040-41A0-B7F0-9226A048F0AF}" type="presParOf" srcId="{1D802AFD-38AC-4D56-86C4-C97840361C2B}" destId="{550295BA-C3EA-49BE-94B9-1FC96FE6F8F2}" srcOrd="0" destOrd="0" presId="urn:microsoft.com/office/officeart/2005/8/layout/hProcess7"/>
    <dgm:cxn modelId="{CD12AE9F-A21C-4940-BA25-96A5A66D128C}" type="presParOf" srcId="{1D802AFD-38AC-4D56-86C4-C97840361C2B}" destId="{FA8B5747-C5FD-4148-BA72-D176F5E5FAC6}" srcOrd="1" destOrd="0" presId="urn:microsoft.com/office/officeart/2005/8/layout/hProcess7"/>
    <dgm:cxn modelId="{F40CC0C0-A3A1-4D55-8CB6-F296257DFA82}" type="presParOf" srcId="{1D802AFD-38AC-4D56-86C4-C97840361C2B}" destId="{2BD6166A-F97F-45C4-B8CF-343FBAA80404}" srcOrd="2" destOrd="0" presId="urn:microsoft.com/office/officeart/2005/8/layout/hProcess7"/>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FBC3FC-3F29-4320-AAF0-B049055D7AC2}"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CA"/>
        </a:p>
      </dgm:t>
    </dgm:pt>
    <dgm:pt modelId="{E761B6A4-6382-4763-AF87-B001C94D70AA}">
      <dgm:prSet phldrT="[Texte]" custT="1"/>
      <dgm:spPr>
        <a:solidFill>
          <a:schemeClr val="accent1">
            <a:lumMod val="50000"/>
          </a:schemeClr>
        </a:solidFill>
      </dgm:spPr>
      <dgm:t>
        <a:bodyPr/>
        <a:lstStyle/>
        <a:p>
          <a:r>
            <a:rPr lang="en-CA" sz="1200" err="1"/>
            <a:t>Plainte</a:t>
          </a:r>
          <a:endParaRPr lang="fr-CA" sz="1200"/>
        </a:p>
      </dgm:t>
    </dgm:pt>
    <dgm:pt modelId="{038C0026-2AD6-4135-A277-75015098927C}" type="parTrans" cxnId="{8856F5F3-9F5A-4F08-B7A8-969575688DBF}">
      <dgm:prSet/>
      <dgm:spPr/>
      <dgm:t>
        <a:bodyPr/>
        <a:lstStyle/>
        <a:p>
          <a:endParaRPr lang="fr-CA"/>
        </a:p>
      </dgm:t>
    </dgm:pt>
    <dgm:pt modelId="{9E96E61F-6647-4FAE-94AB-B98C033F3CEF}" type="sibTrans" cxnId="{8856F5F3-9F5A-4F08-B7A8-969575688DBF}">
      <dgm:prSet/>
      <dgm:spPr/>
      <dgm:t>
        <a:bodyPr/>
        <a:lstStyle/>
        <a:p>
          <a:endParaRPr lang="fr-CA"/>
        </a:p>
      </dgm:t>
    </dgm:pt>
    <dgm:pt modelId="{340CCB59-DD65-4071-B4A8-81718D742B03}">
      <dgm:prSet phldrT="[Texte]" custT="1"/>
      <dgm:spPr>
        <a:solidFill>
          <a:schemeClr val="tx2">
            <a:lumMod val="90000"/>
            <a:lumOff val="10000"/>
          </a:schemeClr>
        </a:solidFill>
      </dgm:spPr>
      <dgm:t>
        <a:bodyPr/>
        <a:lstStyle/>
        <a:p>
          <a:r>
            <a:rPr lang="en-CA" sz="1200" err="1"/>
            <a:t>Accusé</a:t>
          </a:r>
          <a:r>
            <a:rPr lang="en-CA" sz="1200"/>
            <a:t> de </a:t>
          </a:r>
          <a:r>
            <a:rPr lang="en-CA" sz="1200" err="1"/>
            <a:t>réception</a:t>
          </a:r>
          <a:endParaRPr lang="en-CA" sz="1200"/>
        </a:p>
        <a:p>
          <a:r>
            <a:rPr lang="en-CA" sz="1200"/>
            <a:t> 48h</a:t>
          </a:r>
          <a:endParaRPr lang="fr-CA" sz="1200"/>
        </a:p>
      </dgm:t>
    </dgm:pt>
    <dgm:pt modelId="{B951B7AF-FE01-4392-A7E4-09F7DC9DE9C2}" type="parTrans" cxnId="{BC8F30E0-4888-476E-9EED-CCABE192A4B4}">
      <dgm:prSet/>
      <dgm:spPr/>
      <dgm:t>
        <a:bodyPr/>
        <a:lstStyle/>
        <a:p>
          <a:endParaRPr lang="fr-CA"/>
        </a:p>
      </dgm:t>
    </dgm:pt>
    <dgm:pt modelId="{EC46CE83-73ED-4633-8A27-5B9766987A52}" type="sibTrans" cxnId="{BC8F30E0-4888-476E-9EED-CCABE192A4B4}">
      <dgm:prSet/>
      <dgm:spPr/>
      <dgm:t>
        <a:bodyPr/>
        <a:lstStyle/>
        <a:p>
          <a:endParaRPr lang="fr-CA"/>
        </a:p>
      </dgm:t>
    </dgm:pt>
    <dgm:pt modelId="{B4950AFE-776A-45FF-B9FF-D6F19DC21D5F}">
      <dgm:prSet phldrT="[Texte]" custT="1"/>
      <dgm:spPr>
        <a:solidFill>
          <a:schemeClr val="accent1"/>
        </a:solidFill>
      </dgm:spPr>
      <dgm:t>
        <a:bodyPr/>
        <a:lstStyle/>
        <a:p>
          <a:r>
            <a:rPr lang="en-CA" sz="1200"/>
            <a:t>Identification de la source </a:t>
          </a:r>
          <a:r>
            <a:rPr lang="en-CA" sz="1200" err="1"/>
            <a:t>potentielle</a:t>
          </a:r>
          <a:r>
            <a:rPr lang="en-CA" sz="1200"/>
            <a:t> du </a:t>
          </a:r>
          <a:r>
            <a:rPr lang="en-CA" sz="1200" err="1"/>
            <a:t>problème</a:t>
          </a:r>
          <a:r>
            <a:rPr lang="en-CA" sz="1200"/>
            <a:t> (</a:t>
          </a:r>
          <a:r>
            <a:rPr lang="en-CA" sz="1200" err="1"/>
            <a:t>visite</a:t>
          </a:r>
          <a:r>
            <a:rPr lang="en-CA" sz="1200"/>
            <a:t> terrain)</a:t>
          </a:r>
        </a:p>
        <a:p>
          <a:r>
            <a:rPr lang="en-CA" sz="1200"/>
            <a:t>10 </a:t>
          </a:r>
          <a:r>
            <a:rPr lang="en-CA" sz="1200" err="1"/>
            <a:t>jours</a:t>
          </a:r>
          <a:r>
            <a:rPr lang="en-CA" sz="1200"/>
            <a:t> </a:t>
          </a:r>
          <a:r>
            <a:rPr lang="en-CA" sz="1200" err="1"/>
            <a:t>ouvrables</a:t>
          </a:r>
          <a:endParaRPr lang="fr-CA" sz="1200"/>
        </a:p>
      </dgm:t>
    </dgm:pt>
    <dgm:pt modelId="{8B77B490-5506-49F3-AD9F-DDF61C0E0255}" type="parTrans" cxnId="{FB2E4FDC-9379-4F0C-886F-A9584986BE46}">
      <dgm:prSet/>
      <dgm:spPr/>
      <dgm:t>
        <a:bodyPr/>
        <a:lstStyle/>
        <a:p>
          <a:endParaRPr lang="fr-CA"/>
        </a:p>
      </dgm:t>
    </dgm:pt>
    <dgm:pt modelId="{A84577F0-33F6-4B2D-981F-47EE13DBB7F4}" type="sibTrans" cxnId="{FB2E4FDC-9379-4F0C-886F-A9584986BE46}">
      <dgm:prSet/>
      <dgm:spPr/>
      <dgm:t>
        <a:bodyPr/>
        <a:lstStyle/>
        <a:p>
          <a:endParaRPr lang="fr-CA"/>
        </a:p>
      </dgm:t>
    </dgm:pt>
    <dgm:pt modelId="{F3B3EF07-677E-4883-80CF-258AFE4D2DD8}">
      <dgm:prSet phldrT="[Texte]" custT="1"/>
      <dgm:spPr>
        <a:solidFill>
          <a:schemeClr val="accent3"/>
        </a:solidFill>
      </dgm:spPr>
      <dgm:t>
        <a:bodyPr/>
        <a:lstStyle/>
        <a:p>
          <a:r>
            <a:rPr lang="en-CA" sz="1200"/>
            <a:t>Analyse et plan </a:t>
          </a:r>
          <a:r>
            <a:rPr lang="en-CA" sz="1200" err="1"/>
            <a:t>d’action</a:t>
          </a:r>
          <a:endParaRPr lang="en-CA" sz="1200"/>
        </a:p>
        <a:p>
          <a:r>
            <a:rPr lang="en-CA" sz="1200"/>
            <a:t>1mois</a:t>
          </a:r>
          <a:endParaRPr lang="fr-CA" sz="1200"/>
        </a:p>
      </dgm:t>
    </dgm:pt>
    <dgm:pt modelId="{C97D2568-3FC1-42AB-A3FA-5BE891A4EE2A}" type="parTrans" cxnId="{2E35AEDE-C97C-43E9-8603-45DB9FFD4A28}">
      <dgm:prSet/>
      <dgm:spPr/>
      <dgm:t>
        <a:bodyPr/>
        <a:lstStyle/>
        <a:p>
          <a:endParaRPr lang="fr-CA"/>
        </a:p>
      </dgm:t>
    </dgm:pt>
    <dgm:pt modelId="{7079A080-2068-4B29-A14B-E38C4E3301DC}" type="sibTrans" cxnId="{2E35AEDE-C97C-43E9-8603-45DB9FFD4A28}">
      <dgm:prSet/>
      <dgm:spPr/>
      <dgm:t>
        <a:bodyPr/>
        <a:lstStyle/>
        <a:p>
          <a:endParaRPr lang="fr-CA"/>
        </a:p>
      </dgm:t>
    </dgm:pt>
    <dgm:pt modelId="{7FA03D0E-8F0B-47E1-8C45-FDA89E25A1B3}">
      <dgm:prSet phldrT="[Texte]" custT="1"/>
      <dgm:spPr>
        <a:solidFill>
          <a:schemeClr val="accent2"/>
        </a:solidFill>
      </dgm:spPr>
      <dgm:t>
        <a:bodyPr/>
        <a:lstStyle/>
        <a:p>
          <a:r>
            <a:rPr lang="en-CA" sz="1200"/>
            <a:t>Mise </a:t>
          </a:r>
          <a:r>
            <a:rPr lang="en-CA" sz="1200" err="1"/>
            <a:t>en</a:t>
          </a:r>
          <a:r>
            <a:rPr lang="en-CA" sz="1200"/>
            <a:t> place de </a:t>
          </a:r>
          <a:r>
            <a:rPr lang="en-CA" sz="1200" err="1"/>
            <a:t>mesures</a:t>
          </a:r>
          <a:r>
            <a:rPr lang="en-CA" sz="1200"/>
            <a:t> correctives </a:t>
          </a:r>
          <a:r>
            <a:rPr lang="en-CA" sz="1200" err="1"/>
            <a:t>immédiates</a:t>
          </a:r>
          <a:r>
            <a:rPr lang="en-CA" sz="1200"/>
            <a:t> </a:t>
          </a:r>
          <a:r>
            <a:rPr lang="en-CA" sz="1200" err="1"/>
            <a:t>ou</a:t>
          </a:r>
          <a:r>
            <a:rPr lang="en-CA" sz="1200"/>
            <a:t> </a:t>
          </a:r>
          <a:r>
            <a:rPr lang="en-CA" sz="1200" err="1"/>
            <a:t>temporaires</a:t>
          </a:r>
          <a:r>
            <a:rPr lang="en-CA" sz="1200"/>
            <a:t>, </a:t>
          </a:r>
          <a:r>
            <a:rPr lang="en-CA" sz="1200" err="1"/>
            <a:t>s’il</a:t>
          </a:r>
          <a:r>
            <a:rPr lang="en-CA" sz="1200"/>
            <a:t> y a lieu </a:t>
          </a:r>
        </a:p>
        <a:p>
          <a:r>
            <a:rPr lang="en-CA" sz="1200"/>
            <a:t>20 </a:t>
          </a:r>
          <a:r>
            <a:rPr lang="en-CA" sz="1200" err="1"/>
            <a:t>jours</a:t>
          </a:r>
          <a:r>
            <a:rPr lang="en-CA" sz="1200"/>
            <a:t> </a:t>
          </a:r>
          <a:r>
            <a:rPr lang="en-CA" sz="1200" err="1"/>
            <a:t>ouvrables</a:t>
          </a:r>
          <a:endParaRPr lang="fr-CA" sz="1200"/>
        </a:p>
      </dgm:t>
    </dgm:pt>
    <dgm:pt modelId="{CCED30A8-0A69-4C86-B0FD-A3B5685386C5}" type="parTrans" cxnId="{FAA86F77-BDEB-41EC-9D4D-64BA15185177}">
      <dgm:prSet/>
      <dgm:spPr/>
      <dgm:t>
        <a:bodyPr/>
        <a:lstStyle/>
        <a:p>
          <a:endParaRPr lang="fr-CA"/>
        </a:p>
      </dgm:t>
    </dgm:pt>
    <dgm:pt modelId="{8DDCD1DF-D7B3-4CC1-BA69-8AD29B8A6B80}" type="sibTrans" cxnId="{FAA86F77-BDEB-41EC-9D4D-64BA15185177}">
      <dgm:prSet/>
      <dgm:spPr/>
      <dgm:t>
        <a:bodyPr/>
        <a:lstStyle/>
        <a:p>
          <a:endParaRPr lang="fr-CA"/>
        </a:p>
      </dgm:t>
    </dgm:pt>
    <dgm:pt modelId="{588324CA-6DEE-4203-8F0B-1408EB9FAD46}">
      <dgm:prSet phldrT="[Texte]" custT="1"/>
      <dgm:spPr>
        <a:solidFill>
          <a:schemeClr val="accent4"/>
        </a:solidFill>
      </dgm:spPr>
      <dgm:t>
        <a:bodyPr/>
        <a:lstStyle/>
        <a:p>
          <a:r>
            <a:rPr lang="en-CA" sz="1200" err="1"/>
            <a:t>Réponse</a:t>
          </a:r>
          <a:endParaRPr lang="fr-CA" sz="1200"/>
        </a:p>
      </dgm:t>
    </dgm:pt>
    <dgm:pt modelId="{9B6BD838-D0DD-4E25-82A5-348D49A035B0}" type="parTrans" cxnId="{B8881F2B-2C43-4033-B2A2-451C95DA7646}">
      <dgm:prSet/>
      <dgm:spPr/>
      <dgm:t>
        <a:bodyPr/>
        <a:lstStyle/>
        <a:p>
          <a:endParaRPr lang="fr-CA"/>
        </a:p>
      </dgm:t>
    </dgm:pt>
    <dgm:pt modelId="{1A8BD3DC-85CA-4042-B3B8-7E945F814AF7}" type="sibTrans" cxnId="{B8881F2B-2C43-4033-B2A2-451C95DA7646}">
      <dgm:prSet/>
      <dgm:spPr/>
      <dgm:t>
        <a:bodyPr/>
        <a:lstStyle/>
        <a:p>
          <a:endParaRPr lang="fr-CA"/>
        </a:p>
      </dgm:t>
    </dgm:pt>
    <dgm:pt modelId="{F49A5E49-7B71-48EE-A7E9-29C245FCA939}">
      <dgm:prSet phldrT="[Texte]" custT="1"/>
      <dgm:spPr>
        <a:solidFill>
          <a:schemeClr val="accent5"/>
        </a:solidFill>
      </dgm:spPr>
      <dgm:t>
        <a:bodyPr/>
        <a:lstStyle/>
        <a:p>
          <a:r>
            <a:rPr lang="en-CA" sz="1200" err="1">
              <a:solidFill>
                <a:schemeClr val="tx1"/>
              </a:solidFill>
            </a:rPr>
            <a:t>Médiation</a:t>
          </a:r>
          <a:r>
            <a:rPr lang="en-CA" sz="1200">
              <a:solidFill>
                <a:schemeClr val="tx1"/>
              </a:solidFill>
            </a:rPr>
            <a:t>, au </a:t>
          </a:r>
          <a:r>
            <a:rPr lang="en-CA" sz="1200" err="1">
              <a:solidFill>
                <a:schemeClr val="tx1"/>
              </a:solidFill>
            </a:rPr>
            <a:t>besoin</a:t>
          </a:r>
          <a:endParaRPr lang="fr-CA" sz="1200">
            <a:solidFill>
              <a:schemeClr val="tx1"/>
            </a:solidFill>
          </a:endParaRPr>
        </a:p>
      </dgm:t>
    </dgm:pt>
    <dgm:pt modelId="{43160604-375C-44E7-A9DA-F84D6D4BC850}" type="parTrans" cxnId="{EE61E961-D77B-40E9-BB3E-54AF3182E9D1}">
      <dgm:prSet/>
      <dgm:spPr/>
      <dgm:t>
        <a:bodyPr/>
        <a:lstStyle/>
        <a:p>
          <a:endParaRPr lang="fr-CA"/>
        </a:p>
      </dgm:t>
    </dgm:pt>
    <dgm:pt modelId="{BA0926B3-1FC6-4525-ADC4-DC023961FEEA}" type="sibTrans" cxnId="{EE61E961-D77B-40E9-BB3E-54AF3182E9D1}">
      <dgm:prSet/>
      <dgm:spPr/>
      <dgm:t>
        <a:bodyPr/>
        <a:lstStyle/>
        <a:p>
          <a:endParaRPr lang="fr-CA"/>
        </a:p>
      </dgm:t>
    </dgm:pt>
    <dgm:pt modelId="{3C2DFA94-0465-4186-A95E-46928E519083}">
      <dgm:prSet phldrT="[Texte]" custT="1"/>
      <dgm:spPr>
        <a:solidFill>
          <a:schemeClr val="tx2"/>
        </a:solidFill>
      </dgm:spPr>
      <dgm:t>
        <a:bodyPr/>
        <a:lstStyle/>
        <a:p>
          <a:r>
            <a:rPr lang="en-CA" sz="1200"/>
            <a:t>Fermeture du dossier</a:t>
          </a:r>
          <a:endParaRPr lang="fr-CA" sz="1200"/>
        </a:p>
      </dgm:t>
    </dgm:pt>
    <dgm:pt modelId="{3B51CBE5-6711-44B3-B347-1EF974F635BC}" type="parTrans" cxnId="{53759709-8074-4C82-8433-3AF3024DEA32}">
      <dgm:prSet/>
      <dgm:spPr/>
      <dgm:t>
        <a:bodyPr/>
        <a:lstStyle/>
        <a:p>
          <a:endParaRPr lang="fr-CA"/>
        </a:p>
      </dgm:t>
    </dgm:pt>
    <dgm:pt modelId="{D757B782-F1AC-4E42-A4E9-162622B49723}" type="sibTrans" cxnId="{53759709-8074-4C82-8433-3AF3024DEA32}">
      <dgm:prSet/>
      <dgm:spPr/>
      <dgm:t>
        <a:bodyPr/>
        <a:lstStyle/>
        <a:p>
          <a:endParaRPr lang="fr-CA"/>
        </a:p>
      </dgm:t>
    </dgm:pt>
    <dgm:pt modelId="{8FE96E87-A4C1-4A88-BFD6-C24ECD399433}" type="pres">
      <dgm:prSet presAssocID="{46FBC3FC-3F29-4320-AAF0-B049055D7AC2}" presName="linearFlow" presStyleCnt="0">
        <dgm:presLayoutVars>
          <dgm:resizeHandles val="exact"/>
        </dgm:presLayoutVars>
      </dgm:prSet>
      <dgm:spPr/>
    </dgm:pt>
    <dgm:pt modelId="{07CD694B-F5B4-4504-9535-CC5CB2172B7F}" type="pres">
      <dgm:prSet presAssocID="{E761B6A4-6382-4763-AF87-B001C94D70AA}" presName="node" presStyleLbl="node1" presStyleIdx="0" presStyleCnt="8" custScaleX="135995" custLinFactNeighborX="-249" custLinFactNeighborY="-1014">
        <dgm:presLayoutVars>
          <dgm:bulletEnabled val="1"/>
        </dgm:presLayoutVars>
      </dgm:prSet>
      <dgm:spPr/>
    </dgm:pt>
    <dgm:pt modelId="{0EE2A479-5B10-4E6D-8A27-D78B4AC6721C}" type="pres">
      <dgm:prSet presAssocID="{9E96E61F-6647-4FAE-94AB-B98C033F3CEF}" presName="sibTrans" presStyleLbl="sibTrans2D1" presStyleIdx="0" presStyleCnt="7"/>
      <dgm:spPr/>
    </dgm:pt>
    <dgm:pt modelId="{1D51C83A-4AC4-43AE-B21E-7157D0A5A7E6}" type="pres">
      <dgm:prSet presAssocID="{9E96E61F-6647-4FAE-94AB-B98C033F3CEF}" presName="connectorText" presStyleLbl="sibTrans2D1" presStyleIdx="0" presStyleCnt="7"/>
      <dgm:spPr/>
    </dgm:pt>
    <dgm:pt modelId="{1B98CFBD-BEF1-47A0-BFA5-EB2DE24A3456}" type="pres">
      <dgm:prSet presAssocID="{340CCB59-DD65-4071-B4A8-81718D742B03}" presName="node" presStyleLbl="node1" presStyleIdx="1" presStyleCnt="8" custScaleX="135995">
        <dgm:presLayoutVars>
          <dgm:bulletEnabled val="1"/>
        </dgm:presLayoutVars>
      </dgm:prSet>
      <dgm:spPr/>
    </dgm:pt>
    <dgm:pt modelId="{C3CD5396-2227-43E0-9A79-E7F76976C92B}" type="pres">
      <dgm:prSet presAssocID="{EC46CE83-73ED-4633-8A27-5B9766987A52}" presName="sibTrans" presStyleLbl="sibTrans2D1" presStyleIdx="1" presStyleCnt="7"/>
      <dgm:spPr/>
    </dgm:pt>
    <dgm:pt modelId="{EF3D98FA-1173-42C1-A896-7550CE2136CD}" type="pres">
      <dgm:prSet presAssocID="{EC46CE83-73ED-4633-8A27-5B9766987A52}" presName="connectorText" presStyleLbl="sibTrans2D1" presStyleIdx="1" presStyleCnt="7"/>
      <dgm:spPr/>
    </dgm:pt>
    <dgm:pt modelId="{93369C49-75FA-4E15-93AA-594519FED044}" type="pres">
      <dgm:prSet presAssocID="{B4950AFE-776A-45FF-B9FF-D6F19DC21D5F}" presName="node" presStyleLbl="node1" presStyleIdx="2" presStyleCnt="8" custScaleX="135995">
        <dgm:presLayoutVars>
          <dgm:bulletEnabled val="1"/>
        </dgm:presLayoutVars>
      </dgm:prSet>
      <dgm:spPr/>
    </dgm:pt>
    <dgm:pt modelId="{981C9AD5-93E9-4B1C-97CB-7E61FFC48600}" type="pres">
      <dgm:prSet presAssocID="{A84577F0-33F6-4B2D-981F-47EE13DBB7F4}" presName="sibTrans" presStyleLbl="sibTrans2D1" presStyleIdx="2" presStyleCnt="7"/>
      <dgm:spPr/>
    </dgm:pt>
    <dgm:pt modelId="{4E428A0A-9E51-440A-A140-C4D53320B110}" type="pres">
      <dgm:prSet presAssocID="{A84577F0-33F6-4B2D-981F-47EE13DBB7F4}" presName="connectorText" presStyleLbl="sibTrans2D1" presStyleIdx="2" presStyleCnt="7"/>
      <dgm:spPr/>
    </dgm:pt>
    <dgm:pt modelId="{FFEE1C54-AD58-446F-8304-4D1AD1B6997E}" type="pres">
      <dgm:prSet presAssocID="{7FA03D0E-8F0B-47E1-8C45-FDA89E25A1B3}" presName="node" presStyleLbl="node1" presStyleIdx="3" presStyleCnt="8" custScaleX="135995">
        <dgm:presLayoutVars>
          <dgm:bulletEnabled val="1"/>
        </dgm:presLayoutVars>
      </dgm:prSet>
      <dgm:spPr/>
    </dgm:pt>
    <dgm:pt modelId="{9069FF66-E7A1-4083-9270-A5BAE13BA6CC}" type="pres">
      <dgm:prSet presAssocID="{8DDCD1DF-D7B3-4CC1-BA69-8AD29B8A6B80}" presName="sibTrans" presStyleLbl="sibTrans2D1" presStyleIdx="3" presStyleCnt="7"/>
      <dgm:spPr/>
    </dgm:pt>
    <dgm:pt modelId="{21A2EF18-46C1-4497-9FE0-260065526014}" type="pres">
      <dgm:prSet presAssocID="{8DDCD1DF-D7B3-4CC1-BA69-8AD29B8A6B80}" presName="connectorText" presStyleLbl="sibTrans2D1" presStyleIdx="3" presStyleCnt="7"/>
      <dgm:spPr/>
    </dgm:pt>
    <dgm:pt modelId="{8A2A895B-9576-47E4-8FD7-1AD6A1116499}" type="pres">
      <dgm:prSet presAssocID="{F3B3EF07-677E-4883-80CF-258AFE4D2DD8}" presName="node" presStyleLbl="node1" presStyleIdx="4" presStyleCnt="8" custScaleX="135995">
        <dgm:presLayoutVars>
          <dgm:bulletEnabled val="1"/>
        </dgm:presLayoutVars>
      </dgm:prSet>
      <dgm:spPr/>
    </dgm:pt>
    <dgm:pt modelId="{23996C24-66E6-4836-9DC6-D9DC39F368DC}" type="pres">
      <dgm:prSet presAssocID="{7079A080-2068-4B29-A14B-E38C4E3301DC}" presName="sibTrans" presStyleLbl="sibTrans2D1" presStyleIdx="4" presStyleCnt="7"/>
      <dgm:spPr/>
    </dgm:pt>
    <dgm:pt modelId="{E06C746D-F354-45B8-B690-BCFBC4FFEEF7}" type="pres">
      <dgm:prSet presAssocID="{7079A080-2068-4B29-A14B-E38C4E3301DC}" presName="connectorText" presStyleLbl="sibTrans2D1" presStyleIdx="4" presStyleCnt="7"/>
      <dgm:spPr/>
    </dgm:pt>
    <dgm:pt modelId="{3F982B74-6A35-4660-BDA2-D0A8EA78BF3B}" type="pres">
      <dgm:prSet presAssocID="{588324CA-6DEE-4203-8F0B-1408EB9FAD46}" presName="node" presStyleLbl="node1" presStyleIdx="5" presStyleCnt="8" custScaleX="135995">
        <dgm:presLayoutVars>
          <dgm:bulletEnabled val="1"/>
        </dgm:presLayoutVars>
      </dgm:prSet>
      <dgm:spPr/>
    </dgm:pt>
    <dgm:pt modelId="{D6AD78BA-C6DB-4E94-8DE9-A028CFBAA49E}" type="pres">
      <dgm:prSet presAssocID="{1A8BD3DC-85CA-4042-B3B8-7E945F814AF7}" presName="sibTrans" presStyleLbl="sibTrans2D1" presStyleIdx="5" presStyleCnt="7" custLinFactNeighborY="7642"/>
      <dgm:spPr/>
    </dgm:pt>
    <dgm:pt modelId="{CE42C59E-44FC-479E-B197-3B4886CCFCC3}" type="pres">
      <dgm:prSet presAssocID="{1A8BD3DC-85CA-4042-B3B8-7E945F814AF7}" presName="connectorText" presStyleLbl="sibTrans2D1" presStyleIdx="5" presStyleCnt="7"/>
      <dgm:spPr/>
    </dgm:pt>
    <dgm:pt modelId="{2F16BD00-58C2-4EAC-A17F-5D1798D88646}" type="pres">
      <dgm:prSet presAssocID="{F49A5E49-7B71-48EE-A7E9-29C245FCA939}" presName="node" presStyleLbl="node1" presStyleIdx="6" presStyleCnt="8" custScaleX="83029" custLinFactNeighborX="25819" custLinFactNeighborY="-964">
        <dgm:presLayoutVars>
          <dgm:bulletEnabled val="1"/>
        </dgm:presLayoutVars>
      </dgm:prSet>
      <dgm:spPr/>
    </dgm:pt>
    <dgm:pt modelId="{5408BD85-ABCF-45EA-AB70-2CD1921F254B}" type="pres">
      <dgm:prSet presAssocID="{BA0926B3-1FC6-4525-ADC4-DC023961FEEA}" presName="sibTrans" presStyleLbl="sibTrans2D1" presStyleIdx="6" presStyleCnt="7"/>
      <dgm:spPr/>
    </dgm:pt>
    <dgm:pt modelId="{FD95A347-EC82-482F-A3EC-CB1218D0FCCF}" type="pres">
      <dgm:prSet presAssocID="{BA0926B3-1FC6-4525-ADC4-DC023961FEEA}" presName="connectorText" presStyleLbl="sibTrans2D1" presStyleIdx="6" presStyleCnt="7"/>
      <dgm:spPr/>
    </dgm:pt>
    <dgm:pt modelId="{5C25EBFB-BED4-413C-B5B0-6F84F2E2399C}" type="pres">
      <dgm:prSet presAssocID="{3C2DFA94-0465-4186-A95E-46928E519083}" presName="node" presStyleLbl="node1" presStyleIdx="7" presStyleCnt="8" custScaleX="135995" custLinFactNeighborY="-10170">
        <dgm:presLayoutVars>
          <dgm:bulletEnabled val="1"/>
        </dgm:presLayoutVars>
      </dgm:prSet>
      <dgm:spPr/>
    </dgm:pt>
  </dgm:ptLst>
  <dgm:cxnLst>
    <dgm:cxn modelId="{53759709-8074-4C82-8433-3AF3024DEA32}" srcId="{46FBC3FC-3F29-4320-AAF0-B049055D7AC2}" destId="{3C2DFA94-0465-4186-A95E-46928E519083}" srcOrd="7" destOrd="0" parTransId="{3B51CBE5-6711-44B3-B347-1EF974F635BC}" sibTransId="{D757B782-F1AC-4E42-A4E9-162622B49723}"/>
    <dgm:cxn modelId="{E7FDDE14-8B0D-4930-8D65-8695D3E907A5}" type="presOf" srcId="{7FA03D0E-8F0B-47E1-8C45-FDA89E25A1B3}" destId="{FFEE1C54-AD58-446F-8304-4D1AD1B6997E}" srcOrd="0" destOrd="0" presId="urn:microsoft.com/office/officeart/2005/8/layout/process2"/>
    <dgm:cxn modelId="{926FD721-40CC-4CD6-884C-E11293B005ED}" type="presOf" srcId="{9E96E61F-6647-4FAE-94AB-B98C033F3CEF}" destId="{1D51C83A-4AC4-43AE-B21E-7157D0A5A7E6}" srcOrd="1" destOrd="0" presId="urn:microsoft.com/office/officeart/2005/8/layout/process2"/>
    <dgm:cxn modelId="{B8881F2B-2C43-4033-B2A2-451C95DA7646}" srcId="{46FBC3FC-3F29-4320-AAF0-B049055D7AC2}" destId="{588324CA-6DEE-4203-8F0B-1408EB9FAD46}" srcOrd="5" destOrd="0" parTransId="{9B6BD838-D0DD-4E25-82A5-348D49A035B0}" sibTransId="{1A8BD3DC-85CA-4042-B3B8-7E945F814AF7}"/>
    <dgm:cxn modelId="{F7A7A02B-4512-4B8A-AAD1-4EB95C923477}" type="presOf" srcId="{340CCB59-DD65-4071-B4A8-81718D742B03}" destId="{1B98CFBD-BEF1-47A0-BFA5-EB2DE24A3456}" srcOrd="0" destOrd="0" presId="urn:microsoft.com/office/officeart/2005/8/layout/process2"/>
    <dgm:cxn modelId="{8E9ADE33-52B0-4B39-89BC-71E86607F071}" type="presOf" srcId="{1A8BD3DC-85CA-4042-B3B8-7E945F814AF7}" destId="{D6AD78BA-C6DB-4E94-8DE9-A028CFBAA49E}" srcOrd="0" destOrd="0" presId="urn:microsoft.com/office/officeart/2005/8/layout/process2"/>
    <dgm:cxn modelId="{95BA5838-2B6E-4624-9E27-DD3BB2520FD8}" type="presOf" srcId="{8DDCD1DF-D7B3-4CC1-BA69-8AD29B8A6B80}" destId="{9069FF66-E7A1-4083-9270-A5BAE13BA6CC}" srcOrd="0" destOrd="0" presId="urn:microsoft.com/office/officeart/2005/8/layout/process2"/>
    <dgm:cxn modelId="{0B840B3D-381D-44D5-8144-1A782D73438A}" type="presOf" srcId="{BA0926B3-1FC6-4525-ADC4-DC023961FEEA}" destId="{FD95A347-EC82-482F-A3EC-CB1218D0FCCF}" srcOrd="1" destOrd="0" presId="urn:microsoft.com/office/officeart/2005/8/layout/process2"/>
    <dgm:cxn modelId="{0055825B-50F1-4E1E-8AF6-4797C1C2E396}" type="presOf" srcId="{BA0926B3-1FC6-4525-ADC4-DC023961FEEA}" destId="{5408BD85-ABCF-45EA-AB70-2CD1921F254B}" srcOrd="0" destOrd="0" presId="urn:microsoft.com/office/officeart/2005/8/layout/process2"/>
    <dgm:cxn modelId="{EE61E961-D77B-40E9-BB3E-54AF3182E9D1}" srcId="{46FBC3FC-3F29-4320-AAF0-B049055D7AC2}" destId="{F49A5E49-7B71-48EE-A7E9-29C245FCA939}" srcOrd="6" destOrd="0" parTransId="{43160604-375C-44E7-A9DA-F84D6D4BC850}" sibTransId="{BA0926B3-1FC6-4525-ADC4-DC023961FEEA}"/>
    <dgm:cxn modelId="{84E4FB43-F8F0-47B4-B73A-659D50E8FBC0}" type="presOf" srcId="{A84577F0-33F6-4B2D-981F-47EE13DBB7F4}" destId="{981C9AD5-93E9-4B1C-97CB-7E61FFC48600}" srcOrd="0" destOrd="0" presId="urn:microsoft.com/office/officeart/2005/8/layout/process2"/>
    <dgm:cxn modelId="{9166A44B-6DF2-4D5C-9F5A-39FEFD2DFA99}" type="presOf" srcId="{588324CA-6DEE-4203-8F0B-1408EB9FAD46}" destId="{3F982B74-6A35-4660-BDA2-D0A8EA78BF3B}" srcOrd="0" destOrd="0" presId="urn:microsoft.com/office/officeart/2005/8/layout/process2"/>
    <dgm:cxn modelId="{0F0E474F-FB4D-41BD-86F9-5CEA434909DF}" type="presOf" srcId="{EC46CE83-73ED-4633-8A27-5B9766987A52}" destId="{EF3D98FA-1173-42C1-A896-7550CE2136CD}" srcOrd="1" destOrd="0" presId="urn:microsoft.com/office/officeart/2005/8/layout/process2"/>
    <dgm:cxn modelId="{FAA86F77-BDEB-41EC-9D4D-64BA15185177}" srcId="{46FBC3FC-3F29-4320-AAF0-B049055D7AC2}" destId="{7FA03D0E-8F0B-47E1-8C45-FDA89E25A1B3}" srcOrd="3" destOrd="0" parTransId="{CCED30A8-0A69-4C86-B0FD-A3B5685386C5}" sibTransId="{8DDCD1DF-D7B3-4CC1-BA69-8AD29B8A6B80}"/>
    <dgm:cxn modelId="{FE2BBD77-CDED-4AF6-B987-942FE9DA7DF6}" type="presOf" srcId="{7079A080-2068-4B29-A14B-E38C4E3301DC}" destId="{23996C24-66E6-4836-9DC6-D9DC39F368DC}" srcOrd="0" destOrd="0" presId="urn:microsoft.com/office/officeart/2005/8/layout/process2"/>
    <dgm:cxn modelId="{6E06475A-7EAD-42DC-A2BF-555DBB291ADC}" type="presOf" srcId="{7079A080-2068-4B29-A14B-E38C4E3301DC}" destId="{E06C746D-F354-45B8-B690-BCFBC4FFEEF7}" srcOrd="1" destOrd="0" presId="urn:microsoft.com/office/officeart/2005/8/layout/process2"/>
    <dgm:cxn modelId="{2D7D1D80-CB25-454F-9B6F-F459904769C7}" type="presOf" srcId="{1A8BD3DC-85CA-4042-B3B8-7E945F814AF7}" destId="{CE42C59E-44FC-479E-B197-3B4886CCFCC3}" srcOrd="1" destOrd="0" presId="urn:microsoft.com/office/officeart/2005/8/layout/process2"/>
    <dgm:cxn modelId="{64205C8D-8E7A-48B4-9053-F7245750AB06}" type="presOf" srcId="{A84577F0-33F6-4B2D-981F-47EE13DBB7F4}" destId="{4E428A0A-9E51-440A-A140-C4D53320B110}" srcOrd="1" destOrd="0" presId="urn:microsoft.com/office/officeart/2005/8/layout/process2"/>
    <dgm:cxn modelId="{F817A3A6-00F5-4225-978B-6B693574CE1C}" type="presOf" srcId="{EC46CE83-73ED-4633-8A27-5B9766987A52}" destId="{C3CD5396-2227-43E0-9A79-E7F76976C92B}" srcOrd="0" destOrd="0" presId="urn:microsoft.com/office/officeart/2005/8/layout/process2"/>
    <dgm:cxn modelId="{F959DCAA-2733-43D5-818D-77561245B20F}" type="presOf" srcId="{E761B6A4-6382-4763-AF87-B001C94D70AA}" destId="{07CD694B-F5B4-4504-9535-CC5CB2172B7F}" srcOrd="0" destOrd="0" presId="urn:microsoft.com/office/officeart/2005/8/layout/process2"/>
    <dgm:cxn modelId="{6FC7B7B9-FED8-4BF3-A60F-52E3420A731A}" type="presOf" srcId="{F3B3EF07-677E-4883-80CF-258AFE4D2DD8}" destId="{8A2A895B-9576-47E4-8FD7-1AD6A1116499}" srcOrd="0" destOrd="0" presId="urn:microsoft.com/office/officeart/2005/8/layout/process2"/>
    <dgm:cxn modelId="{EF7690C6-557D-46FA-A8EA-CC76CDDBCCEA}" type="presOf" srcId="{8DDCD1DF-D7B3-4CC1-BA69-8AD29B8A6B80}" destId="{21A2EF18-46C1-4497-9FE0-260065526014}" srcOrd="1" destOrd="0" presId="urn:microsoft.com/office/officeart/2005/8/layout/process2"/>
    <dgm:cxn modelId="{FB2E4FDC-9379-4F0C-886F-A9584986BE46}" srcId="{46FBC3FC-3F29-4320-AAF0-B049055D7AC2}" destId="{B4950AFE-776A-45FF-B9FF-D6F19DC21D5F}" srcOrd="2" destOrd="0" parTransId="{8B77B490-5506-49F3-AD9F-DDF61C0E0255}" sibTransId="{A84577F0-33F6-4B2D-981F-47EE13DBB7F4}"/>
    <dgm:cxn modelId="{2E35AEDE-C97C-43E9-8603-45DB9FFD4A28}" srcId="{46FBC3FC-3F29-4320-AAF0-B049055D7AC2}" destId="{F3B3EF07-677E-4883-80CF-258AFE4D2DD8}" srcOrd="4" destOrd="0" parTransId="{C97D2568-3FC1-42AB-A3FA-5BE891A4EE2A}" sibTransId="{7079A080-2068-4B29-A14B-E38C4E3301DC}"/>
    <dgm:cxn modelId="{BC8F30E0-4888-476E-9EED-CCABE192A4B4}" srcId="{46FBC3FC-3F29-4320-AAF0-B049055D7AC2}" destId="{340CCB59-DD65-4071-B4A8-81718D742B03}" srcOrd="1" destOrd="0" parTransId="{B951B7AF-FE01-4392-A7E4-09F7DC9DE9C2}" sibTransId="{EC46CE83-73ED-4633-8A27-5B9766987A52}"/>
    <dgm:cxn modelId="{B8D194E0-AAEA-41A3-886E-540F7E0BEF39}" type="presOf" srcId="{B4950AFE-776A-45FF-B9FF-D6F19DC21D5F}" destId="{93369C49-75FA-4E15-93AA-594519FED044}" srcOrd="0" destOrd="0" presId="urn:microsoft.com/office/officeart/2005/8/layout/process2"/>
    <dgm:cxn modelId="{85B4C5EB-690D-4F6B-A099-C96284816B37}" type="presOf" srcId="{46FBC3FC-3F29-4320-AAF0-B049055D7AC2}" destId="{8FE96E87-A4C1-4A88-BFD6-C24ECD399433}" srcOrd="0" destOrd="0" presId="urn:microsoft.com/office/officeart/2005/8/layout/process2"/>
    <dgm:cxn modelId="{288F19EC-0490-48F1-AE5A-DCBC0C14FEF4}" type="presOf" srcId="{9E96E61F-6647-4FAE-94AB-B98C033F3CEF}" destId="{0EE2A479-5B10-4E6D-8A27-D78B4AC6721C}" srcOrd="0" destOrd="0" presId="urn:microsoft.com/office/officeart/2005/8/layout/process2"/>
    <dgm:cxn modelId="{8856F5F3-9F5A-4F08-B7A8-969575688DBF}" srcId="{46FBC3FC-3F29-4320-AAF0-B049055D7AC2}" destId="{E761B6A4-6382-4763-AF87-B001C94D70AA}" srcOrd="0" destOrd="0" parTransId="{038C0026-2AD6-4135-A277-75015098927C}" sibTransId="{9E96E61F-6647-4FAE-94AB-B98C033F3CEF}"/>
    <dgm:cxn modelId="{5C4C91F9-42D7-4CF0-B9EE-7FF6B81B5CAA}" type="presOf" srcId="{3C2DFA94-0465-4186-A95E-46928E519083}" destId="{5C25EBFB-BED4-413C-B5B0-6F84F2E2399C}" srcOrd="0" destOrd="0" presId="urn:microsoft.com/office/officeart/2005/8/layout/process2"/>
    <dgm:cxn modelId="{FF5B5CFF-F021-45AD-AE13-58A46BF2A8E0}" type="presOf" srcId="{F49A5E49-7B71-48EE-A7E9-29C245FCA939}" destId="{2F16BD00-58C2-4EAC-A17F-5D1798D88646}" srcOrd="0" destOrd="0" presId="urn:microsoft.com/office/officeart/2005/8/layout/process2"/>
    <dgm:cxn modelId="{2A25B15A-7065-4C28-9481-39779314FC57}" type="presParOf" srcId="{8FE96E87-A4C1-4A88-BFD6-C24ECD399433}" destId="{07CD694B-F5B4-4504-9535-CC5CB2172B7F}" srcOrd="0" destOrd="0" presId="urn:microsoft.com/office/officeart/2005/8/layout/process2"/>
    <dgm:cxn modelId="{83874585-A71C-4495-AEFE-A5BBCA2EFC62}" type="presParOf" srcId="{8FE96E87-A4C1-4A88-BFD6-C24ECD399433}" destId="{0EE2A479-5B10-4E6D-8A27-D78B4AC6721C}" srcOrd="1" destOrd="0" presId="urn:microsoft.com/office/officeart/2005/8/layout/process2"/>
    <dgm:cxn modelId="{E31EEDCF-1778-4780-9A48-35B5711116AA}" type="presParOf" srcId="{0EE2A479-5B10-4E6D-8A27-D78B4AC6721C}" destId="{1D51C83A-4AC4-43AE-B21E-7157D0A5A7E6}" srcOrd="0" destOrd="0" presId="urn:microsoft.com/office/officeart/2005/8/layout/process2"/>
    <dgm:cxn modelId="{27F1687B-AEDE-446D-BF49-48A8413ECF36}" type="presParOf" srcId="{8FE96E87-A4C1-4A88-BFD6-C24ECD399433}" destId="{1B98CFBD-BEF1-47A0-BFA5-EB2DE24A3456}" srcOrd="2" destOrd="0" presId="urn:microsoft.com/office/officeart/2005/8/layout/process2"/>
    <dgm:cxn modelId="{3A9AB280-9AE7-4C74-93CC-EE9511713BD5}" type="presParOf" srcId="{8FE96E87-A4C1-4A88-BFD6-C24ECD399433}" destId="{C3CD5396-2227-43E0-9A79-E7F76976C92B}" srcOrd="3" destOrd="0" presId="urn:microsoft.com/office/officeart/2005/8/layout/process2"/>
    <dgm:cxn modelId="{C15C5F50-1CC2-4B92-A658-5FDDB53F2019}" type="presParOf" srcId="{C3CD5396-2227-43E0-9A79-E7F76976C92B}" destId="{EF3D98FA-1173-42C1-A896-7550CE2136CD}" srcOrd="0" destOrd="0" presId="urn:microsoft.com/office/officeart/2005/8/layout/process2"/>
    <dgm:cxn modelId="{7A5FC6DF-44BB-449F-AFE8-93CD6E19EF58}" type="presParOf" srcId="{8FE96E87-A4C1-4A88-BFD6-C24ECD399433}" destId="{93369C49-75FA-4E15-93AA-594519FED044}" srcOrd="4" destOrd="0" presId="urn:microsoft.com/office/officeart/2005/8/layout/process2"/>
    <dgm:cxn modelId="{F245B124-C061-4463-BB60-A63A3CB2B272}" type="presParOf" srcId="{8FE96E87-A4C1-4A88-BFD6-C24ECD399433}" destId="{981C9AD5-93E9-4B1C-97CB-7E61FFC48600}" srcOrd="5" destOrd="0" presId="urn:microsoft.com/office/officeart/2005/8/layout/process2"/>
    <dgm:cxn modelId="{DB0665C1-B31F-4D30-9D8E-16308DA59277}" type="presParOf" srcId="{981C9AD5-93E9-4B1C-97CB-7E61FFC48600}" destId="{4E428A0A-9E51-440A-A140-C4D53320B110}" srcOrd="0" destOrd="0" presId="urn:microsoft.com/office/officeart/2005/8/layout/process2"/>
    <dgm:cxn modelId="{2DF880B0-E99B-440A-A0BD-F2912538FE87}" type="presParOf" srcId="{8FE96E87-A4C1-4A88-BFD6-C24ECD399433}" destId="{FFEE1C54-AD58-446F-8304-4D1AD1B6997E}" srcOrd="6" destOrd="0" presId="urn:microsoft.com/office/officeart/2005/8/layout/process2"/>
    <dgm:cxn modelId="{E0F5DB49-3BD6-4A6E-BAAB-E838FE022C90}" type="presParOf" srcId="{8FE96E87-A4C1-4A88-BFD6-C24ECD399433}" destId="{9069FF66-E7A1-4083-9270-A5BAE13BA6CC}" srcOrd="7" destOrd="0" presId="urn:microsoft.com/office/officeart/2005/8/layout/process2"/>
    <dgm:cxn modelId="{14EDDE1E-C598-453F-9157-4D38485521ED}" type="presParOf" srcId="{9069FF66-E7A1-4083-9270-A5BAE13BA6CC}" destId="{21A2EF18-46C1-4497-9FE0-260065526014}" srcOrd="0" destOrd="0" presId="urn:microsoft.com/office/officeart/2005/8/layout/process2"/>
    <dgm:cxn modelId="{B7B318B4-DD72-41B0-A5EE-55E68286BE8A}" type="presParOf" srcId="{8FE96E87-A4C1-4A88-BFD6-C24ECD399433}" destId="{8A2A895B-9576-47E4-8FD7-1AD6A1116499}" srcOrd="8" destOrd="0" presId="urn:microsoft.com/office/officeart/2005/8/layout/process2"/>
    <dgm:cxn modelId="{26933FFD-7FAD-4513-AA9C-0E373E8B7927}" type="presParOf" srcId="{8FE96E87-A4C1-4A88-BFD6-C24ECD399433}" destId="{23996C24-66E6-4836-9DC6-D9DC39F368DC}" srcOrd="9" destOrd="0" presId="urn:microsoft.com/office/officeart/2005/8/layout/process2"/>
    <dgm:cxn modelId="{A4D88107-70B3-4731-AE0D-E2BEDCCB01C3}" type="presParOf" srcId="{23996C24-66E6-4836-9DC6-D9DC39F368DC}" destId="{E06C746D-F354-45B8-B690-BCFBC4FFEEF7}" srcOrd="0" destOrd="0" presId="urn:microsoft.com/office/officeart/2005/8/layout/process2"/>
    <dgm:cxn modelId="{DA3D2096-A489-4874-B389-6AFA4A6753F0}" type="presParOf" srcId="{8FE96E87-A4C1-4A88-BFD6-C24ECD399433}" destId="{3F982B74-6A35-4660-BDA2-D0A8EA78BF3B}" srcOrd="10" destOrd="0" presId="urn:microsoft.com/office/officeart/2005/8/layout/process2"/>
    <dgm:cxn modelId="{0FC43D80-1AD8-47E9-A72F-1E158C16256A}" type="presParOf" srcId="{8FE96E87-A4C1-4A88-BFD6-C24ECD399433}" destId="{D6AD78BA-C6DB-4E94-8DE9-A028CFBAA49E}" srcOrd="11" destOrd="0" presId="urn:microsoft.com/office/officeart/2005/8/layout/process2"/>
    <dgm:cxn modelId="{B2B30161-D499-429E-B0AF-1A378B221612}" type="presParOf" srcId="{D6AD78BA-C6DB-4E94-8DE9-A028CFBAA49E}" destId="{CE42C59E-44FC-479E-B197-3B4886CCFCC3}" srcOrd="0" destOrd="0" presId="urn:microsoft.com/office/officeart/2005/8/layout/process2"/>
    <dgm:cxn modelId="{5F2A1628-8BAC-4CFA-AA10-6C54A2CA5449}" type="presParOf" srcId="{8FE96E87-A4C1-4A88-BFD6-C24ECD399433}" destId="{2F16BD00-58C2-4EAC-A17F-5D1798D88646}" srcOrd="12" destOrd="0" presId="urn:microsoft.com/office/officeart/2005/8/layout/process2"/>
    <dgm:cxn modelId="{10A04676-7D56-46BF-B842-839A17C88B71}" type="presParOf" srcId="{8FE96E87-A4C1-4A88-BFD6-C24ECD399433}" destId="{5408BD85-ABCF-45EA-AB70-2CD1921F254B}" srcOrd="13" destOrd="0" presId="urn:microsoft.com/office/officeart/2005/8/layout/process2"/>
    <dgm:cxn modelId="{A354881B-F2C7-4526-8777-0EC0A019A767}" type="presParOf" srcId="{5408BD85-ABCF-45EA-AB70-2CD1921F254B}" destId="{FD95A347-EC82-482F-A3EC-CB1218D0FCCF}" srcOrd="0" destOrd="0" presId="urn:microsoft.com/office/officeart/2005/8/layout/process2"/>
    <dgm:cxn modelId="{D7D666F3-9BBE-4234-8BF3-919F1DE609C4}" type="presParOf" srcId="{8FE96E87-A4C1-4A88-BFD6-C24ECD399433}" destId="{5C25EBFB-BED4-413C-B5B0-6F84F2E2399C}" srcOrd="14" destOrd="0" presId="urn:microsoft.com/office/officeart/2005/8/layout/process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5C1546-6A37-4906-8DD4-2EF19C2CDC1C}"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C8DDF4C9-6A3F-484A-8152-2B2384EC8261}">
      <dgm:prSet phldrT="[Text]" custT="1"/>
      <dgm:spPr/>
      <dgm:t>
        <a:bodyPr/>
        <a:lstStyle/>
        <a:p>
          <a:r>
            <a:rPr lang="es-CL" sz="2000"/>
            <a:t>1 </a:t>
          </a:r>
          <a:r>
            <a:rPr lang="fr-FR" sz="1600" b="1">
              <a:solidFill>
                <a:schemeClr val="bg2"/>
              </a:solidFill>
              <a:latin typeface="Arial" panose="020B0604020202020204" pitchFamily="34" charset="0"/>
            </a:rPr>
            <a:t>Elle est autorisée et conforme à toutes les lois et réglementations en vigueur </a:t>
          </a:r>
          <a:endParaRPr lang="en-US" sz="2000"/>
        </a:p>
      </dgm:t>
    </dgm:pt>
    <dgm:pt modelId="{BCBE8AED-83B3-4A47-9043-8AC293952384}" type="parTrans" cxnId="{5F349593-D263-4B5F-BECC-5F14BD257CA7}">
      <dgm:prSet/>
      <dgm:spPr/>
      <dgm:t>
        <a:bodyPr/>
        <a:lstStyle/>
        <a:p>
          <a:endParaRPr lang="en-US"/>
        </a:p>
      </dgm:t>
    </dgm:pt>
    <dgm:pt modelId="{5C01C3ED-709B-4662-A338-68879EADB781}" type="sibTrans" cxnId="{5F349593-D263-4B5F-BECC-5F14BD257CA7}">
      <dgm:prSet/>
      <dgm:spPr/>
      <dgm:t>
        <a:bodyPr/>
        <a:lstStyle/>
        <a:p>
          <a:endParaRPr lang="en-US"/>
        </a:p>
      </dgm:t>
    </dgm:pt>
    <dgm:pt modelId="{FE53FFCB-31FF-4930-BF1E-BCABBB6AC3A6}">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s-CL" sz="2000"/>
            <a:t>2 </a:t>
          </a:r>
          <a:r>
            <a:rPr lang="fr-FR" sz="1600" b="1">
              <a:solidFill>
                <a:schemeClr val="bg1"/>
              </a:solidFill>
              <a:latin typeface="Arial" panose="020B0604020202020204" pitchFamily="34" charset="0"/>
            </a:rPr>
            <a:t>Elle est conforme aux politiques, normes et procédures de Rio Tinto </a:t>
          </a:r>
          <a:endParaRPr lang="en-US" sz="2000">
            <a:solidFill>
              <a:schemeClr val="bg1"/>
            </a:solidFill>
          </a:endParaRPr>
        </a:p>
      </dgm:t>
    </dgm:pt>
    <dgm:pt modelId="{A966F9B8-9159-4A99-BA58-E61427D6539F}" type="parTrans" cxnId="{B8455490-A867-4F91-BA2B-9E4FC07F7306}">
      <dgm:prSet/>
      <dgm:spPr/>
      <dgm:t>
        <a:bodyPr/>
        <a:lstStyle/>
        <a:p>
          <a:endParaRPr lang="en-US"/>
        </a:p>
      </dgm:t>
    </dgm:pt>
    <dgm:pt modelId="{C8AD30A0-5798-4B29-9516-AA8445977FFF}" type="sibTrans" cxnId="{B8455490-A867-4F91-BA2B-9E4FC07F7306}">
      <dgm:prSet/>
      <dgm:spPr/>
      <dgm:t>
        <a:bodyPr/>
        <a:lstStyle/>
        <a:p>
          <a:endParaRPr lang="en-US"/>
        </a:p>
      </dgm:t>
    </dgm:pt>
    <dgm:pt modelId="{2BF443A0-E829-46DC-89C7-68466ADD579F}">
      <dgm:prSet phldrT="[Text]" custT="1">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s-CL" sz="2000"/>
            <a:t>3 </a:t>
          </a:r>
          <a:r>
            <a:rPr lang="fr-FR" sz="1600" b="1">
              <a:solidFill>
                <a:schemeClr val="bg1"/>
              </a:solidFill>
              <a:latin typeface="Arial" panose="020B0604020202020204" pitchFamily="34" charset="0"/>
            </a:rPr>
            <a:t>Elle est conforme à </a:t>
          </a:r>
          <a:r>
            <a:rPr lang="fr-FR" sz="1600" b="1" i="1">
              <a:solidFill>
                <a:schemeClr val="bg1"/>
              </a:solidFill>
              <a:latin typeface="Arial" panose="020B0604020202020204" pitchFamily="34" charset="0"/>
            </a:rPr>
            <a:t>Notre approche de l’entreprise </a:t>
          </a:r>
          <a:endParaRPr lang="en-US" sz="2000">
            <a:solidFill>
              <a:schemeClr val="bg1"/>
            </a:solidFill>
          </a:endParaRPr>
        </a:p>
      </dgm:t>
    </dgm:pt>
    <dgm:pt modelId="{26AE668F-4A02-42AD-92EE-2FD1C2493D49}" type="parTrans" cxnId="{643CD5AC-363F-47D3-B05A-07998557EF34}">
      <dgm:prSet/>
      <dgm:spPr/>
      <dgm:t>
        <a:bodyPr/>
        <a:lstStyle/>
        <a:p>
          <a:endParaRPr lang="en-US"/>
        </a:p>
      </dgm:t>
    </dgm:pt>
    <dgm:pt modelId="{7B97A640-6F87-4F40-BCEE-FA01D6D14219}" type="sibTrans" cxnId="{643CD5AC-363F-47D3-B05A-07998557EF34}">
      <dgm:prSet/>
      <dgm:spPr/>
      <dgm:t>
        <a:bodyPr/>
        <a:lstStyle/>
        <a:p>
          <a:endParaRPr lang="en-US"/>
        </a:p>
      </dgm:t>
    </dgm:pt>
    <dgm:pt modelId="{34BF09AF-2B76-477D-A118-19E5B9C8F3D2}">
      <dgm:prSet custT="1">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fr-CA" sz="2000" noProof="0"/>
            <a:t>4 </a:t>
          </a:r>
          <a:r>
            <a:rPr lang="fr-CA" sz="1600" b="1" noProof="0"/>
            <a:t>Qu’il existe un objectif commercial légitime clair</a:t>
          </a:r>
        </a:p>
      </dgm:t>
    </dgm:pt>
    <dgm:pt modelId="{70236410-8738-4179-BB29-3663DEAE201E}" type="parTrans" cxnId="{34E2429F-E9FF-4672-B7CB-88B5C9917758}">
      <dgm:prSet/>
      <dgm:spPr/>
      <dgm:t>
        <a:bodyPr/>
        <a:lstStyle/>
        <a:p>
          <a:endParaRPr lang="en-US"/>
        </a:p>
      </dgm:t>
    </dgm:pt>
    <dgm:pt modelId="{C8FD06F3-F5F0-4B0E-8DD8-0C24645C1BEA}" type="sibTrans" cxnId="{34E2429F-E9FF-4672-B7CB-88B5C9917758}">
      <dgm:prSet/>
      <dgm:spPr/>
      <dgm:t>
        <a:bodyPr/>
        <a:lstStyle/>
        <a:p>
          <a:endParaRPr lang="en-US"/>
        </a:p>
      </dgm:t>
    </dgm:pt>
    <dgm:pt modelId="{B7614AD7-7F16-4539-8C9F-11B0D52485C9}">
      <dgm:prSet custT="1">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es-CL" sz="2000"/>
            <a:t>5</a:t>
          </a:r>
          <a:r>
            <a:rPr lang="en-US" sz="1600">
              <a:latin typeface="Arial" panose="020B0604020202020204" pitchFamily="34" charset="0"/>
              <a:cs typeface="Arial" panose="020B0604020202020204" pitchFamily="34" charset="0"/>
            </a:rPr>
            <a:t> </a:t>
          </a:r>
          <a:r>
            <a:rPr lang="fr-FR" sz="1600" b="1">
              <a:solidFill>
                <a:schemeClr val="bg1"/>
              </a:solidFill>
              <a:latin typeface="Arial" panose="020B0604020202020204" pitchFamily="34" charset="0"/>
            </a:rPr>
            <a:t>Elle n’est pas prise par une personne présentant un conflit d’intérêts non déclaré </a:t>
          </a:r>
          <a:endParaRPr lang="en-US" sz="2000">
            <a:solidFill>
              <a:schemeClr val="bg1"/>
            </a:solidFill>
          </a:endParaRPr>
        </a:p>
      </dgm:t>
    </dgm:pt>
    <dgm:pt modelId="{F7D3699A-E3AC-49A4-BB40-1BD77786D0C2}" type="parTrans" cxnId="{0E652033-65EA-43C6-A17A-C6D3236A60F2}">
      <dgm:prSet/>
      <dgm:spPr/>
      <dgm:t>
        <a:bodyPr/>
        <a:lstStyle/>
        <a:p>
          <a:endParaRPr lang="en-US"/>
        </a:p>
      </dgm:t>
    </dgm:pt>
    <dgm:pt modelId="{1F070E4A-6871-49E3-8153-614EA77AFEEA}" type="sibTrans" cxnId="{0E652033-65EA-43C6-A17A-C6D3236A60F2}">
      <dgm:prSet/>
      <dgm:spPr/>
      <dgm:t>
        <a:bodyPr/>
        <a:lstStyle/>
        <a:p>
          <a:endParaRPr lang="en-US"/>
        </a:p>
      </dgm:t>
    </dgm:pt>
    <dgm:pt modelId="{AE4FDAFB-5D14-46CA-9D82-7F2294459A51}">
      <dgm:prSet custT="1">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s-CL" sz="2000"/>
            <a:t>6 </a:t>
          </a:r>
          <a:r>
            <a:rPr lang="fr-FR" sz="1600" b="1">
              <a:solidFill>
                <a:schemeClr val="bg2"/>
              </a:solidFill>
              <a:latin typeface="Arial" panose="020B0604020202020204" pitchFamily="34" charset="0"/>
            </a:rPr>
            <a:t>Elle ne représente pas un risque pour la réputation d’intégrité et de gouvernance solide de l’entreprise </a:t>
          </a:r>
          <a:endParaRPr lang="en-US" sz="2000"/>
        </a:p>
      </dgm:t>
    </dgm:pt>
    <dgm:pt modelId="{5D0AEDCC-59E9-42B2-BB82-631F806520A1}" type="parTrans" cxnId="{CC3CC9AE-EF73-48FE-9450-051327D33E1D}">
      <dgm:prSet/>
      <dgm:spPr/>
      <dgm:t>
        <a:bodyPr/>
        <a:lstStyle/>
        <a:p>
          <a:endParaRPr lang="en-US"/>
        </a:p>
      </dgm:t>
    </dgm:pt>
    <dgm:pt modelId="{9B7E3B9C-62E1-4BE9-83A2-FFB83B837277}" type="sibTrans" cxnId="{CC3CC9AE-EF73-48FE-9450-051327D33E1D}">
      <dgm:prSet/>
      <dgm:spPr/>
      <dgm:t>
        <a:bodyPr/>
        <a:lstStyle/>
        <a:p>
          <a:endParaRPr lang="en-US"/>
        </a:p>
      </dgm:t>
    </dgm:pt>
    <dgm:pt modelId="{83312DA0-2F1D-4317-8997-51577B41C5EF}" type="pres">
      <dgm:prSet presAssocID="{675C1546-6A37-4906-8DD4-2EF19C2CDC1C}" presName="Name0" presStyleCnt="0">
        <dgm:presLayoutVars>
          <dgm:chMax val="7"/>
          <dgm:chPref val="7"/>
          <dgm:dir/>
        </dgm:presLayoutVars>
      </dgm:prSet>
      <dgm:spPr/>
    </dgm:pt>
    <dgm:pt modelId="{9E0AB668-2DA6-4E8A-BAD7-D0C5C6928F5C}" type="pres">
      <dgm:prSet presAssocID="{675C1546-6A37-4906-8DD4-2EF19C2CDC1C}" presName="Name1" presStyleCnt="0"/>
      <dgm:spPr/>
    </dgm:pt>
    <dgm:pt modelId="{64DDE80E-5F29-433C-A74A-CAA740AC9957}" type="pres">
      <dgm:prSet presAssocID="{675C1546-6A37-4906-8DD4-2EF19C2CDC1C}" presName="cycle" presStyleCnt="0"/>
      <dgm:spPr/>
    </dgm:pt>
    <dgm:pt modelId="{EFFC69E1-40F6-4A81-8A40-F2A4EBF77F7D}" type="pres">
      <dgm:prSet presAssocID="{675C1546-6A37-4906-8DD4-2EF19C2CDC1C}" presName="srcNode" presStyleLbl="node1" presStyleIdx="0" presStyleCnt="6"/>
      <dgm:spPr/>
    </dgm:pt>
    <dgm:pt modelId="{9D05A1C6-E59E-49DC-A3E0-765E1C573DDA}" type="pres">
      <dgm:prSet presAssocID="{675C1546-6A37-4906-8DD4-2EF19C2CDC1C}" presName="conn" presStyleLbl="parChTrans1D2" presStyleIdx="0" presStyleCnt="1"/>
      <dgm:spPr/>
    </dgm:pt>
    <dgm:pt modelId="{8D901172-9DF6-4D85-B3DA-1A7CA3400C3B}" type="pres">
      <dgm:prSet presAssocID="{675C1546-6A37-4906-8DD4-2EF19C2CDC1C}" presName="extraNode" presStyleLbl="node1" presStyleIdx="0" presStyleCnt="6"/>
      <dgm:spPr/>
    </dgm:pt>
    <dgm:pt modelId="{86EF4ED0-BAD9-4DA7-BDA6-93AA8A461E36}" type="pres">
      <dgm:prSet presAssocID="{675C1546-6A37-4906-8DD4-2EF19C2CDC1C}" presName="dstNode" presStyleLbl="node1" presStyleIdx="0" presStyleCnt="6"/>
      <dgm:spPr/>
    </dgm:pt>
    <dgm:pt modelId="{4DC8EDE2-992B-45F1-9E27-CF834F60806C}" type="pres">
      <dgm:prSet presAssocID="{C8DDF4C9-6A3F-484A-8152-2B2384EC8261}" presName="text_1" presStyleLbl="node1" presStyleIdx="0" presStyleCnt="6">
        <dgm:presLayoutVars>
          <dgm:bulletEnabled val="1"/>
        </dgm:presLayoutVars>
      </dgm:prSet>
      <dgm:spPr/>
    </dgm:pt>
    <dgm:pt modelId="{68798FD7-77DD-4AB6-903B-7A0085E0A94C}" type="pres">
      <dgm:prSet presAssocID="{C8DDF4C9-6A3F-484A-8152-2B2384EC8261}" presName="accent_1" presStyleCnt="0"/>
      <dgm:spPr/>
    </dgm:pt>
    <dgm:pt modelId="{BFE2B81D-19EB-4F6D-BE51-E8F7C865D9D1}" type="pres">
      <dgm:prSet presAssocID="{C8DDF4C9-6A3F-484A-8152-2B2384EC8261}" presName="accentRepeatNode" presStyleLbl="solidFgAcc1" presStyleIdx="0" presStyleCnt="6"/>
      <dgm:spPr/>
    </dgm:pt>
    <dgm:pt modelId="{C745AAD0-8C34-43C0-AF71-2BF70770C66E}" type="pres">
      <dgm:prSet presAssocID="{FE53FFCB-31FF-4930-BF1E-BCABBB6AC3A6}" presName="text_2" presStyleLbl="node1" presStyleIdx="1" presStyleCnt="6">
        <dgm:presLayoutVars>
          <dgm:bulletEnabled val="1"/>
        </dgm:presLayoutVars>
      </dgm:prSet>
      <dgm:spPr/>
    </dgm:pt>
    <dgm:pt modelId="{315A1407-7573-43E1-90FC-3AF19FB73EEE}" type="pres">
      <dgm:prSet presAssocID="{FE53FFCB-31FF-4930-BF1E-BCABBB6AC3A6}" presName="accent_2" presStyleCnt="0"/>
      <dgm:spPr/>
    </dgm:pt>
    <dgm:pt modelId="{92257EE5-647D-4598-9301-04052AE222C3}" type="pres">
      <dgm:prSet presAssocID="{FE53FFCB-31FF-4930-BF1E-BCABBB6AC3A6}" presName="accentRepeatNode" presStyleLbl="solidFgAcc1" presStyleIdx="1" presStyleCnt="6"/>
      <dgm:spPr/>
    </dgm:pt>
    <dgm:pt modelId="{0FCE6768-B87B-4B9F-8F08-3F25D2249032}" type="pres">
      <dgm:prSet presAssocID="{2BF443A0-E829-46DC-89C7-68466ADD579F}" presName="text_3" presStyleLbl="node1" presStyleIdx="2" presStyleCnt="6">
        <dgm:presLayoutVars>
          <dgm:bulletEnabled val="1"/>
        </dgm:presLayoutVars>
      </dgm:prSet>
      <dgm:spPr/>
    </dgm:pt>
    <dgm:pt modelId="{1D077357-3A2E-4CD4-B548-6306AA99462F}" type="pres">
      <dgm:prSet presAssocID="{2BF443A0-E829-46DC-89C7-68466ADD579F}" presName="accent_3" presStyleCnt="0"/>
      <dgm:spPr/>
    </dgm:pt>
    <dgm:pt modelId="{42C628D2-BD53-41FA-8FA7-1BC57A15ADC1}" type="pres">
      <dgm:prSet presAssocID="{2BF443A0-E829-46DC-89C7-68466ADD579F}" presName="accentRepeatNode" presStyleLbl="solidFgAcc1" presStyleIdx="2" presStyleCnt="6"/>
      <dgm:spPr/>
    </dgm:pt>
    <dgm:pt modelId="{E7BF2B26-ECFB-4A95-A2D4-ED67F002C8D8}" type="pres">
      <dgm:prSet presAssocID="{34BF09AF-2B76-477D-A118-19E5B9C8F3D2}" presName="text_4" presStyleLbl="node1" presStyleIdx="3" presStyleCnt="6">
        <dgm:presLayoutVars>
          <dgm:bulletEnabled val="1"/>
        </dgm:presLayoutVars>
      </dgm:prSet>
      <dgm:spPr/>
    </dgm:pt>
    <dgm:pt modelId="{B21B4528-3D19-4C54-947C-7100A52DCF70}" type="pres">
      <dgm:prSet presAssocID="{34BF09AF-2B76-477D-A118-19E5B9C8F3D2}" presName="accent_4" presStyleCnt="0"/>
      <dgm:spPr/>
    </dgm:pt>
    <dgm:pt modelId="{C0E6C33C-7ADB-4A15-8D20-CCFFF55A4294}" type="pres">
      <dgm:prSet presAssocID="{34BF09AF-2B76-477D-A118-19E5B9C8F3D2}" presName="accentRepeatNode" presStyleLbl="solidFgAcc1" presStyleIdx="3" presStyleCnt="6"/>
      <dgm:spPr/>
    </dgm:pt>
    <dgm:pt modelId="{DFB4B8D6-774F-4846-9F7A-CBC7976F5E42}" type="pres">
      <dgm:prSet presAssocID="{B7614AD7-7F16-4539-8C9F-11B0D52485C9}" presName="text_5" presStyleLbl="node1" presStyleIdx="4" presStyleCnt="6">
        <dgm:presLayoutVars>
          <dgm:bulletEnabled val="1"/>
        </dgm:presLayoutVars>
      </dgm:prSet>
      <dgm:spPr/>
    </dgm:pt>
    <dgm:pt modelId="{B83EE137-1099-48A3-9F34-EECEC532F7EC}" type="pres">
      <dgm:prSet presAssocID="{B7614AD7-7F16-4539-8C9F-11B0D52485C9}" presName="accent_5" presStyleCnt="0"/>
      <dgm:spPr/>
    </dgm:pt>
    <dgm:pt modelId="{6537CD40-F67F-42A8-B941-798D8B889509}" type="pres">
      <dgm:prSet presAssocID="{B7614AD7-7F16-4539-8C9F-11B0D52485C9}" presName="accentRepeatNode" presStyleLbl="solidFgAcc1" presStyleIdx="4" presStyleCnt="6"/>
      <dgm:spPr/>
    </dgm:pt>
    <dgm:pt modelId="{92431526-55AB-4A60-8942-8C26F7918D25}" type="pres">
      <dgm:prSet presAssocID="{AE4FDAFB-5D14-46CA-9D82-7F2294459A51}" presName="text_6" presStyleLbl="node1" presStyleIdx="5" presStyleCnt="6">
        <dgm:presLayoutVars>
          <dgm:bulletEnabled val="1"/>
        </dgm:presLayoutVars>
      </dgm:prSet>
      <dgm:spPr/>
    </dgm:pt>
    <dgm:pt modelId="{43798455-1803-4C0B-987A-4D8E89847511}" type="pres">
      <dgm:prSet presAssocID="{AE4FDAFB-5D14-46CA-9D82-7F2294459A51}" presName="accent_6" presStyleCnt="0"/>
      <dgm:spPr/>
    </dgm:pt>
    <dgm:pt modelId="{ACA6C803-5C61-47E0-9159-97B68D5DB7D1}" type="pres">
      <dgm:prSet presAssocID="{AE4FDAFB-5D14-46CA-9D82-7F2294459A51}" presName="accentRepeatNode" presStyleLbl="solidFgAcc1" presStyleIdx="5" presStyleCnt="6"/>
      <dgm:spPr/>
    </dgm:pt>
  </dgm:ptLst>
  <dgm:cxnLst>
    <dgm:cxn modelId="{C4999E04-7E95-4E52-941A-96DCDEC077CC}" type="presOf" srcId="{AE4FDAFB-5D14-46CA-9D82-7F2294459A51}" destId="{92431526-55AB-4A60-8942-8C26F7918D25}" srcOrd="0" destOrd="0" presId="urn:microsoft.com/office/officeart/2008/layout/VerticalCurvedList"/>
    <dgm:cxn modelId="{21DD7B25-08AE-499F-93B9-8EAEE6F5D8B7}" type="presOf" srcId="{5C01C3ED-709B-4662-A338-68879EADB781}" destId="{9D05A1C6-E59E-49DC-A3E0-765E1C573DDA}" srcOrd="0" destOrd="0" presId="urn:microsoft.com/office/officeart/2008/layout/VerticalCurvedList"/>
    <dgm:cxn modelId="{0E652033-65EA-43C6-A17A-C6D3236A60F2}" srcId="{675C1546-6A37-4906-8DD4-2EF19C2CDC1C}" destId="{B7614AD7-7F16-4539-8C9F-11B0D52485C9}" srcOrd="4" destOrd="0" parTransId="{F7D3699A-E3AC-49A4-BB40-1BD77786D0C2}" sibTransId="{1F070E4A-6871-49E3-8153-614EA77AFEEA}"/>
    <dgm:cxn modelId="{BACEA663-E232-4440-8D8D-06553896A314}" type="presOf" srcId="{B7614AD7-7F16-4539-8C9F-11B0D52485C9}" destId="{DFB4B8D6-774F-4846-9F7A-CBC7976F5E42}" srcOrd="0" destOrd="0" presId="urn:microsoft.com/office/officeart/2008/layout/VerticalCurvedList"/>
    <dgm:cxn modelId="{7E09154A-D5E5-44BA-9AEE-357DEBA9E110}" type="presOf" srcId="{675C1546-6A37-4906-8DD4-2EF19C2CDC1C}" destId="{83312DA0-2F1D-4317-8997-51577B41C5EF}" srcOrd="0" destOrd="0" presId="urn:microsoft.com/office/officeart/2008/layout/VerticalCurvedList"/>
    <dgm:cxn modelId="{DABB214D-A347-4753-852D-5FCA720BED23}" type="presOf" srcId="{2BF443A0-E829-46DC-89C7-68466ADD579F}" destId="{0FCE6768-B87B-4B9F-8F08-3F25D2249032}" srcOrd="0" destOrd="0" presId="urn:microsoft.com/office/officeart/2008/layout/VerticalCurvedList"/>
    <dgm:cxn modelId="{B8455490-A867-4F91-BA2B-9E4FC07F7306}" srcId="{675C1546-6A37-4906-8DD4-2EF19C2CDC1C}" destId="{FE53FFCB-31FF-4930-BF1E-BCABBB6AC3A6}" srcOrd="1" destOrd="0" parTransId="{A966F9B8-9159-4A99-BA58-E61427D6539F}" sibTransId="{C8AD30A0-5798-4B29-9516-AA8445977FFF}"/>
    <dgm:cxn modelId="{5F349593-D263-4B5F-BECC-5F14BD257CA7}" srcId="{675C1546-6A37-4906-8DD4-2EF19C2CDC1C}" destId="{C8DDF4C9-6A3F-484A-8152-2B2384EC8261}" srcOrd="0" destOrd="0" parTransId="{BCBE8AED-83B3-4A47-9043-8AC293952384}" sibTransId="{5C01C3ED-709B-4662-A338-68879EADB781}"/>
    <dgm:cxn modelId="{34E2429F-E9FF-4672-B7CB-88B5C9917758}" srcId="{675C1546-6A37-4906-8DD4-2EF19C2CDC1C}" destId="{34BF09AF-2B76-477D-A118-19E5B9C8F3D2}" srcOrd="3" destOrd="0" parTransId="{70236410-8738-4179-BB29-3663DEAE201E}" sibTransId="{C8FD06F3-F5F0-4B0E-8DD8-0C24645C1BEA}"/>
    <dgm:cxn modelId="{415D09AC-DAFA-4439-903F-1C83E4257790}" type="presOf" srcId="{C8DDF4C9-6A3F-484A-8152-2B2384EC8261}" destId="{4DC8EDE2-992B-45F1-9E27-CF834F60806C}" srcOrd="0" destOrd="0" presId="urn:microsoft.com/office/officeart/2008/layout/VerticalCurvedList"/>
    <dgm:cxn modelId="{643CD5AC-363F-47D3-B05A-07998557EF34}" srcId="{675C1546-6A37-4906-8DD4-2EF19C2CDC1C}" destId="{2BF443A0-E829-46DC-89C7-68466ADD579F}" srcOrd="2" destOrd="0" parTransId="{26AE668F-4A02-42AD-92EE-2FD1C2493D49}" sibTransId="{7B97A640-6F87-4F40-BCEE-FA01D6D14219}"/>
    <dgm:cxn modelId="{CC3CC9AE-EF73-48FE-9450-051327D33E1D}" srcId="{675C1546-6A37-4906-8DD4-2EF19C2CDC1C}" destId="{AE4FDAFB-5D14-46CA-9D82-7F2294459A51}" srcOrd="5" destOrd="0" parTransId="{5D0AEDCC-59E9-42B2-BB82-631F806520A1}" sibTransId="{9B7E3B9C-62E1-4BE9-83A2-FFB83B837277}"/>
    <dgm:cxn modelId="{F296BBEA-6F76-4EE7-9DF6-B406F9191CA6}" type="presOf" srcId="{34BF09AF-2B76-477D-A118-19E5B9C8F3D2}" destId="{E7BF2B26-ECFB-4A95-A2D4-ED67F002C8D8}" srcOrd="0" destOrd="0" presId="urn:microsoft.com/office/officeart/2008/layout/VerticalCurvedList"/>
    <dgm:cxn modelId="{5EC9F5EC-AE92-423F-BB80-70DD1648BA28}" type="presOf" srcId="{FE53FFCB-31FF-4930-BF1E-BCABBB6AC3A6}" destId="{C745AAD0-8C34-43C0-AF71-2BF70770C66E}" srcOrd="0" destOrd="0" presId="urn:microsoft.com/office/officeart/2008/layout/VerticalCurvedList"/>
    <dgm:cxn modelId="{82683088-3BA7-43A6-AD0D-9E5493CEA192}" type="presParOf" srcId="{83312DA0-2F1D-4317-8997-51577B41C5EF}" destId="{9E0AB668-2DA6-4E8A-BAD7-D0C5C6928F5C}" srcOrd="0" destOrd="0" presId="urn:microsoft.com/office/officeart/2008/layout/VerticalCurvedList"/>
    <dgm:cxn modelId="{BB1771DE-B030-4416-87C1-F9D3CEF1F761}" type="presParOf" srcId="{9E0AB668-2DA6-4E8A-BAD7-D0C5C6928F5C}" destId="{64DDE80E-5F29-433C-A74A-CAA740AC9957}" srcOrd="0" destOrd="0" presId="urn:microsoft.com/office/officeart/2008/layout/VerticalCurvedList"/>
    <dgm:cxn modelId="{BBD4F1BD-9D5A-470A-AE2F-265F9969B491}" type="presParOf" srcId="{64DDE80E-5F29-433C-A74A-CAA740AC9957}" destId="{EFFC69E1-40F6-4A81-8A40-F2A4EBF77F7D}" srcOrd="0" destOrd="0" presId="urn:microsoft.com/office/officeart/2008/layout/VerticalCurvedList"/>
    <dgm:cxn modelId="{6B9CB5AE-1AA6-4C65-82BB-D1B84EC3E8BE}" type="presParOf" srcId="{64DDE80E-5F29-433C-A74A-CAA740AC9957}" destId="{9D05A1C6-E59E-49DC-A3E0-765E1C573DDA}" srcOrd="1" destOrd="0" presId="urn:microsoft.com/office/officeart/2008/layout/VerticalCurvedList"/>
    <dgm:cxn modelId="{290C932D-18DC-4EA0-8A1C-DE3CBC69E881}" type="presParOf" srcId="{64DDE80E-5F29-433C-A74A-CAA740AC9957}" destId="{8D901172-9DF6-4D85-B3DA-1A7CA3400C3B}" srcOrd="2" destOrd="0" presId="urn:microsoft.com/office/officeart/2008/layout/VerticalCurvedList"/>
    <dgm:cxn modelId="{A87C8796-8D1C-4883-B39C-DE49CA50BBCF}" type="presParOf" srcId="{64DDE80E-5F29-433C-A74A-CAA740AC9957}" destId="{86EF4ED0-BAD9-4DA7-BDA6-93AA8A461E36}" srcOrd="3" destOrd="0" presId="urn:microsoft.com/office/officeart/2008/layout/VerticalCurvedList"/>
    <dgm:cxn modelId="{3958F69B-21CD-4BFA-BF61-B1B619D79ED8}" type="presParOf" srcId="{9E0AB668-2DA6-4E8A-BAD7-D0C5C6928F5C}" destId="{4DC8EDE2-992B-45F1-9E27-CF834F60806C}" srcOrd="1" destOrd="0" presId="urn:microsoft.com/office/officeart/2008/layout/VerticalCurvedList"/>
    <dgm:cxn modelId="{660592A3-8D9E-413A-8635-C00D20061132}" type="presParOf" srcId="{9E0AB668-2DA6-4E8A-BAD7-D0C5C6928F5C}" destId="{68798FD7-77DD-4AB6-903B-7A0085E0A94C}" srcOrd="2" destOrd="0" presId="urn:microsoft.com/office/officeart/2008/layout/VerticalCurvedList"/>
    <dgm:cxn modelId="{F8F6F40A-E4A7-4D3A-BF5C-A7AC6FAEB3D1}" type="presParOf" srcId="{68798FD7-77DD-4AB6-903B-7A0085E0A94C}" destId="{BFE2B81D-19EB-4F6D-BE51-E8F7C865D9D1}" srcOrd="0" destOrd="0" presId="urn:microsoft.com/office/officeart/2008/layout/VerticalCurvedList"/>
    <dgm:cxn modelId="{589270A1-8298-447C-8B9E-FB4BD00E8EC6}" type="presParOf" srcId="{9E0AB668-2DA6-4E8A-BAD7-D0C5C6928F5C}" destId="{C745AAD0-8C34-43C0-AF71-2BF70770C66E}" srcOrd="3" destOrd="0" presId="urn:microsoft.com/office/officeart/2008/layout/VerticalCurvedList"/>
    <dgm:cxn modelId="{8E4883C4-D188-40DC-A13E-AD10737D4310}" type="presParOf" srcId="{9E0AB668-2DA6-4E8A-BAD7-D0C5C6928F5C}" destId="{315A1407-7573-43E1-90FC-3AF19FB73EEE}" srcOrd="4" destOrd="0" presId="urn:microsoft.com/office/officeart/2008/layout/VerticalCurvedList"/>
    <dgm:cxn modelId="{AEFA21A1-31CB-4B50-AB46-173E3FD7AC35}" type="presParOf" srcId="{315A1407-7573-43E1-90FC-3AF19FB73EEE}" destId="{92257EE5-647D-4598-9301-04052AE222C3}" srcOrd="0" destOrd="0" presId="urn:microsoft.com/office/officeart/2008/layout/VerticalCurvedList"/>
    <dgm:cxn modelId="{71E2FFEA-E6C8-4375-89A8-82F69405BBCE}" type="presParOf" srcId="{9E0AB668-2DA6-4E8A-BAD7-D0C5C6928F5C}" destId="{0FCE6768-B87B-4B9F-8F08-3F25D2249032}" srcOrd="5" destOrd="0" presId="urn:microsoft.com/office/officeart/2008/layout/VerticalCurvedList"/>
    <dgm:cxn modelId="{DECEC0EA-ED94-4DB2-92E2-A1A7B44E5F8F}" type="presParOf" srcId="{9E0AB668-2DA6-4E8A-BAD7-D0C5C6928F5C}" destId="{1D077357-3A2E-4CD4-B548-6306AA99462F}" srcOrd="6" destOrd="0" presId="urn:microsoft.com/office/officeart/2008/layout/VerticalCurvedList"/>
    <dgm:cxn modelId="{3F018FDE-9656-43D7-9EB7-732392738E37}" type="presParOf" srcId="{1D077357-3A2E-4CD4-B548-6306AA99462F}" destId="{42C628D2-BD53-41FA-8FA7-1BC57A15ADC1}" srcOrd="0" destOrd="0" presId="urn:microsoft.com/office/officeart/2008/layout/VerticalCurvedList"/>
    <dgm:cxn modelId="{6EFD8522-7D91-459D-B58A-3B688ECBE255}" type="presParOf" srcId="{9E0AB668-2DA6-4E8A-BAD7-D0C5C6928F5C}" destId="{E7BF2B26-ECFB-4A95-A2D4-ED67F002C8D8}" srcOrd="7" destOrd="0" presId="urn:microsoft.com/office/officeart/2008/layout/VerticalCurvedList"/>
    <dgm:cxn modelId="{5AF03739-9F13-4A6F-B5C3-9FA40DC427B9}" type="presParOf" srcId="{9E0AB668-2DA6-4E8A-BAD7-D0C5C6928F5C}" destId="{B21B4528-3D19-4C54-947C-7100A52DCF70}" srcOrd="8" destOrd="0" presId="urn:microsoft.com/office/officeart/2008/layout/VerticalCurvedList"/>
    <dgm:cxn modelId="{5EA65DDA-D1E6-4D9E-990C-1976514A3050}" type="presParOf" srcId="{B21B4528-3D19-4C54-947C-7100A52DCF70}" destId="{C0E6C33C-7ADB-4A15-8D20-CCFFF55A4294}" srcOrd="0" destOrd="0" presId="urn:microsoft.com/office/officeart/2008/layout/VerticalCurvedList"/>
    <dgm:cxn modelId="{8D587057-85CE-4C4F-B33D-BEAF485B082A}" type="presParOf" srcId="{9E0AB668-2DA6-4E8A-BAD7-D0C5C6928F5C}" destId="{DFB4B8D6-774F-4846-9F7A-CBC7976F5E42}" srcOrd="9" destOrd="0" presId="urn:microsoft.com/office/officeart/2008/layout/VerticalCurvedList"/>
    <dgm:cxn modelId="{481FA1AD-CC98-49D8-A465-5B0358E5D0CD}" type="presParOf" srcId="{9E0AB668-2DA6-4E8A-BAD7-D0C5C6928F5C}" destId="{B83EE137-1099-48A3-9F34-EECEC532F7EC}" srcOrd="10" destOrd="0" presId="urn:microsoft.com/office/officeart/2008/layout/VerticalCurvedList"/>
    <dgm:cxn modelId="{E022F3B1-285A-4595-A4D2-B19D6AA7D1E6}" type="presParOf" srcId="{B83EE137-1099-48A3-9F34-EECEC532F7EC}" destId="{6537CD40-F67F-42A8-B941-798D8B889509}" srcOrd="0" destOrd="0" presId="urn:microsoft.com/office/officeart/2008/layout/VerticalCurvedList"/>
    <dgm:cxn modelId="{31125BDB-1BF6-4A07-A594-E2DDAD3A7B76}" type="presParOf" srcId="{9E0AB668-2DA6-4E8A-BAD7-D0C5C6928F5C}" destId="{92431526-55AB-4A60-8942-8C26F7918D25}" srcOrd="11" destOrd="0" presId="urn:microsoft.com/office/officeart/2008/layout/VerticalCurvedList"/>
    <dgm:cxn modelId="{F2A6F8D2-9834-4881-9799-1A31ED07163A}" type="presParOf" srcId="{9E0AB668-2DA6-4E8A-BAD7-D0C5C6928F5C}" destId="{43798455-1803-4C0B-987A-4D8E89847511}" srcOrd="12" destOrd="0" presId="urn:microsoft.com/office/officeart/2008/layout/VerticalCurvedList"/>
    <dgm:cxn modelId="{3D3C84C1-B8B9-4990-ACD4-F0E58BA7B351}" type="presParOf" srcId="{43798455-1803-4C0B-987A-4D8E89847511}" destId="{ACA6C803-5C61-47E0-9159-97B68D5DB7D1}" srcOrd="0" destOrd="0" presId="urn:microsoft.com/office/officeart/2008/layout/VerticalCurvedList"/>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085108-146C-41A1-94B4-1BDB6F149611}" type="doc">
      <dgm:prSet loTypeId="urn:microsoft.com/office/officeart/2008/layout/AlternatingPictureBlocks" loCatId="list" qsTypeId="urn:microsoft.com/office/officeart/2005/8/quickstyle/simple1" qsCatId="simple" csTypeId="urn:microsoft.com/office/officeart/2005/8/colors/colorful3" csCatId="colorful" phldr="1"/>
      <dgm:spPr/>
      <dgm:t>
        <a:bodyPr/>
        <a:lstStyle/>
        <a:p>
          <a:endParaRPr lang="fr-CA"/>
        </a:p>
      </dgm:t>
    </dgm:pt>
    <dgm:pt modelId="{27326262-85C4-461F-AC0E-8006B0435219}">
      <dgm:prSet phldrT="[Text]"/>
      <dgm:spPr/>
      <dgm:t>
        <a:bodyPr/>
        <a:lstStyle/>
        <a:p>
          <a:r>
            <a:rPr lang="fr-FR"/>
            <a:t>Membres de la famille ou amis </a:t>
          </a:r>
          <a:r>
            <a:rPr lang="fr-CA"/>
            <a:t>proches </a:t>
          </a:r>
          <a:r>
            <a:rPr lang="fr-FR"/>
            <a:t>au sein de Rio Tinto</a:t>
          </a:r>
          <a:endParaRPr lang="fr-CA"/>
        </a:p>
      </dgm:t>
    </dgm:pt>
    <dgm:pt modelId="{2706A2D9-EA6A-4A75-B307-DCB1E27DBE67}" type="parTrans" cxnId="{6439EB14-30AB-4C07-A50C-E529D6233992}">
      <dgm:prSet/>
      <dgm:spPr/>
      <dgm:t>
        <a:bodyPr/>
        <a:lstStyle/>
        <a:p>
          <a:endParaRPr lang="fr-CA"/>
        </a:p>
      </dgm:t>
    </dgm:pt>
    <dgm:pt modelId="{A3AD8D31-A4BA-4263-A39D-B155D77947B0}" type="sibTrans" cxnId="{6439EB14-30AB-4C07-A50C-E529D6233992}">
      <dgm:prSet/>
      <dgm:spPr/>
      <dgm:t>
        <a:bodyPr/>
        <a:lstStyle/>
        <a:p>
          <a:endParaRPr lang="fr-CA"/>
        </a:p>
      </dgm:t>
    </dgm:pt>
    <dgm:pt modelId="{90B64B2C-6478-481B-9160-FDE0EB4F2743}">
      <dgm:prSet phldrT="[Text]"/>
      <dgm:spPr/>
      <dgm:t>
        <a:bodyPr/>
        <a:lstStyle/>
        <a:p>
          <a:r>
            <a:rPr lang="fr-CA"/>
            <a:t>Être en position de prendre des décisions professionnelles qui profitent à de la famille ou des amis au dépens de Rio Tinto.</a:t>
          </a:r>
        </a:p>
      </dgm:t>
    </dgm:pt>
    <dgm:pt modelId="{157FB534-2E89-44E9-8914-73D78A36FB5A}" type="parTrans" cxnId="{BE992B32-EBA3-4DE9-BD72-E48A0140C9FE}">
      <dgm:prSet/>
      <dgm:spPr/>
      <dgm:t>
        <a:bodyPr/>
        <a:lstStyle/>
        <a:p>
          <a:endParaRPr lang="fr-CA"/>
        </a:p>
      </dgm:t>
    </dgm:pt>
    <dgm:pt modelId="{E6EE91E9-2B07-4084-AF43-35F193CA99C8}" type="sibTrans" cxnId="{BE992B32-EBA3-4DE9-BD72-E48A0140C9FE}">
      <dgm:prSet/>
      <dgm:spPr/>
      <dgm:t>
        <a:bodyPr/>
        <a:lstStyle/>
        <a:p>
          <a:endParaRPr lang="fr-CA"/>
        </a:p>
      </dgm:t>
    </dgm:pt>
    <dgm:pt modelId="{EACF3B3C-1548-4E82-B1DF-2A0A71850AE1}">
      <dgm:prSet phldrT="[Text]"/>
      <dgm:spPr/>
      <dgm:t>
        <a:bodyPr/>
        <a:lstStyle/>
        <a:p>
          <a:r>
            <a:rPr lang="fr-FR"/>
            <a:t>Exécuter des travaux ou fournir des biens et services chez des </a:t>
          </a:r>
          <a:r>
            <a:rPr lang="fr-FR" err="1"/>
            <a:t>employ</a:t>
          </a:r>
          <a:r>
            <a:rPr lang="fr-CA"/>
            <a:t>és ou sous-traitants de Rio Tinto.</a:t>
          </a:r>
        </a:p>
      </dgm:t>
    </dgm:pt>
    <dgm:pt modelId="{48C61E7F-AD8A-4076-BF1B-025F2D4BDF34}" type="parTrans" cxnId="{5FC9DF6B-1710-4CFA-9E4D-989F3EFD7467}">
      <dgm:prSet/>
      <dgm:spPr/>
      <dgm:t>
        <a:bodyPr/>
        <a:lstStyle/>
        <a:p>
          <a:endParaRPr lang="en-US"/>
        </a:p>
      </dgm:t>
    </dgm:pt>
    <dgm:pt modelId="{23511F0C-D91D-4994-BC46-F933CEA26F57}" type="sibTrans" cxnId="{5FC9DF6B-1710-4CFA-9E4D-989F3EFD7467}">
      <dgm:prSet/>
      <dgm:spPr/>
      <dgm:t>
        <a:bodyPr/>
        <a:lstStyle/>
        <a:p>
          <a:endParaRPr lang="en-US"/>
        </a:p>
      </dgm:t>
    </dgm:pt>
    <dgm:pt modelId="{893529C1-18E7-41EE-8316-06B470D3794F}">
      <dgm:prSet phldrT="[Text]"/>
      <dgm:spPr/>
      <dgm:t>
        <a:bodyPr/>
        <a:lstStyle/>
        <a:p>
          <a:r>
            <a:rPr lang="fr-FR"/>
            <a:t>Offrir des cadeaux, invitations personnelles à un employé ou entrepreneur de Rio Tinto</a:t>
          </a:r>
          <a:endParaRPr lang="fr-CA"/>
        </a:p>
      </dgm:t>
    </dgm:pt>
    <dgm:pt modelId="{1191ED47-6BC6-4788-BA08-1DA765976169}" type="parTrans" cxnId="{96BDD971-7F21-482F-BA7A-9CB385261E55}">
      <dgm:prSet/>
      <dgm:spPr/>
      <dgm:t>
        <a:bodyPr/>
        <a:lstStyle/>
        <a:p>
          <a:endParaRPr lang="en-US"/>
        </a:p>
      </dgm:t>
    </dgm:pt>
    <dgm:pt modelId="{CD840FC5-DD51-4EBA-BD45-CEE6EA802A88}" type="sibTrans" cxnId="{96BDD971-7F21-482F-BA7A-9CB385261E55}">
      <dgm:prSet/>
      <dgm:spPr/>
      <dgm:t>
        <a:bodyPr/>
        <a:lstStyle/>
        <a:p>
          <a:endParaRPr lang="en-US"/>
        </a:p>
      </dgm:t>
    </dgm:pt>
    <dgm:pt modelId="{45514AD6-0D79-418A-8D54-956EFE553729}" type="pres">
      <dgm:prSet presAssocID="{EA085108-146C-41A1-94B4-1BDB6F149611}" presName="linearFlow" presStyleCnt="0">
        <dgm:presLayoutVars>
          <dgm:dir/>
          <dgm:resizeHandles val="exact"/>
        </dgm:presLayoutVars>
      </dgm:prSet>
      <dgm:spPr/>
    </dgm:pt>
    <dgm:pt modelId="{E77D3139-84FE-4EC0-B660-71D509412C63}" type="pres">
      <dgm:prSet presAssocID="{27326262-85C4-461F-AC0E-8006B0435219}" presName="comp" presStyleCnt="0"/>
      <dgm:spPr/>
    </dgm:pt>
    <dgm:pt modelId="{790302CD-8B67-4333-94D8-6BEF4F7061B9}" type="pres">
      <dgm:prSet presAssocID="{27326262-85C4-461F-AC0E-8006B0435219}" presName="rect2" presStyleLbl="node1" presStyleIdx="0" presStyleCnt="4" custScaleX="209480" custLinFactNeighborX="1612">
        <dgm:presLayoutVars>
          <dgm:bulletEnabled val="1"/>
        </dgm:presLayoutVars>
      </dgm:prSet>
      <dgm:spPr>
        <a:xfrm>
          <a:off x="2386984" y="498"/>
          <a:ext cx="3511786" cy="1056039"/>
        </a:xfrm>
      </dgm:spPr>
    </dgm:pt>
    <dgm:pt modelId="{1FC23E28-160C-441B-ADBC-C7B3B6CBBE9C}" type="pres">
      <dgm:prSet presAssocID="{27326262-85C4-461F-AC0E-8006B0435219}" presName="rect1" presStyleLbl="lnNode1" presStyleIdx="0" presStyleCnt="4" custLinFactX="-138707" custLinFactNeighborX="-200000"/>
      <dgm:spPr/>
    </dgm:pt>
    <dgm:pt modelId="{7EEF8313-8BBB-4C7C-9D20-0C3F157D8BE9}" type="pres">
      <dgm:prSet presAssocID="{A3AD8D31-A4BA-4263-A39D-B155D77947B0}" presName="sibTrans" presStyleCnt="0"/>
      <dgm:spPr/>
    </dgm:pt>
    <dgm:pt modelId="{0FBE98E2-861A-4589-A204-A470F7C3C4FB}" type="pres">
      <dgm:prSet presAssocID="{893529C1-18E7-41EE-8316-06B470D3794F}" presName="comp" presStyleCnt="0"/>
      <dgm:spPr/>
    </dgm:pt>
    <dgm:pt modelId="{FB62D15D-9239-496C-B1BF-3B96B2E02CA3}" type="pres">
      <dgm:prSet presAssocID="{893529C1-18E7-41EE-8316-06B470D3794F}" presName="rect2" presStyleLbl="node1" presStyleIdx="1" presStyleCnt="4" custScaleX="208929" custLinFactNeighborX="-48371" custLinFactNeighborY="2451">
        <dgm:presLayoutVars>
          <dgm:bulletEnabled val="1"/>
        </dgm:presLayoutVars>
      </dgm:prSet>
      <dgm:spPr/>
    </dgm:pt>
    <dgm:pt modelId="{81235C69-4CDE-497C-9CEA-06DE00EBCF85}" type="pres">
      <dgm:prSet presAssocID="{893529C1-18E7-41EE-8316-06B470D3794F}" presName="rect1" presStyleLbl="lnNode1" presStyleIdx="1" presStyleCnt="4" custLinFactNeighborX="16384" custLinFactNeighborY="2935"/>
      <dgm:spPr/>
    </dgm:pt>
    <dgm:pt modelId="{C91A4372-03F1-4783-A5BA-9763BBFE3D3D}" type="pres">
      <dgm:prSet presAssocID="{CD840FC5-DD51-4EBA-BD45-CEE6EA802A88}" presName="sibTrans" presStyleCnt="0"/>
      <dgm:spPr/>
    </dgm:pt>
    <dgm:pt modelId="{BA72C310-1DAD-45CE-A12E-B6C70F15F48D}" type="pres">
      <dgm:prSet presAssocID="{EACF3B3C-1548-4E82-B1DF-2A0A71850AE1}" presName="comp" presStyleCnt="0"/>
      <dgm:spPr/>
    </dgm:pt>
    <dgm:pt modelId="{CBA17E3C-D086-4430-B91F-48DF8ED97017}" type="pres">
      <dgm:prSet presAssocID="{EACF3B3C-1548-4E82-B1DF-2A0A71850AE1}" presName="rect2" presStyleLbl="node1" presStyleIdx="2" presStyleCnt="4" custScaleX="210486" custLinFactNeighborX="2445" custLinFactNeighborY="901">
        <dgm:presLayoutVars>
          <dgm:bulletEnabled val="1"/>
        </dgm:presLayoutVars>
      </dgm:prSet>
      <dgm:spPr/>
    </dgm:pt>
    <dgm:pt modelId="{821F5674-35A8-4658-97C6-534402DFE019}" type="pres">
      <dgm:prSet presAssocID="{EACF3B3C-1548-4E82-B1DF-2A0A71850AE1}" presName="rect1" presStyleLbl="lnNode1" presStyleIdx="2" presStyleCnt="4" custLinFactX="-20577" custLinFactNeighborX="-100000"/>
      <dgm:spPr/>
    </dgm:pt>
    <dgm:pt modelId="{BBEF1EA7-BA01-4B96-9F76-034532E47493}" type="pres">
      <dgm:prSet presAssocID="{23511F0C-D91D-4994-BC46-F933CEA26F57}" presName="sibTrans" presStyleCnt="0"/>
      <dgm:spPr/>
    </dgm:pt>
    <dgm:pt modelId="{776AA3E2-15D7-42B0-9DF6-A78FE61476D8}" type="pres">
      <dgm:prSet presAssocID="{90B64B2C-6478-481B-9160-FDE0EB4F2743}" presName="comp" presStyleCnt="0"/>
      <dgm:spPr/>
    </dgm:pt>
    <dgm:pt modelId="{F7F0B414-106A-44AC-8B20-AAD48D8A21D9}" type="pres">
      <dgm:prSet presAssocID="{90B64B2C-6478-481B-9160-FDE0EB4F2743}" presName="rect2" presStyleLbl="node1" presStyleIdx="3" presStyleCnt="4" custScaleX="209325" custLinFactNeighborX="-66569">
        <dgm:presLayoutVars>
          <dgm:bulletEnabled val="1"/>
        </dgm:presLayoutVars>
      </dgm:prSet>
      <dgm:spPr>
        <a:xfrm>
          <a:off x="1822316" y="1230784"/>
          <a:ext cx="3502563" cy="1056039"/>
        </a:xfrm>
      </dgm:spPr>
    </dgm:pt>
    <dgm:pt modelId="{9866F244-2DC8-4959-94F9-9F0564119268}" type="pres">
      <dgm:prSet presAssocID="{90B64B2C-6478-481B-9160-FDE0EB4F2743}" presName="rect1" presStyleLbl="lnNode1" presStyleIdx="3" presStyleCnt="4" custLinFactNeighborX="17722" custLinFactNeighborY="149"/>
      <dgm:spPr/>
    </dgm:pt>
  </dgm:ptLst>
  <dgm:cxnLst>
    <dgm:cxn modelId="{6439EB14-30AB-4C07-A50C-E529D6233992}" srcId="{EA085108-146C-41A1-94B4-1BDB6F149611}" destId="{27326262-85C4-461F-AC0E-8006B0435219}" srcOrd="0" destOrd="0" parTransId="{2706A2D9-EA6A-4A75-B307-DCB1E27DBE67}" sibTransId="{A3AD8D31-A4BA-4263-A39D-B155D77947B0}"/>
    <dgm:cxn modelId="{7DD40817-76C6-40EC-8C0C-D3588A40838D}" type="presOf" srcId="{893529C1-18E7-41EE-8316-06B470D3794F}" destId="{FB62D15D-9239-496C-B1BF-3B96B2E02CA3}" srcOrd="0" destOrd="0" presId="urn:microsoft.com/office/officeart/2008/layout/AlternatingPictureBlocks"/>
    <dgm:cxn modelId="{BE992B32-EBA3-4DE9-BD72-E48A0140C9FE}" srcId="{EA085108-146C-41A1-94B4-1BDB6F149611}" destId="{90B64B2C-6478-481B-9160-FDE0EB4F2743}" srcOrd="3" destOrd="0" parTransId="{157FB534-2E89-44E9-8914-73D78A36FB5A}" sibTransId="{E6EE91E9-2B07-4084-AF43-35F193CA99C8}"/>
    <dgm:cxn modelId="{5FC9DF6B-1710-4CFA-9E4D-989F3EFD7467}" srcId="{EA085108-146C-41A1-94B4-1BDB6F149611}" destId="{EACF3B3C-1548-4E82-B1DF-2A0A71850AE1}" srcOrd="2" destOrd="0" parTransId="{48C61E7F-AD8A-4076-BF1B-025F2D4BDF34}" sibTransId="{23511F0C-D91D-4994-BC46-F933CEA26F57}"/>
    <dgm:cxn modelId="{96BDD971-7F21-482F-BA7A-9CB385261E55}" srcId="{EA085108-146C-41A1-94B4-1BDB6F149611}" destId="{893529C1-18E7-41EE-8316-06B470D3794F}" srcOrd="1" destOrd="0" parTransId="{1191ED47-6BC6-4788-BA08-1DA765976169}" sibTransId="{CD840FC5-DD51-4EBA-BD45-CEE6EA802A88}"/>
    <dgm:cxn modelId="{653B7298-E5E2-44A5-9C2F-DE681254C392}" type="presOf" srcId="{EACF3B3C-1548-4E82-B1DF-2A0A71850AE1}" destId="{CBA17E3C-D086-4430-B91F-48DF8ED97017}" srcOrd="0" destOrd="0" presId="urn:microsoft.com/office/officeart/2008/layout/AlternatingPictureBlocks"/>
    <dgm:cxn modelId="{E76886C3-AA54-4998-8DA7-F6A8D90FB0AC}" type="presOf" srcId="{90B64B2C-6478-481B-9160-FDE0EB4F2743}" destId="{F7F0B414-106A-44AC-8B20-AAD48D8A21D9}" srcOrd="0" destOrd="0" presId="urn:microsoft.com/office/officeart/2008/layout/AlternatingPictureBlocks"/>
    <dgm:cxn modelId="{F29A34E0-F2A8-4762-9381-3692D415939A}" type="presOf" srcId="{EA085108-146C-41A1-94B4-1BDB6F149611}" destId="{45514AD6-0D79-418A-8D54-956EFE553729}" srcOrd="0" destOrd="0" presId="urn:microsoft.com/office/officeart/2008/layout/AlternatingPictureBlocks"/>
    <dgm:cxn modelId="{A08089E4-26FD-4354-9BC2-14546BEF2EF9}" type="presOf" srcId="{27326262-85C4-461F-AC0E-8006B0435219}" destId="{790302CD-8B67-4333-94D8-6BEF4F7061B9}" srcOrd="0" destOrd="0" presId="urn:microsoft.com/office/officeart/2008/layout/AlternatingPictureBlocks"/>
    <dgm:cxn modelId="{4CA52F8D-C9B4-4E88-971C-19F5B2A83440}" type="presParOf" srcId="{45514AD6-0D79-418A-8D54-956EFE553729}" destId="{E77D3139-84FE-4EC0-B660-71D509412C63}" srcOrd="0" destOrd="0" presId="urn:microsoft.com/office/officeart/2008/layout/AlternatingPictureBlocks"/>
    <dgm:cxn modelId="{5BD3AC2D-D1AE-4BDC-9BCB-4C5BA96E7B97}" type="presParOf" srcId="{E77D3139-84FE-4EC0-B660-71D509412C63}" destId="{790302CD-8B67-4333-94D8-6BEF4F7061B9}" srcOrd="0" destOrd="0" presId="urn:microsoft.com/office/officeart/2008/layout/AlternatingPictureBlocks"/>
    <dgm:cxn modelId="{BE03575E-F0D7-41FF-B738-EFE59ADD93CD}" type="presParOf" srcId="{E77D3139-84FE-4EC0-B660-71D509412C63}" destId="{1FC23E28-160C-441B-ADBC-C7B3B6CBBE9C}" srcOrd="1" destOrd="0" presId="urn:microsoft.com/office/officeart/2008/layout/AlternatingPictureBlocks"/>
    <dgm:cxn modelId="{BFCD2797-9777-436E-B360-D7D43408EB5B}" type="presParOf" srcId="{45514AD6-0D79-418A-8D54-956EFE553729}" destId="{7EEF8313-8BBB-4C7C-9D20-0C3F157D8BE9}" srcOrd="1" destOrd="0" presId="urn:microsoft.com/office/officeart/2008/layout/AlternatingPictureBlocks"/>
    <dgm:cxn modelId="{F21B3726-FBEA-44F6-B6A7-ED0B247C53A6}" type="presParOf" srcId="{45514AD6-0D79-418A-8D54-956EFE553729}" destId="{0FBE98E2-861A-4589-A204-A470F7C3C4FB}" srcOrd="2" destOrd="0" presId="urn:microsoft.com/office/officeart/2008/layout/AlternatingPictureBlocks"/>
    <dgm:cxn modelId="{78295186-7ACB-4613-8329-8B6FADEE414A}" type="presParOf" srcId="{0FBE98E2-861A-4589-A204-A470F7C3C4FB}" destId="{FB62D15D-9239-496C-B1BF-3B96B2E02CA3}" srcOrd="0" destOrd="0" presId="urn:microsoft.com/office/officeart/2008/layout/AlternatingPictureBlocks"/>
    <dgm:cxn modelId="{2AAC0A9F-5944-4C4D-A6DA-FC49EC055EB0}" type="presParOf" srcId="{0FBE98E2-861A-4589-A204-A470F7C3C4FB}" destId="{81235C69-4CDE-497C-9CEA-06DE00EBCF85}" srcOrd="1" destOrd="0" presId="urn:microsoft.com/office/officeart/2008/layout/AlternatingPictureBlocks"/>
    <dgm:cxn modelId="{2643CCEB-3A8F-4340-82AB-4BD305AC60A5}" type="presParOf" srcId="{45514AD6-0D79-418A-8D54-956EFE553729}" destId="{C91A4372-03F1-4783-A5BA-9763BBFE3D3D}" srcOrd="3" destOrd="0" presId="urn:microsoft.com/office/officeart/2008/layout/AlternatingPictureBlocks"/>
    <dgm:cxn modelId="{83C8E61C-709B-4F9A-8C64-9E90DC84C5FD}" type="presParOf" srcId="{45514AD6-0D79-418A-8D54-956EFE553729}" destId="{BA72C310-1DAD-45CE-A12E-B6C70F15F48D}" srcOrd="4" destOrd="0" presId="urn:microsoft.com/office/officeart/2008/layout/AlternatingPictureBlocks"/>
    <dgm:cxn modelId="{2EAB6892-45AB-4BF9-A6D5-3EC7ADCEF708}" type="presParOf" srcId="{BA72C310-1DAD-45CE-A12E-B6C70F15F48D}" destId="{CBA17E3C-D086-4430-B91F-48DF8ED97017}" srcOrd="0" destOrd="0" presId="urn:microsoft.com/office/officeart/2008/layout/AlternatingPictureBlocks"/>
    <dgm:cxn modelId="{59420300-3E43-4C7B-B244-857E830195D4}" type="presParOf" srcId="{BA72C310-1DAD-45CE-A12E-B6C70F15F48D}" destId="{821F5674-35A8-4658-97C6-534402DFE019}" srcOrd="1" destOrd="0" presId="urn:microsoft.com/office/officeart/2008/layout/AlternatingPictureBlocks"/>
    <dgm:cxn modelId="{8EC9EEF8-ADEF-412A-9450-3B35DACA8C16}" type="presParOf" srcId="{45514AD6-0D79-418A-8D54-956EFE553729}" destId="{BBEF1EA7-BA01-4B96-9F76-034532E47493}" srcOrd="5" destOrd="0" presId="urn:microsoft.com/office/officeart/2008/layout/AlternatingPictureBlocks"/>
    <dgm:cxn modelId="{9EF3062E-A29F-4F59-8C60-E6E4EFC72C29}" type="presParOf" srcId="{45514AD6-0D79-418A-8D54-956EFE553729}" destId="{776AA3E2-15D7-42B0-9DF6-A78FE61476D8}" srcOrd="6" destOrd="0" presId="urn:microsoft.com/office/officeart/2008/layout/AlternatingPictureBlocks"/>
    <dgm:cxn modelId="{96FCA3E9-C72B-4386-83D4-F36A312AF8AB}" type="presParOf" srcId="{776AA3E2-15D7-42B0-9DF6-A78FE61476D8}" destId="{F7F0B414-106A-44AC-8B20-AAD48D8A21D9}" srcOrd="0" destOrd="0" presId="urn:microsoft.com/office/officeart/2008/layout/AlternatingPictureBlocks"/>
    <dgm:cxn modelId="{B333A227-EE2D-41C4-9348-1B5F757800DE}" type="presParOf" srcId="{776AA3E2-15D7-42B0-9DF6-A78FE61476D8}" destId="{9866F244-2DC8-4959-94F9-9F0564119268}"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DA6EC13-5B28-4DA7-8CD7-E45792D7A851}" type="doc">
      <dgm:prSet loTypeId="urn:microsoft.com/office/officeart/2005/8/layout/cycle6" loCatId="relationship" qsTypeId="urn:microsoft.com/office/officeart/2005/8/quickstyle/simple1" qsCatId="simple" csTypeId="urn:microsoft.com/office/officeart/2005/8/colors/colorful4" csCatId="colorful" phldr="1"/>
      <dgm:spPr/>
      <dgm:t>
        <a:bodyPr/>
        <a:lstStyle/>
        <a:p>
          <a:endParaRPr lang="en-GB"/>
        </a:p>
      </dgm:t>
    </dgm:pt>
    <dgm:pt modelId="{E3B17FFB-3F0D-46CB-889A-B7B509F43999}">
      <dgm:prSet phldrT="[Text]" custT="1"/>
      <dgm:spPr/>
      <dgm:t>
        <a:bodyPr/>
        <a:lstStyle/>
        <a:p>
          <a:r>
            <a:rPr lang="fr-CA" sz="1200" b="0" noProof="0"/>
            <a:t>Employés </a:t>
          </a:r>
          <a:r>
            <a:rPr lang="fr-CA" sz="1100" b="0" noProof="0"/>
            <a:t>présents &amp; passés</a:t>
          </a:r>
          <a:endParaRPr lang="fr-CA" sz="1200" b="0" noProof="0"/>
        </a:p>
      </dgm:t>
    </dgm:pt>
    <dgm:pt modelId="{B1A0F04E-5489-43BD-B90C-162A5D1723BE}" type="parTrans" cxnId="{ECD348AE-4B6A-4F1B-A086-4DB641A1D592}">
      <dgm:prSet/>
      <dgm:spPr/>
      <dgm:t>
        <a:bodyPr/>
        <a:lstStyle/>
        <a:p>
          <a:endParaRPr lang="en-GB" sz="2000" b="0" noProof="0"/>
        </a:p>
      </dgm:t>
    </dgm:pt>
    <dgm:pt modelId="{DAAA73AC-9010-4313-BA0E-8D3092A97696}" type="sibTrans" cxnId="{ECD348AE-4B6A-4F1B-A086-4DB641A1D592}">
      <dgm:prSet/>
      <dgm:spPr/>
      <dgm:t>
        <a:bodyPr/>
        <a:lstStyle/>
        <a:p>
          <a:endParaRPr lang="en-GB" sz="1200" b="0" noProof="0"/>
        </a:p>
      </dgm:t>
    </dgm:pt>
    <dgm:pt modelId="{883BC61B-A159-47F7-A7B2-3FC62961741D}">
      <dgm:prSet phldrT="[Text]" custT="1"/>
      <dgm:spPr/>
      <dgm:t>
        <a:bodyPr/>
        <a:lstStyle/>
        <a:p>
          <a:r>
            <a:rPr lang="fr-CA" sz="1200" b="0" noProof="0"/>
            <a:t>Fournisseurs</a:t>
          </a:r>
        </a:p>
      </dgm:t>
    </dgm:pt>
    <dgm:pt modelId="{C47E3826-4E9F-4859-A313-B9BDDBD2D0DE}" type="parTrans" cxnId="{FD1B66F8-CDB4-45A8-A304-EDCF28C25DC3}">
      <dgm:prSet/>
      <dgm:spPr/>
      <dgm:t>
        <a:bodyPr/>
        <a:lstStyle/>
        <a:p>
          <a:endParaRPr lang="en-GB" sz="2000" b="0" noProof="0"/>
        </a:p>
      </dgm:t>
    </dgm:pt>
    <dgm:pt modelId="{652BA13F-F430-4594-84AC-EA80C4744038}" type="sibTrans" cxnId="{FD1B66F8-CDB4-45A8-A304-EDCF28C25DC3}">
      <dgm:prSet/>
      <dgm:spPr/>
      <dgm:t>
        <a:bodyPr/>
        <a:lstStyle/>
        <a:p>
          <a:endParaRPr lang="en-GB" sz="1200" b="0" noProof="0"/>
        </a:p>
      </dgm:t>
    </dgm:pt>
    <dgm:pt modelId="{AB615F78-AE82-4330-BB8D-9B61EB74810E}">
      <dgm:prSet phldrT="[Text]" custT="1"/>
      <dgm:spPr/>
      <dgm:t>
        <a:bodyPr/>
        <a:lstStyle/>
        <a:p>
          <a:r>
            <a:rPr lang="fr-CA" sz="1200" b="0" noProof="0"/>
            <a:t>Clients</a:t>
          </a:r>
        </a:p>
      </dgm:t>
    </dgm:pt>
    <dgm:pt modelId="{591CFFD9-9F12-4A28-808B-5E85780242C2}" type="parTrans" cxnId="{52B8B266-B662-4788-A95A-328E52F5DD0F}">
      <dgm:prSet/>
      <dgm:spPr/>
      <dgm:t>
        <a:bodyPr/>
        <a:lstStyle/>
        <a:p>
          <a:endParaRPr lang="en-GB" sz="2000" b="0" noProof="0"/>
        </a:p>
      </dgm:t>
    </dgm:pt>
    <dgm:pt modelId="{F091D43E-A3A1-42EE-89CF-21E95139D10B}" type="sibTrans" cxnId="{52B8B266-B662-4788-A95A-328E52F5DD0F}">
      <dgm:prSet/>
      <dgm:spPr/>
      <dgm:t>
        <a:bodyPr/>
        <a:lstStyle/>
        <a:p>
          <a:endParaRPr lang="en-GB" sz="1200" b="0" noProof="0"/>
        </a:p>
      </dgm:t>
    </dgm:pt>
    <dgm:pt modelId="{77230343-A559-4FC9-BA55-05BE64985BFF}">
      <dgm:prSet phldrT="[Text]" custT="1"/>
      <dgm:spPr/>
      <dgm:t>
        <a:bodyPr/>
        <a:lstStyle/>
        <a:p>
          <a:r>
            <a:rPr lang="fr-CA" sz="1200" b="0" noProof="0"/>
            <a:t>Actionnaires</a:t>
          </a:r>
        </a:p>
      </dgm:t>
    </dgm:pt>
    <dgm:pt modelId="{93A02BC9-F708-4492-9C68-E531B7113B93}" type="parTrans" cxnId="{5C150092-C425-4F6E-B3A4-D15796E71060}">
      <dgm:prSet/>
      <dgm:spPr/>
      <dgm:t>
        <a:bodyPr/>
        <a:lstStyle/>
        <a:p>
          <a:endParaRPr lang="en-GB" sz="2000" b="0" noProof="0"/>
        </a:p>
      </dgm:t>
    </dgm:pt>
    <dgm:pt modelId="{729019C0-9288-4107-B43F-01C504F6B229}" type="sibTrans" cxnId="{5C150092-C425-4F6E-B3A4-D15796E71060}">
      <dgm:prSet/>
      <dgm:spPr/>
      <dgm:t>
        <a:bodyPr/>
        <a:lstStyle/>
        <a:p>
          <a:endParaRPr lang="en-GB" sz="1200" b="0" noProof="0"/>
        </a:p>
      </dgm:t>
    </dgm:pt>
    <dgm:pt modelId="{5DFA0C75-65D9-4184-9A91-0C1800014C3F}">
      <dgm:prSet custT="1"/>
      <dgm:spPr/>
      <dgm:t>
        <a:bodyPr/>
        <a:lstStyle/>
        <a:p>
          <a:r>
            <a:rPr lang="fr-CA" sz="1200" b="0" noProof="0"/>
            <a:t>Communautés</a:t>
          </a:r>
        </a:p>
      </dgm:t>
    </dgm:pt>
    <dgm:pt modelId="{7967B41B-EFF4-4196-A2B9-C8D89AE7E19A}" type="parTrans" cxnId="{1CA077E0-EE7B-43C2-89CC-3B8C71324E62}">
      <dgm:prSet/>
      <dgm:spPr/>
      <dgm:t>
        <a:bodyPr/>
        <a:lstStyle/>
        <a:p>
          <a:endParaRPr lang="en-GB" sz="2000" b="0" noProof="0"/>
        </a:p>
      </dgm:t>
    </dgm:pt>
    <dgm:pt modelId="{14724BA9-3419-400E-A540-A2A9E087FD52}" type="sibTrans" cxnId="{1CA077E0-EE7B-43C2-89CC-3B8C71324E62}">
      <dgm:prSet/>
      <dgm:spPr/>
      <dgm:t>
        <a:bodyPr/>
        <a:lstStyle/>
        <a:p>
          <a:endParaRPr lang="en-GB" sz="1200" b="0" noProof="0"/>
        </a:p>
      </dgm:t>
    </dgm:pt>
    <dgm:pt modelId="{8AB51F53-B739-4300-A7F4-0E6B2B861C43}">
      <dgm:prSet custT="1"/>
      <dgm:spPr/>
      <dgm:t>
        <a:bodyPr/>
        <a:lstStyle/>
        <a:p>
          <a:r>
            <a:rPr lang="fr-CA" sz="1200" b="0" noProof="0"/>
            <a:t>Sous-traitants</a:t>
          </a:r>
        </a:p>
      </dgm:t>
    </dgm:pt>
    <dgm:pt modelId="{A40EDBC3-F589-4EAC-B41A-BF1F58400C25}" type="parTrans" cxnId="{6566453A-AAE2-4516-8F2C-AFC9D0A45F60}">
      <dgm:prSet/>
      <dgm:spPr/>
      <dgm:t>
        <a:bodyPr/>
        <a:lstStyle/>
        <a:p>
          <a:endParaRPr lang="en-GB" sz="2000" b="0" noProof="0"/>
        </a:p>
      </dgm:t>
    </dgm:pt>
    <dgm:pt modelId="{704F75A6-BD58-48FF-8085-68411AFFB04F}" type="sibTrans" cxnId="{6566453A-AAE2-4516-8F2C-AFC9D0A45F60}">
      <dgm:prSet/>
      <dgm:spPr/>
      <dgm:t>
        <a:bodyPr/>
        <a:lstStyle/>
        <a:p>
          <a:endParaRPr lang="en-GB" sz="1200" b="0" noProof="0"/>
        </a:p>
      </dgm:t>
    </dgm:pt>
    <dgm:pt modelId="{F4F215B4-3539-4897-94B2-33BC7DC260B7}" type="pres">
      <dgm:prSet presAssocID="{6DA6EC13-5B28-4DA7-8CD7-E45792D7A851}" presName="cycle" presStyleCnt="0">
        <dgm:presLayoutVars>
          <dgm:dir/>
          <dgm:resizeHandles val="exact"/>
        </dgm:presLayoutVars>
      </dgm:prSet>
      <dgm:spPr/>
    </dgm:pt>
    <dgm:pt modelId="{8F402D27-5D22-4F27-94D4-27B3824B9EF3}" type="pres">
      <dgm:prSet presAssocID="{E3B17FFB-3F0D-46CB-889A-B7B509F43999}" presName="node" presStyleLbl="node1" presStyleIdx="0" presStyleCnt="6" custScaleX="155324">
        <dgm:presLayoutVars>
          <dgm:bulletEnabled val="1"/>
        </dgm:presLayoutVars>
      </dgm:prSet>
      <dgm:spPr/>
    </dgm:pt>
    <dgm:pt modelId="{F443877A-96B5-4C54-9436-49D7C935EB09}" type="pres">
      <dgm:prSet presAssocID="{E3B17FFB-3F0D-46CB-889A-B7B509F43999}" presName="spNode" presStyleCnt="0"/>
      <dgm:spPr/>
    </dgm:pt>
    <dgm:pt modelId="{5FF6C13C-83AC-4C40-8764-C9EA1A4834FD}" type="pres">
      <dgm:prSet presAssocID="{DAAA73AC-9010-4313-BA0E-8D3092A97696}" presName="sibTrans" presStyleLbl="sibTrans1D1" presStyleIdx="0" presStyleCnt="6"/>
      <dgm:spPr/>
    </dgm:pt>
    <dgm:pt modelId="{0BDCA05D-2CEA-40A6-B519-4D9B0EA641E6}" type="pres">
      <dgm:prSet presAssocID="{883BC61B-A159-47F7-A7B2-3FC62961741D}" presName="node" presStyleLbl="node1" presStyleIdx="1" presStyleCnt="6" custScaleX="162415">
        <dgm:presLayoutVars>
          <dgm:bulletEnabled val="1"/>
        </dgm:presLayoutVars>
      </dgm:prSet>
      <dgm:spPr/>
    </dgm:pt>
    <dgm:pt modelId="{752316E3-9448-45BF-88CB-57825C4060FF}" type="pres">
      <dgm:prSet presAssocID="{883BC61B-A159-47F7-A7B2-3FC62961741D}" presName="spNode" presStyleCnt="0"/>
      <dgm:spPr/>
    </dgm:pt>
    <dgm:pt modelId="{ABD95166-A8C1-4A75-8795-59735AF45477}" type="pres">
      <dgm:prSet presAssocID="{652BA13F-F430-4594-84AC-EA80C4744038}" presName="sibTrans" presStyleLbl="sibTrans1D1" presStyleIdx="1" presStyleCnt="6"/>
      <dgm:spPr/>
    </dgm:pt>
    <dgm:pt modelId="{B426C189-786C-48DD-A95A-BF63C1F12CAF}" type="pres">
      <dgm:prSet presAssocID="{AB615F78-AE82-4330-BB8D-9B61EB74810E}" presName="node" presStyleLbl="node1" presStyleIdx="2" presStyleCnt="6" custScaleX="166158">
        <dgm:presLayoutVars>
          <dgm:bulletEnabled val="1"/>
        </dgm:presLayoutVars>
      </dgm:prSet>
      <dgm:spPr/>
    </dgm:pt>
    <dgm:pt modelId="{F0FE19C7-DC6F-47C6-83FB-A85DDE7F1B43}" type="pres">
      <dgm:prSet presAssocID="{AB615F78-AE82-4330-BB8D-9B61EB74810E}" presName="spNode" presStyleCnt="0"/>
      <dgm:spPr/>
    </dgm:pt>
    <dgm:pt modelId="{A51702A4-7BCF-495F-AA11-ECA8C71BC0A7}" type="pres">
      <dgm:prSet presAssocID="{F091D43E-A3A1-42EE-89CF-21E95139D10B}" presName="sibTrans" presStyleLbl="sibTrans1D1" presStyleIdx="2" presStyleCnt="6"/>
      <dgm:spPr/>
    </dgm:pt>
    <dgm:pt modelId="{73825546-0724-4877-8A80-B71F78DB3254}" type="pres">
      <dgm:prSet presAssocID="{77230343-A559-4FC9-BA55-05BE64985BFF}" presName="node" presStyleLbl="node1" presStyleIdx="3" presStyleCnt="6" custScaleX="146397">
        <dgm:presLayoutVars>
          <dgm:bulletEnabled val="1"/>
        </dgm:presLayoutVars>
      </dgm:prSet>
      <dgm:spPr/>
    </dgm:pt>
    <dgm:pt modelId="{81098BCC-E16E-4363-AE39-FC02CFAE6DBF}" type="pres">
      <dgm:prSet presAssocID="{77230343-A559-4FC9-BA55-05BE64985BFF}" presName="spNode" presStyleCnt="0"/>
      <dgm:spPr/>
    </dgm:pt>
    <dgm:pt modelId="{BD7DF996-2482-49EF-AB08-1E01AD19A29A}" type="pres">
      <dgm:prSet presAssocID="{729019C0-9288-4107-B43F-01C504F6B229}" presName="sibTrans" presStyleLbl="sibTrans1D1" presStyleIdx="3" presStyleCnt="6"/>
      <dgm:spPr/>
    </dgm:pt>
    <dgm:pt modelId="{FC3AA04D-7F91-4360-91C4-B4CB569CBF9C}" type="pres">
      <dgm:prSet presAssocID="{5DFA0C75-65D9-4184-9A91-0C1800014C3F}" presName="node" presStyleLbl="node1" presStyleIdx="4" presStyleCnt="6" custScaleX="170602">
        <dgm:presLayoutVars>
          <dgm:bulletEnabled val="1"/>
        </dgm:presLayoutVars>
      </dgm:prSet>
      <dgm:spPr/>
    </dgm:pt>
    <dgm:pt modelId="{41875A04-E2AC-4915-B6BB-D5F0A4BB2D26}" type="pres">
      <dgm:prSet presAssocID="{5DFA0C75-65D9-4184-9A91-0C1800014C3F}" presName="spNode" presStyleCnt="0"/>
      <dgm:spPr/>
    </dgm:pt>
    <dgm:pt modelId="{EC0CE180-A222-469C-AB65-D837FCB6B524}" type="pres">
      <dgm:prSet presAssocID="{14724BA9-3419-400E-A540-A2A9E087FD52}" presName="sibTrans" presStyleLbl="sibTrans1D1" presStyleIdx="4" presStyleCnt="6"/>
      <dgm:spPr/>
    </dgm:pt>
    <dgm:pt modelId="{549ED020-ECCC-4CDC-AC1A-A9AB35C77BE1}" type="pres">
      <dgm:prSet presAssocID="{8AB51F53-B739-4300-A7F4-0E6B2B861C43}" presName="node" presStyleLbl="node1" presStyleIdx="5" presStyleCnt="6" custScaleX="162415">
        <dgm:presLayoutVars>
          <dgm:bulletEnabled val="1"/>
        </dgm:presLayoutVars>
      </dgm:prSet>
      <dgm:spPr/>
    </dgm:pt>
    <dgm:pt modelId="{AEA36AC1-E524-4DDA-842E-E87FC6C63CA0}" type="pres">
      <dgm:prSet presAssocID="{8AB51F53-B739-4300-A7F4-0E6B2B861C43}" presName="spNode" presStyleCnt="0"/>
      <dgm:spPr/>
    </dgm:pt>
    <dgm:pt modelId="{D55E80A7-6673-4D4D-B8C0-B4A62BBA1E68}" type="pres">
      <dgm:prSet presAssocID="{704F75A6-BD58-48FF-8085-68411AFFB04F}" presName="sibTrans" presStyleLbl="sibTrans1D1" presStyleIdx="5" presStyleCnt="6"/>
      <dgm:spPr/>
    </dgm:pt>
  </dgm:ptLst>
  <dgm:cxnLst>
    <dgm:cxn modelId="{39B90815-5BF1-4750-9736-B791A0D08948}" type="presOf" srcId="{F091D43E-A3A1-42EE-89CF-21E95139D10B}" destId="{A51702A4-7BCF-495F-AA11-ECA8C71BC0A7}" srcOrd="0" destOrd="0" presId="urn:microsoft.com/office/officeart/2005/8/layout/cycle6"/>
    <dgm:cxn modelId="{6566453A-AAE2-4516-8F2C-AFC9D0A45F60}" srcId="{6DA6EC13-5B28-4DA7-8CD7-E45792D7A851}" destId="{8AB51F53-B739-4300-A7F4-0E6B2B861C43}" srcOrd="5" destOrd="0" parTransId="{A40EDBC3-F589-4EAC-B41A-BF1F58400C25}" sibTransId="{704F75A6-BD58-48FF-8085-68411AFFB04F}"/>
    <dgm:cxn modelId="{D242A05D-750A-4DB1-8116-AF120851CA5A}" type="presOf" srcId="{883BC61B-A159-47F7-A7B2-3FC62961741D}" destId="{0BDCA05D-2CEA-40A6-B519-4D9B0EA641E6}" srcOrd="0" destOrd="0" presId="urn:microsoft.com/office/officeart/2005/8/layout/cycle6"/>
    <dgm:cxn modelId="{52B8B266-B662-4788-A95A-328E52F5DD0F}" srcId="{6DA6EC13-5B28-4DA7-8CD7-E45792D7A851}" destId="{AB615F78-AE82-4330-BB8D-9B61EB74810E}" srcOrd="2" destOrd="0" parTransId="{591CFFD9-9F12-4A28-808B-5E85780242C2}" sibTransId="{F091D43E-A3A1-42EE-89CF-21E95139D10B}"/>
    <dgm:cxn modelId="{18BE7A75-CBB2-4946-9EBD-BA3B345FCB2C}" type="presOf" srcId="{704F75A6-BD58-48FF-8085-68411AFFB04F}" destId="{D55E80A7-6673-4D4D-B8C0-B4A62BBA1E68}" srcOrd="0" destOrd="0" presId="urn:microsoft.com/office/officeart/2005/8/layout/cycle6"/>
    <dgm:cxn modelId="{06207476-C602-44E9-B25D-1B462A7A89C1}" type="presOf" srcId="{729019C0-9288-4107-B43F-01C504F6B229}" destId="{BD7DF996-2482-49EF-AB08-1E01AD19A29A}" srcOrd="0" destOrd="0" presId="urn:microsoft.com/office/officeart/2005/8/layout/cycle6"/>
    <dgm:cxn modelId="{E8A99478-6936-4713-A2AE-85B10041BB38}" type="presOf" srcId="{5DFA0C75-65D9-4184-9A91-0C1800014C3F}" destId="{FC3AA04D-7F91-4360-91C4-B4CB569CBF9C}" srcOrd="0" destOrd="0" presId="urn:microsoft.com/office/officeart/2005/8/layout/cycle6"/>
    <dgm:cxn modelId="{F7C28679-4A82-4861-B44A-2F5F50119527}" type="presOf" srcId="{8AB51F53-B739-4300-A7F4-0E6B2B861C43}" destId="{549ED020-ECCC-4CDC-AC1A-A9AB35C77BE1}" srcOrd="0" destOrd="0" presId="urn:microsoft.com/office/officeart/2005/8/layout/cycle6"/>
    <dgm:cxn modelId="{5C150092-C425-4F6E-B3A4-D15796E71060}" srcId="{6DA6EC13-5B28-4DA7-8CD7-E45792D7A851}" destId="{77230343-A559-4FC9-BA55-05BE64985BFF}" srcOrd="3" destOrd="0" parTransId="{93A02BC9-F708-4492-9C68-E531B7113B93}" sibTransId="{729019C0-9288-4107-B43F-01C504F6B229}"/>
    <dgm:cxn modelId="{8CB22597-B0E9-4904-8C8E-EB240FB8EA7C}" type="presOf" srcId="{77230343-A559-4FC9-BA55-05BE64985BFF}" destId="{73825546-0724-4877-8A80-B71F78DB3254}" srcOrd="0" destOrd="0" presId="urn:microsoft.com/office/officeart/2005/8/layout/cycle6"/>
    <dgm:cxn modelId="{0FB176A3-EA0B-4DA2-A567-2CCEBBD33AFC}" type="presOf" srcId="{E3B17FFB-3F0D-46CB-889A-B7B509F43999}" destId="{8F402D27-5D22-4F27-94D4-27B3824B9EF3}" srcOrd="0" destOrd="0" presId="urn:microsoft.com/office/officeart/2005/8/layout/cycle6"/>
    <dgm:cxn modelId="{ECD348AE-4B6A-4F1B-A086-4DB641A1D592}" srcId="{6DA6EC13-5B28-4DA7-8CD7-E45792D7A851}" destId="{E3B17FFB-3F0D-46CB-889A-B7B509F43999}" srcOrd="0" destOrd="0" parTransId="{B1A0F04E-5489-43BD-B90C-162A5D1723BE}" sibTransId="{DAAA73AC-9010-4313-BA0E-8D3092A97696}"/>
    <dgm:cxn modelId="{B33DBCB8-DBA2-4FE6-AC07-8D3E54288E7C}" type="presOf" srcId="{DAAA73AC-9010-4313-BA0E-8D3092A97696}" destId="{5FF6C13C-83AC-4C40-8764-C9EA1A4834FD}" srcOrd="0" destOrd="0" presId="urn:microsoft.com/office/officeart/2005/8/layout/cycle6"/>
    <dgm:cxn modelId="{F1C71FC9-6765-48BE-A2F9-D7F69A855E9C}" type="presOf" srcId="{6DA6EC13-5B28-4DA7-8CD7-E45792D7A851}" destId="{F4F215B4-3539-4897-94B2-33BC7DC260B7}" srcOrd="0" destOrd="0" presId="urn:microsoft.com/office/officeart/2005/8/layout/cycle6"/>
    <dgm:cxn modelId="{1F7035D2-3F74-442F-8BD7-3F3C1DE706AB}" type="presOf" srcId="{652BA13F-F430-4594-84AC-EA80C4744038}" destId="{ABD95166-A8C1-4A75-8795-59735AF45477}" srcOrd="0" destOrd="0" presId="urn:microsoft.com/office/officeart/2005/8/layout/cycle6"/>
    <dgm:cxn modelId="{1CA077E0-EE7B-43C2-89CC-3B8C71324E62}" srcId="{6DA6EC13-5B28-4DA7-8CD7-E45792D7A851}" destId="{5DFA0C75-65D9-4184-9A91-0C1800014C3F}" srcOrd="4" destOrd="0" parTransId="{7967B41B-EFF4-4196-A2B9-C8D89AE7E19A}" sibTransId="{14724BA9-3419-400E-A540-A2A9E087FD52}"/>
    <dgm:cxn modelId="{FD1B66F8-CDB4-45A8-A304-EDCF28C25DC3}" srcId="{6DA6EC13-5B28-4DA7-8CD7-E45792D7A851}" destId="{883BC61B-A159-47F7-A7B2-3FC62961741D}" srcOrd="1" destOrd="0" parTransId="{C47E3826-4E9F-4859-A313-B9BDDBD2D0DE}" sibTransId="{652BA13F-F430-4594-84AC-EA80C4744038}"/>
    <dgm:cxn modelId="{20BD2DFC-F3D4-412B-8337-62AAA77AF5C2}" type="presOf" srcId="{14724BA9-3419-400E-A540-A2A9E087FD52}" destId="{EC0CE180-A222-469C-AB65-D837FCB6B524}" srcOrd="0" destOrd="0" presId="urn:microsoft.com/office/officeart/2005/8/layout/cycle6"/>
    <dgm:cxn modelId="{E71812FE-1E57-4CFC-8801-6A50C39BE127}" type="presOf" srcId="{AB615F78-AE82-4330-BB8D-9B61EB74810E}" destId="{B426C189-786C-48DD-A95A-BF63C1F12CAF}" srcOrd="0" destOrd="0" presId="urn:microsoft.com/office/officeart/2005/8/layout/cycle6"/>
    <dgm:cxn modelId="{B8847F3B-91AE-4546-B9E1-F6BDE018748B}" type="presParOf" srcId="{F4F215B4-3539-4897-94B2-33BC7DC260B7}" destId="{8F402D27-5D22-4F27-94D4-27B3824B9EF3}" srcOrd="0" destOrd="0" presId="urn:microsoft.com/office/officeart/2005/8/layout/cycle6"/>
    <dgm:cxn modelId="{04695851-55D4-4686-B024-3C6234425FBB}" type="presParOf" srcId="{F4F215B4-3539-4897-94B2-33BC7DC260B7}" destId="{F443877A-96B5-4C54-9436-49D7C935EB09}" srcOrd="1" destOrd="0" presId="urn:microsoft.com/office/officeart/2005/8/layout/cycle6"/>
    <dgm:cxn modelId="{056D0AFE-4371-4A15-A6B7-7AE977008921}" type="presParOf" srcId="{F4F215B4-3539-4897-94B2-33BC7DC260B7}" destId="{5FF6C13C-83AC-4C40-8764-C9EA1A4834FD}" srcOrd="2" destOrd="0" presId="urn:microsoft.com/office/officeart/2005/8/layout/cycle6"/>
    <dgm:cxn modelId="{2745118F-ACDD-4C5C-A905-F36A57356B7D}" type="presParOf" srcId="{F4F215B4-3539-4897-94B2-33BC7DC260B7}" destId="{0BDCA05D-2CEA-40A6-B519-4D9B0EA641E6}" srcOrd="3" destOrd="0" presId="urn:microsoft.com/office/officeart/2005/8/layout/cycle6"/>
    <dgm:cxn modelId="{19E24538-1531-4ED0-ACA4-B2F472D76682}" type="presParOf" srcId="{F4F215B4-3539-4897-94B2-33BC7DC260B7}" destId="{752316E3-9448-45BF-88CB-57825C4060FF}" srcOrd="4" destOrd="0" presId="urn:microsoft.com/office/officeart/2005/8/layout/cycle6"/>
    <dgm:cxn modelId="{F5B293BF-4522-4557-8031-A5224A0C568B}" type="presParOf" srcId="{F4F215B4-3539-4897-94B2-33BC7DC260B7}" destId="{ABD95166-A8C1-4A75-8795-59735AF45477}" srcOrd="5" destOrd="0" presId="urn:microsoft.com/office/officeart/2005/8/layout/cycle6"/>
    <dgm:cxn modelId="{ED4F4F4F-DFB0-483F-93AF-C15B55DC31F8}" type="presParOf" srcId="{F4F215B4-3539-4897-94B2-33BC7DC260B7}" destId="{B426C189-786C-48DD-A95A-BF63C1F12CAF}" srcOrd="6" destOrd="0" presId="urn:microsoft.com/office/officeart/2005/8/layout/cycle6"/>
    <dgm:cxn modelId="{116AA291-49E4-4980-8FD9-B9F27BA13242}" type="presParOf" srcId="{F4F215B4-3539-4897-94B2-33BC7DC260B7}" destId="{F0FE19C7-DC6F-47C6-83FB-A85DDE7F1B43}" srcOrd="7" destOrd="0" presId="urn:microsoft.com/office/officeart/2005/8/layout/cycle6"/>
    <dgm:cxn modelId="{EECC7D56-D6F6-4FFF-B2E5-47A2C2F7D04A}" type="presParOf" srcId="{F4F215B4-3539-4897-94B2-33BC7DC260B7}" destId="{A51702A4-7BCF-495F-AA11-ECA8C71BC0A7}" srcOrd="8" destOrd="0" presId="urn:microsoft.com/office/officeart/2005/8/layout/cycle6"/>
    <dgm:cxn modelId="{A4515BF5-8038-4BE0-AD28-88C3B8A2774E}" type="presParOf" srcId="{F4F215B4-3539-4897-94B2-33BC7DC260B7}" destId="{73825546-0724-4877-8A80-B71F78DB3254}" srcOrd="9" destOrd="0" presId="urn:microsoft.com/office/officeart/2005/8/layout/cycle6"/>
    <dgm:cxn modelId="{2FAA647A-6049-4A9F-85DB-03666CD1BA3F}" type="presParOf" srcId="{F4F215B4-3539-4897-94B2-33BC7DC260B7}" destId="{81098BCC-E16E-4363-AE39-FC02CFAE6DBF}" srcOrd="10" destOrd="0" presId="urn:microsoft.com/office/officeart/2005/8/layout/cycle6"/>
    <dgm:cxn modelId="{367EC6F5-F371-4BFE-8CF3-253E2E061831}" type="presParOf" srcId="{F4F215B4-3539-4897-94B2-33BC7DC260B7}" destId="{BD7DF996-2482-49EF-AB08-1E01AD19A29A}" srcOrd="11" destOrd="0" presId="urn:microsoft.com/office/officeart/2005/8/layout/cycle6"/>
    <dgm:cxn modelId="{459C9695-1BB5-4211-8C5E-F932ABCA7358}" type="presParOf" srcId="{F4F215B4-3539-4897-94B2-33BC7DC260B7}" destId="{FC3AA04D-7F91-4360-91C4-B4CB569CBF9C}" srcOrd="12" destOrd="0" presId="urn:microsoft.com/office/officeart/2005/8/layout/cycle6"/>
    <dgm:cxn modelId="{3B34EA17-5D5B-488B-AD97-4F916A0BE1E8}" type="presParOf" srcId="{F4F215B4-3539-4897-94B2-33BC7DC260B7}" destId="{41875A04-E2AC-4915-B6BB-D5F0A4BB2D26}" srcOrd="13" destOrd="0" presId="urn:microsoft.com/office/officeart/2005/8/layout/cycle6"/>
    <dgm:cxn modelId="{D18CFF2E-A7A3-468A-B990-1ABC8B231A07}" type="presParOf" srcId="{F4F215B4-3539-4897-94B2-33BC7DC260B7}" destId="{EC0CE180-A222-469C-AB65-D837FCB6B524}" srcOrd="14" destOrd="0" presId="urn:microsoft.com/office/officeart/2005/8/layout/cycle6"/>
    <dgm:cxn modelId="{36945E13-6322-4115-BCBA-43198CB46B95}" type="presParOf" srcId="{F4F215B4-3539-4897-94B2-33BC7DC260B7}" destId="{549ED020-ECCC-4CDC-AC1A-A9AB35C77BE1}" srcOrd="15" destOrd="0" presId="urn:microsoft.com/office/officeart/2005/8/layout/cycle6"/>
    <dgm:cxn modelId="{5A1E1261-078D-4D40-9249-60AAE323A42E}" type="presParOf" srcId="{F4F215B4-3539-4897-94B2-33BC7DC260B7}" destId="{AEA36AC1-E524-4DDA-842E-E87FC6C63CA0}" srcOrd="16" destOrd="0" presId="urn:microsoft.com/office/officeart/2005/8/layout/cycle6"/>
    <dgm:cxn modelId="{AC1B29B1-B926-42C8-BA83-6AD51AEEDD2C}" type="presParOf" srcId="{F4F215B4-3539-4897-94B2-33BC7DC260B7}" destId="{D55E80A7-6673-4D4D-B8C0-B4A62BBA1E68}"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41C776-B183-4B9A-A549-3673DBCEF5AF}">
      <dsp:nvSpPr>
        <dsp:cNvPr id="0" name=""/>
        <dsp:cNvSpPr/>
      </dsp:nvSpPr>
      <dsp:spPr>
        <a:xfrm>
          <a:off x="621" y="360041"/>
          <a:ext cx="2673507" cy="3816421"/>
        </a:xfrm>
        <a:prstGeom prst="roundRect">
          <a:avLst>
            <a:gd name="adj" fmla="val 5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6299" rIns="137795" bIns="0" numCol="1" spcCol="1270" anchor="t" anchorCtr="0">
          <a:noAutofit/>
        </a:bodyPr>
        <a:lstStyle/>
        <a:p>
          <a:pPr marL="0" lvl="0" indent="0" algn="r" defTabSz="1377950">
            <a:lnSpc>
              <a:spcPct val="90000"/>
            </a:lnSpc>
            <a:spcBef>
              <a:spcPct val="0"/>
            </a:spcBef>
            <a:spcAft>
              <a:spcPct val="35000"/>
            </a:spcAft>
            <a:buNone/>
          </a:pPr>
          <a:r>
            <a:rPr lang="fr-CA" sz="3100" kern="1200"/>
            <a:t>Danger observé</a:t>
          </a:r>
        </a:p>
      </dsp:txBody>
      <dsp:txXfrm rot="16200000">
        <a:off x="-1296760" y="1657423"/>
        <a:ext cx="3129465" cy="534701"/>
      </dsp:txXfrm>
    </dsp:sp>
    <dsp:sp modelId="{D1454CD2-C95F-4E7F-B310-9EA2D77DFE55}">
      <dsp:nvSpPr>
        <dsp:cNvPr id="0" name=""/>
        <dsp:cNvSpPr/>
      </dsp:nvSpPr>
      <dsp:spPr>
        <a:xfrm>
          <a:off x="535322" y="360041"/>
          <a:ext cx="1991763" cy="381642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r>
            <a:rPr lang="fr-FR" altLang="fr-FR" sz="1400" b="1" kern="1200"/>
            <a:t>Sécurité</a:t>
          </a:r>
          <a:endParaRPr lang="fr-CA" sz="1400" kern="1200"/>
        </a:p>
        <a:p>
          <a:pPr marL="0" lvl="0" indent="0" algn="l" defTabSz="622300">
            <a:lnSpc>
              <a:spcPct val="90000"/>
            </a:lnSpc>
            <a:spcBef>
              <a:spcPct val="0"/>
            </a:spcBef>
            <a:spcAft>
              <a:spcPct val="35000"/>
            </a:spcAft>
            <a:buNone/>
          </a:pPr>
          <a:r>
            <a:rPr lang="fr-FR" altLang="fr-FR" sz="1400" kern="1200" dirty="0"/>
            <a:t>Brique sur un mur sur le point de tomber;</a:t>
          </a:r>
        </a:p>
        <a:p>
          <a:pPr marL="0" lvl="0" indent="0" algn="l" defTabSz="622300">
            <a:lnSpc>
              <a:spcPct val="90000"/>
            </a:lnSpc>
            <a:spcBef>
              <a:spcPct val="0"/>
            </a:spcBef>
            <a:spcAft>
              <a:spcPct val="35000"/>
            </a:spcAft>
            <a:buNone/>
          </a:pPr>
          <a:endParaRPr lang="fr-FR" altLang="fr-FR" sz="1400" kern="1200" dirty="0"/>
        </a:p>
        <a:p>
          <a:pPr marL="0" lvl="0" indent="0" algn="l" defTabSz="622300">
            <a:lnSpc>
              <a:spcPct val="90000"/>
            </a:lnSpc>
            <a:spcBef>
              <a:spcPct val="0"/>
            </a:spcBef>
            <a:spcAft>
              <a:spcPct val="35000"/>
            </a:spcAft>
            <a:buNone/>
          </a:pPr>
          <a:r>
            <a:rPr lang="fr-FR" altLang="fr-FR" sz="1400" b="1" kern="1200"/>
            <a:t>Santé</a:t>
          </a:r>
        </a:p>
        <a:p>
          <a:pPr marL="0" lvl="0" indent="0" algn="l" defTabSz="622300">
            <a:lnSpc>
              <a:spcPct val="90000"/>
            </a:lnSpc>
            <a:spcBef>
              <a:spcPct val="0"/>
            </a:spcBef>
            <a:spcAft>
              <a:spcPct val="35000"/>
            </a:spcAft>
            <a:buNone/>
          </a:pPr>
          <a:r>
            <a:rPr lang="fr-FR" altLang="fr-FR" sz="1400" kern="1200"/>
            <a:t>Nouvel équipement pouvant générer des bruits d’impact;</a:t>
          </a:r>
        </a:p>
        <a:p>
          <a:pPr marL="0" lvl="0" indent="0" algn="l" defTabSz="622300">
            <a:lnSpc>
              <a:spcPct val="90000"/>
            </a:lnSpc>
            <a:spcBef>
              <a:spcPct val="0"/>
            </a:spcBef>
            <a:spcAft>
              <a:spcPct val="35000"/>
            </a:spcAft>
            <a:buNone/>
          </a:pPr>
          <a:endParaRPr lang="fr-FR" altLang="fr-FR" sz="1400" kern="1200"/>
        </a:p>
        <a:p>
          <a:pPr marL="0" lvl="0" indent="0" algn="l" defTabSz="622300">
            <a:lnSpc>
              <a:spcPct val="90000"/>
            </a:lnSpc>
            <a:spcBef>
              <a:spcPct val="0"/>
            </a:spcBef>
            <a:spcAft>
              <a:spcPct val="35000"/>
            </a:spcAft>
            <a:buNone/>
          </a:pPr>
          <a:r>
            <a:rPr lang="fr-FR" altLang="fr-FR" sz="1400" b="1" kern="1200"/>
            <a:t>Environnement</a:t>
          </a:r>
        </a:p>
        <a:p>
          <a:pPr marL="0" lvl="0" indent="0" algn="l" defTabSz="622300">
            <a:lnSpc>
              <a:spcPct val="90000"/>
            </a:lnSpc>
            <a:spcBef>
              <a:spcPct val="0"/>
            </a:spcBef>
            <a:spcAft>
              <a:spcPct val="35000"/>
            </a:spcAft>
            <a:buNone/>
          </a:pPr>
          <a:r>
            <a:rPr lang="fr-FR" altLang="fr-FR" sz="1400" kern="1200"/>
            <a:t>Remarquer un suintement sur un boyau d’huile hydraulique lors de l’inspection du véhicule;</a:t>
          </a:r>
        </a:p>
      </dsp:txBody>
      <dsp:txXfrm>
        <a:off x="535322" y="360041"/>
        <a:ext cx="1991763" cy="3816421"/>
      </dsp:txXfrm>
    </dsp:sp>
    <dsp:sp modelId="{56E43172-282A-4212-B6EC-AE0EECD783C9}">
      <dsp:nvSpPr>
        <dsp:cNvPr id="0" name=""/>
        <dsp:cNvSpPr/>
      </dsp:nvSpPr>
      <dsp:spPr>
        <a:xfrm>
          <a:off x="2767702" y="360041"/>
          <a:ext cx="2673507" cy="3816421"/>
        </a:xfrm>
        <a:prstGeom prst="roundRect">
          <a:avLst>
            <a:gd name="adj" fmla="val 5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fr-CA" sz="3000" kern="1200"/>
            <a:t>Quasi-incident</a:t>
          </a:r>
        </a:p>
      </dsp:txBody>
      <dsp:txXfrm rot="16200000">
        <a:off x="1470319" y="1657423"/>
        <a:ext cx="3129465" cy="534701"/>
      </dsp:txXfrm>
    </dsp:sp>
    <dsp:sp modelId="{9A8AD53B-D616-4382-8DA1-09B6777F4E7D}">
      <dsp:nvSpPr>
        <dsp:cNvPr id="0" name=""/>
        <dsp:cNvSpPr/>
      </dsp:nvSpPr>
      <dsp:spPr>
        <a:xfrm rot="5400000">
          <a:off x="2545241" y="2910850"/>
          <a:ext cx="471655" cy="401026"/>
        </a:xfrm>
        <a:prstGeom prst="flowChartExtract">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B25B4F09-9C7A-4DD0-A5F6-01DAFCF14DA6}">
      <dsp:nvSpPr>
        <dsp:cNvPr id="0" name=""/>
        <dsp:cNvSpPr/>
      </dsp:nvSpPr>
      <dsp:spPr>
        <a:xfrm>
          <a:off x="3302403" y="360041"/>
          <a:ext cx="1991763" cy="381642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r>
            <a:rPr lang="fr-CA" sz="1400" b="1" kern="1200"/>
            <a:t>Sécurité</a:t>
          </a:r>
          <a:endParaRPr lang="fr-CA" sz="1400" kern="1200"/>
        </a:p>
        <a:p>
          <a:pPr marL="0" lvl="0" indent="0" algn="l" defTabSz="622300">
            <a:lnSpc>
              <a:spcPct val="90000"/>
            </a:lnSpc>
            <a:spcBef>
              <a:spcPct val="0"/>
            </a:spcBef>
            <a:spcAft>
              <a:spcPct val="35000"/>
            </a:spcAft>
            <a:buNone/>
          </a:pPr>
          <a:r>
            <a:rPr lang="fr-FR" altLang="fr-FR" sz="1400" kern="1200"/>
            <a:t>Brique sur un mur tombée à proximité d’un travailleur;</a:t>
          </a:r>
        </a:p>
        <a:p>
          <a:pPr marL="0" lvl="0" indent="0" algn="l" defTabSz="622300">
            <a:lnSpc>
              <a:spcPct val="90000"/>
            </a:lnSpc>
            <a:spcBef>
              <a:spcPct val="0"/>
            </a:spcBef>
            <a:spcAft>
              <a:spcPct val="35000"/>
            </a:spcAft>
            <a:buNone/>
          </a:pPr>
          <a:endParaRPr lang="fr-FR" altLang="fr-FR" sz="1400" kern="1200"/>
        </a:p>
        <a:p>
          <a:pPr marL="0" lvl="0" indent="0" algn="l" defTabSz="622300">
            <a:lnSpc>
              <a:spcPct val="90000"/>
            </a:lnSpc>
            <a:spcBef>
              <a:spcPct val="0"/>
            </a:spcBef>
            <a:spcAft>
              <a:spcPct val="35000"/>
            </a:spcAft>
            <a:buNone/>
          </a:pPr>
          <a:r>
            <a:rPr lang="fr-FR" altLang="fr-FR" sz="1400" b="1" kern="1200"/>
            <a:t>Santé</a:t>
          </a:r>
        </a:p>
        <a:p>
          <a:pPr marL="0" lvl="0" indent="0" algn="l" defTabSz="622300">
            <a:lnSpc>
              <a:spcPct val="90000"/>
            </a:lnSpc>
            <a:spcBef>
              <a:spcPct val="0"/>
            </a:spcBef>
            <a:spcAft>
              <a:spcPct val="35000"/>
            </a:spcAft>
            <a:buNone/>
          </a:pPr>
          <a:r>
            <a:rPr lang="fr-FR" altLang="fr-FR" sz="1400" kern="1200"/>
            <a:t>L’équipement a été mis en service mais aucun employé a été exposé;</a:t>
          </a:r>
        </a:p>
        <a:p>
          <a:pPr marL="0" lvl="0" indent="0" algn="l" defTabSz="622300">
            <a:lnSpc>
              <a:spcPct val="90000"/>
            </a:lnSpc>
            <a:spcBef>
              <a:spcPct val="0"/>
            </a:spcBef>
            <a:spcAft>
              <a:spcPct val="35000"/>
            </a:spcAft>
            <a:buNone/>
          </a:pPr>
          <a:r>
            <a:rPr lang="fr-FR" altLang="fr-FR" sz="1400" kern="1200"/>
            <a:t> </a:t>
          </a:r>
        </a:p>
        <a:p>
          <a:pPr marL="0" lvl="0" indent="0" algn="l" defTabSz="622300">
            <a:lnSpc>
              <a:spcPct val="90000"/>
            </a:lnSpc>
            <a:spcBef>
              <a:spcPct val="0"/>
            </a:spcBef>
            <a:spcAft>
              <a:spcPct val="35000"/>
            </a:spcAft>
            <a:buNone/>
          </a:pPr>
          <a:r>
            <a:rPr lang="fr-FR" altLang="fr-FR" sz="1400" b="1" kern="1200"/>
            <a:t>Environnemen</a:t>
          </a:r>
          <a:r>
            <a:rPr lang="fr-FR" altLang="fr-FR" sz="1400" kern="1200"/>
            <a:t>t</a:t>
          </a:r>
        </a:p>
        <a:p>
          <a:pPr marL="0" lvl="0" indent="0" algn="l" defTabSz="622300">
            <a:lnSpc>
              <a:spcPct val="90000"/>
            </a:lnSpc>
            <a:spcBef>
              <a:spcPct val="0"/>
            </a:spcBef>
            <a:spcAft>
              <a:spcPct val="35000"/>
            </a:spcAft>
            <a:buNone/>
          </a:pPr>
          <a:r>
            <a:rPr lang="fr-FR" altLang="fr-FR" sz="1400" kern="1200"/>
            <a:t>Fuite sur un véhicule avant qu’il sorte à l’extérieur du bâtiment;</a:t>
          </a:r>
        </a:p>
      </dsp:txBody>
      <dsp:txXfrm>
        <a:off x="3302403" y="360041"/>
        <a:ext cx="1991763" cy="3816421"/>
      </dsp:txXfrm>
    </dsp:sp>
    <dsp:sp modelId="{550295BA-C3EA-49BE-94B9-1FC96FE6F8F2}">
      <dsp:nvSpPr>
        <dsp:cNvPr id="0" name=""/>
        <dsp:cNvSpPr/>
      </dsp:nvSpPr>
      <dsp:spPr>
        <a:xfrm>
          <a:off x="5534782" y="360041"/>
          <a:ext cx="2673507" cy="3816421"/>
        </a:xfrm>
        <a:prstGeom prst="roundRect">
          <a:avLst>
            <a:gd name="adj" fmla="val 5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fr-CA" sz="3000" kern="1200"/>
            <a:t>Incident</a:t>
          </a:r>
        </a:p>
      </dsp:txBody>
      <dsp:txXfrm rot="16200000">
        <a:off x="4237400" y="1657423"/>
        <a:ext cx="3129465" cy="534701"/>
      </dsp:txXfrm>
    </dsp:sp>
    <dsp:sp modelId="{B435F42E-BB9F-4BFC-9B8A-F7D6DA53ED98}">
      <dsp:nvSpPr>
        <dsp:cNvPr id="0" name=""/>
        <dsp:cNvSpPr/>
      </dsp:nvSpPr>
      <dsp:spPr>
        <a:xfrm rot="5400000">
          <a:off x="5312322" y="2910850"/>
          <a:ext cx="471655" cy="401026"/>
        </a:xfrm>
        <a:prstGeom prst="flowChartExtract">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2BD6166A-F97F-45C4-B8CF-343FBAA80404}">
      <dsp:nvSpPr>
        <dsp:cNvPr id="0" name=""/>
        <dsp:cNvSpPr/>
      </dsp:nvSpPr>
      <dsp:spPr>
        <a:xfrm>
          <a:off x="6069484" y="360041"/>
          <a:ext cx="1991763" cy="381642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marL="0" lvl="0" indent="0" algn="l" defTabSz="622300">
            <a:lnSpc>
              <a:spcPct val="90000"/>
            </a:lnSpc>
            <a:spcBef>
              <a:spcPct val="0"/>
            </a:spcBef>
            <a:spcAft>
              <a:spcPct val="35000"/>
            </a:spcAft>
            <a:buNone/>
          </a:pPr>
          <a:r>
            <a:rPr lang="fr-CA" sz="1400" b="1" kern="1200"/>
            <a:t>Sécurité</a:t>
          </a:r>
          <a:endParaRPr lang="fr-CA" sz="1400" kern="1200"/>
        </a:p>
        <a:p>
          <a:pPr marL="0" lvl="0" indent="0" algn="l" defTabSz="622300">
            <a:lnSpc>
              <a:spcPct val="90000"/>
            </a:lnSpc>
            <a:spcBef>
              <a:spcPct val="0"/>
            </a:spcBef>
            <a:spcAft>
              <a:spcPct val="35000"/>
            </a:spcAft>
            <a:buNone/>
          </a:pPr>
          <a:r>
            <a:rPr lang="fr-FR" altLang="fr-FR" sz="1400" kern="1200"/>
            <a:t>Brique sur un mur tombée sur un travailleur;</a:t>
          </a:r>
        </a:p>
        <a:p>
          <a:pPr marL="0" lvl="0" indent="0" algn="l" defTabSz="622300">
            <a:lnSpc>
              <a:spcPct val="90000"/>
            </a:lnSpc>
            <a:spcBef>
              <a:spcPct val="0"/>
            </a:spcBef>
            <a:spcAft>
              <a:spcPct val="35000"/>
            </a:spcAft>
            <a:buNone/>
          </a:pPr>
          <a:endParaRPr lang="fr-FR" altLang="fr-FR" sz="1400" kern="1200"/>
        </a:p>
        <a:p>
          <a:pPr marL="0" lvl="0" indent="0" algn="l" defTabSz="622300">
            <a:lnSpc>
              <a:spcPct val="90000"/>
            </a:lnSpc>
            <a:spcBef>
              <a:spcPct val="0"/>
            </a:spcBef>
            <a:spcAft>
              <a:spcPct val="35000"/>
            </a:spcAft>
            <a:buNone/>
          </a:pPr>
          <a:r>
            <a:rPr lang="fr-FR" altLang="fr-FR" sz="1400" b="1" kern="1200"/>
            <a:t>Santé</a:t>
          </a:r>
        </a:p>
        <a:p>
          <a:pPr marL="0" lvl="0" indent="0" algn="l" defTabSz="622300">
            <a:lnSpc>
              <a:spcPct val="90000"/>
            </a:lnSpc>
            <a:spcBef>
              <a:spcPct val="0"/>
            </a:spcBef>
            <a:spcAft>
              <a:spcPct val="35000"/>
            </a:spcAft>
            <a:buNone/>
          </a:pPr>
          <a:r>
            <a:rPr lang="fr-FR" altLang="fr-FR" sz="1400" kern="1200"/>
            <a:t>Un employé a été exposé aux bruits d’impact. Il ne portait pas la protection auditive et il y a eu une perte auditive;</a:t>
          </a:r>
        </a:p>
        <a:p>
          <a:pPr marL="0" lvl="0" indent="0" algn="l" defTabSz="622300">
            <a:lnSpc>
              <a:spcPct val="90000"/>
            </a:lnSpc>
            <a:spcBef>
              <a:spcPct val="0"/>
            </a:spcBef>
            <a:spcAft>
              <a:spcPct val="35000"/>
            </a:spcAft>
            <a:buNone/>
          </a:pPr>
          <a:endParaRPr lang="fr-FR" altLang="fr-FR" sz="1400" kern="1200"/>
        </a:p>
        <a:p>
          <a:pPr marL="0" lvl="0" indent="0" algn="l" defTabSz="622300">
            <a:lnSpc>
              <a:spcPct val="90000"/>
            </a:lnSpc>
            <a:spcBef>
              <a:spcPct val="0"/>
            </a:spcBef>
            <a:spcAft>
              <a:spcPct val="35000"/>
            </a:spcAft>
            <a:buNone/>
          </a:pPr>
          <a:r>
            <a:rPr lang="fr-FR" altLang="fr-FR" sz="1400" b="1" kern="1200"/>
            <a:t>Environnement</a:t>
          </a:r>
        </a:p>
        <a:p>
          <a:pPr marL="0" lvl="0" indent="0" algn="l" defTabSz="622300">
            <a:lnSpc>
              <a:spcPct val="90000"/>
            </a:lnSpc>
            <a:spcBef>
              <a:spcPct val="0"/>
            </a:spcBef>
            <a:spcAft>
              <a:spcPct val="35000"/>
            </a:spcAft>
            <a:buNone/>
          </a:pPr>
          <a:r>
            <a:rPr lang="fr-FR" altLang="fr-FR" sz="1400" kern="1200"/>
            <a:t>Le véhicule perd de l’huile hydraulique au sol à l’extérieur du bâtiment;</a:t>
          </a:r>
        </a:p>
      </dsp:txBody>
      <dsp:txXfrm>
        <a:off x="6069484" y="360041"/>
        <a:ext cx="1991763" cy="38164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CD694B-F5B4-4504-9535-CC5CB2172B7F}">
      <dsp:nvSpPr>
        <dsp:cNvPr id="0" name=""/>
        <dsp:cNvSpPr/>
      </dsp:nvSpPr>
      <dsp:spPr>
        <a:xfrm>
          <a:off x="1353652" y="1862"/>
          <a:ext cx="3013722" cy="554013"/>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err="1"/>
            <a:t>Plainte</a:t>
          </a:r>
          <a:endParaRPr lang="fr-CA" sz="1200" kern="1200"/>
        </a:p>
      </dsp:txBody>
      <dsp:txXfrm>
        <a:off x="1369878" y="18088"/>
        <a:ext cx="2981270" cy="521561"/>
      </dsp:txXfrm>
    </dsp:sp>
    <dsp:sp modelId="{0EE2A479-5B10-4E6D-8A27-D78B4AC6721C}">
      <dsp:nvSpPr>
        <dsp:cNvPr id="0" name=""/>
        <dsp:cNvSpPr/>
      </dsp:nvSpPr>
      <dsp:spPr>
        <a:xfrm rot="5377251">
          <a:off x="2758339" y="571131"/>
          <a:ext cx="209866" cy="249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rot="-5400000">
        <a:off x="2788272" y="590852"/>
        <a:ext cx="149584" cy="146906"/>
      </dsp:txXfrm>
    </dsp:sp>
    <dsp:sp modelId="{1B98CFBD-BEF1-47A0-BFA5-EB2DE24A3456}">
      <dsp:nvSpPr>
        <dsp:cNvPr id="0" name=""/>
        <dsp:cNvSpPr/>
      </dsp:nvSpPr>
      <dsp:spPr>
        <a:xfrm>
          <a:off x="1359170" y="835691"/>
          <a:ext cx="3013722" cy="554013"/>
        </a:xfrm>
        <a:prstGeom prst="roundRect">
          <a:avLst>
            <a:gd name="adj" fmla="val 10000"/>
          </a:avLst>
        </a:prstGeom>
        <a:solidFill>
          <a:schemeClr val="tx2">
            <a:lumMod val="90000"/>
            <a:lum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err="1"/>
            <a:t>Accusé</a:t>
          </a:r>
          <a:r>
            <a:rPr lang="en-CA" sz="1200" kern="1200"/>
            <a:t> de </a:t>
          </a:r>
          <a:r>
            <a:rPr lang="en-CA" sz="1200" kern="1200" err="1"/>
            <a:t>réception</a:t>
          </a:r>
          <a:endParaRPr lang="en-CA" sz="1200" kern="1200"/>
        </a:p>
        <a:p>
          <a:pPr marL="0" lvl="0" indent="0" algn="ctr" defTabSz="533400">
            <a:lnSpc>
              <a:spcPct val="90000"/>
            </a:lnSpc>
            <a:spcBef>
              <a:spcPct val="0"/>
            </a:spcBef>
            <a:spcAft>
              <a:spcPct val="35000"/>
            </a:spcAft>
            <a:buNone/>
          </a:pPr>
          <a:r>
            <a:rPr lang="en-CA" sz="1200" kern="1200"/>
            <a:t> 48h</a:t>
          </a:r>
          <a:endParaRPr lang="fr-CA" sz="1200" kern="1200"/>
        </a:p>
      </dsp:txBody>
      <dsp:txXfrm>
        <a:off x="1375396" y="851917"/>
        <a:ext cx="2981270" cy="521561"/>
      </dsp:txXfrm>
    </dsp:sp>
    <dsp:sp modelId="{C3CD5396-2227-43E0-9A79-E7F76976C92B}">
      <dsp:nvSpPr>
        <dsp:cNvPr id="0" name=""/>
        <dsp:cNvSpPr/>
      </dsp:nvSpPr>
      <dsp:spPr>
        <a:xfrm rot="5400000">
          <a:off x="2762153" y="1403555"/>
          <a:ext cx="207755" cy="249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rot="-5400000">
        <a:off x="2791239" y="1424330"/>
        <a:ext cx="149584" cy="145429"/>
      </dsp:txXfrm>
    </dsp:sp>
    <dsp:sp modelId="{93369C49-75FA-4E15-93AA-594519FED044}">
      <dsp:nvSpPr>
        <dsp:cNvPr id="0" name=""/>
        <dsp:cNvSpPr/>
      </dsp:nvSpPr>
      <dsp:spPr>
        <a:xfrm>
          <a:off x="1359170" y="1666712"/>
          <a:ext cx="3013722" cy="554013"/>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a:t>Identification de la source </a:t>
          </a:r>
          <a:r>
            <a:rPr lang="en-CA" sz="1200" kern="1200" err="1"/>
            <a:t>potentielle</a:t>
          </a:r>
          <a:r>
            <a:rPr lang="en-CA" sz="1200" kern="1200"/>
            <a:t> du </a:t>
          </a:r>
          <a:r>
            <a:rPr lang="en-CA" sz="1200" kern="1200" err="1"/>
            <a:t>problème</a:t>
          </a:r>
          <a:r>
            <a:rPr lang="en-CA" sz="1200" kern="1200"/>
            <a:t> (</a:t>
          </a:r>
          <a:r>
            <a:rPr lang="en-CA" sz="1200" kern="1200" err="1"/>
            <a:t>visite</a:t>
          </a:r>
          <a:r>
            <a:rPr lang="en-CA" sz="1200" kern="1200"/>
            <a:t> terrain)</a:t>
          </a:r>
        </a:p>
        <a:p>
          <a:pPr marL="0" lvl="0" indent="0" algn="ctr" defTabSz="533400">
            <a:lnSpc>
              <a:spcPct val="90000"/>
            </a:lnSpc>
            <a:spcBef>
              <a:spcPct val="0"/>
            </a:spcBef>
            <a:spcAft>
              <a:spcPct val="35000"/>
            </a:spcAft>
            <a:buNone/>
          </a:pPr>
          <a:r>
            <a:rPr lang="en-CA" sz="1200" kern="1200"/>
            <a:t>10 </a:t>
          </a:r>
          <a:r>
            <a:rPr lang="en-CA" sz="1200" kern="1200" err="1"/>
            <a:t>jours</a:t>
          </a:r>
          <a:r>
            <a:rPr lang="en-CA" sz="1200" kern="1200"/>
            <a:t> </a:t>
          </a:r>
          <a:r>
            <a:rPr lang="en-CA" sz="1200" kern="1200" err="1"/>
            <a:t>ouvrables</a:t>
          </a:r>
          <a:endParaRPr lang="fr-CA" sz="1200" kern="1200"/>
        </a:p>
      </dsp:txBody>
      <dsp:txXfrm>
        <a:off x="1375396" y="1682938"/>
        <a:ext cx="2981270" cy="521561"/>
      </dsp:txXfrm>
    </dsp:sp>
    <dsp:sp modelId="{981C9AD5-93E9-4B1C-97CB-7E61FFC48600}">
      <dsp:nvSpPr>
        <dsp:cNvPr id="0" name=""/>
        <dsp:cNvSpPr/>
      </dsp:nvSpPr>
      <dsp:spPr>
        <a:xfrm rot="5400000">
          <a:off x="2762153" y="2234576"/>
          <a:ext cx="207755" cy="249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rot="-5400000">
        <a:off x="2791239" y="2255351"/>
        <a:ext cx="149584" cy="145429"/>
      </dsp:txXfrm>
    </dsp:sp>
    <dsp:sp modelId="{FFEE1C54-AD58-446F-8304-4D1AD1B6997E}">
      <dsp:nvSpPr>
        <dsp:cNvPr id="0" name=""/>
        <dsp:cNvSpPr/>
      </dsp:nvSpPr>
      <dsp:spPr>
        <a:xfrm>
          <a:off x="1359170" y="2497732"/>
          <a:ext cx="3013722" cy="554013"/>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a:t>Mise </a:t>
          </a:r>
          <a:r>
            <a:rPr lang="en-CA" sz="1200" kern="1200" err="1"/>
            <a:t>en</a:t>
          </a:r>
          <a:r>
            <a:rPr lang="en-CA" sz="1200" kern="1200"/>
            <a:t> place de </a:t>
          </a:r>
          <a:r>
            <a:rPr lang="en-CA" sz="1200" kern="1200" err="1"/>
            <a:t>mesures</a:t>
          </a:r>
          <a:r>
            <a:rPr lang="en-CA" sz="1200" kern="1200"/>
            <a:t> correctives </a:t>
          </a:r>
          <a:r>
            <a:rPr lang="en-CA" sz="1200" kern="1200" err="1"/>
            <a:t>immédiates</a:t>
          </a:r>
          <a:r>
            <a:rPr lang="en-CA" sz="1200" kern="1200"/>
            <a:t> </a:t>
          </a:r>
          <a:r>
            <a:rPr lang="en-CA" sz="1200" kern="1200" err="1"/>
            <a:t>ou</a:t>
          </a:r>
          <a:r>
            <a:rPr lang="en-CA" sz="1200" kern="1200"/>
            <a:t> </a:t>
          </a:r>
          <a:r>
            <a:rPr lang="en-CA" sz="1200" kern="1200" err="1"/>
            <a:t>temporaires</a:t>
          </a:r>
          <a:r>
            <a:rPr lang="en-CA" sz="1200" kern="1200"/>
            <a:t>, </a:t>
          </a:r>
          <a:r>
            <a:rPr lang="en-CA" sz="1200" kern="1200" err="1"/>
            <a:t>s’il</a:t>
          </a:r>
          <a:r>
            <a:rPr lang="en-CA" sz="1200" kern="1200"/>
            <a:t> y a lieu </a:t>
          </a:r>
        </a:p>
        <a:p>
          <a:pPr marL="0" lvl="0" indent="0" algn="ctr" defTabSz="533400">
            <a:lnSpc>
              <a:spcPct val="90000"/>
            </a:lnSpc>
            <a:spcBef>
              <a:spcPct val="0"/>
            </a:spcBef>
            <a:spcAft>
              <a:spcPct val="35000"/>
            </a:spcAft>
            <a:buNone/>
          </a:pPr>
          <a:r>
            <a:rPr lang="en-CA" sz="1200" kern="1200"/>
            <a:t>20 </a:t>
          </a:r>
          <a:r>
            <a:rPr lang="en-CA" sz="1200" kern="1200" err="1"/>
            <a:t>jours</a:t>
          </a:r>
          <a:r>
            <a:rPr lang="en-CA" sz="1200" kern="1200"/>
            <a:t> </a:t>
          </a:r>
          <a:r>
            <a:rPr lang="en-CA" sz="1200" kern="1200" err="1"/>
            <a:t>ouvrables</a:t>
          </a:r>
          <a:endParaRPr lang="fr-CA" sz="1200" kern="1200"/>
        </a:p>
      </dsp:txBody>
      <dsp:txXfrm>
        <a:off x="1375396" y="2513958"/>
        <a:ext cx="2981270" cy="521561"/>
      </dsp:txXfrm>
    </dsp:sp>
    <dsp:sp modelId="{9069FF66-E7A1-4083-9270-A5BAE13BA6CC}">
      <dsp:nvSpPr>
        <dsp:cNvPr id="0" name=""/>
        <dsp:cNvSpPr/>
      </dsp:nvSpPr>
      <dsp:spPr>
        <a:xfrm rot="5400000">
          <a:off x="2762153" y="3065596"/>
          <a:ext cx="207755" cy="249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rot="-5400000">
        <a:off x="2791239" y="3086371"/>
        <a:ext cx="149584" cy="145429"/>
      </dsp:txXfrm>
    </dsp:sp>
    <dsp:sp modelId="{8A2A895B-9576-47E4-8FD7-1AD6A1116499}">
      <dsp:nvSpPr>
        <dsp:cNvPr id="0" name=""/>
        <dsp:cNvSpPr/>
      </dsp:nvSpPr>
      <dsp:spPr>
        <a:xfrm>
          <a:off x="1359170" y="3328752"/>
          <a:ext cx="3013722" cy="554013"/>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a:t>Analyse et plan </a:t>
          </a:r>
          <a:r>
            <a:rPr lang="en-CA" sz="1200" kern="1200" err="1"/>
            <a:t>d’action</a:t>
          </a:r>
          <a:endParaRPr lang="en-CA" sz="1200" kern="1200"/>
        </a:p>
        <a:p>
          <a:pPr marL="0" lvl="0" indent="0" algn="ctr" defTabSz="533400">
            <a:lnSpc>
              <a:spcPct val="90000"/>
            </a:lnSpc>
            <a:spcBef>
              <a:spcPct val="0"/>
            </a:spcBef>
            <a:spcAft>
              <a:spcPct val="35000"/>
            </a:spcAft>
            <a:buNone/>
          </a:pPr>
          <a:r>
            <a:rPr lang="en-CA" sz="1200" kern="1200"/>
            <a:t>1mois</a:t>
          </a:r>
          <a:endParaRPr lang="fr-CA" sz="1200" kern="1200"/>
        </a:p>
      </dsp:txBody>
      <dsp:txXfrm>
        <a:off x="1375396" y="3344978"/>
        <a:ext cx="2981270" cy="521561"/>
      </dsp:txXfrm>
    </dsp:sp>
    <dsp:sp modelId="{23996C24-66E6-4836-9DC6-D9DC39F368DC}">
      <dsp:nvSpPr>
        <dsp:cNvPr id="0" name=""/>
        <dsp:cNvSpPr/>
      </dsp:nvSpPr>
      <dsp:spPr>
        <a:xfrm rot="5400000">
          <a:off x="2762153" y="3896616"/>
          <a:ext cx="207755" cy="249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CA" sz="1100" kern="1200"/>
        </a:p>
      </dsp:txBody>
      <dsp:txXfrm rot="-5400000">
        <a:off x="2791239" y="3917391"/>
        <a:ext cx="149584" cy="145429"/>
      </dsp:txXfrm>
    </dsp:sp>
    <dsp:sp modelId="{3F982B74-6A35-4660-BDA2-D0A8EA78BF3B}">
      <dsp:nvSpPr>
        <dsp:cNvPr id="0" name=""/>
        <dsp:cNvSpPr/>
      </dsp:nvSpPr>
      <dsp:spPr>
        <a:xfrm>
          <a:off x="1359170" y="4159773"/>
          <a:ext cx="3013722" cy="554013"/>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err="1"/>
            <a:t>Réponse</a:t>
          </a:r>
          <a:endParaRPr lang="fr-CA" sz="1200" kern="1200"/>
        </a:p>
      </dsp:txBody>
      <dsp:txXfrm>
        <a:off x="1375396" y="4175999"/>
        <a:ext cx="2981270" cy="521561"/>
      </dsp:txXfrm>
    </dsp:sp>
    <dsp:sp modelId="{D6AD78BA-C6DB-4E94-8DE9-A028CFBAA49E}">
      <dsp:nvSpPr>
        <dsp:cNvPr id="0" name=""/>
        <dsp:cNvSpPr/>
      </dsp:nvSpPr>
      <dsp:spPr>
        <a:xfrm rot="3321969">
          <a:off x="3027081" y="4745353"/>
          <a:ext cx="250063" cy="249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CA" sz="1300" kern="1200"/>
        </a:p>
      </dsp:txBody>
      <dsp:txXfrm rot="-5400000">
        <a:off x="3056067" y="4751602"/>
        <a:ext cx="149584" cy="175271"/>
      </dsp:txXfrm>
    </dsp:sp>
    <dsp:sp modelId="{2F16BD00-58C2-4EAC-A17F-5D1798D88646}">
      <dsp:nvSpPr>
        <dsp:cNvPr id="0" name=""/>
        <dsp:cNvSpPr/>
      </dsp:nvSpPr>
      <dsp:spPr>
        <a:xfrm>
          <a:off x="2518210" y="4988123"/>
          <a:ext cx="1839967" cy="554013"/>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err="1">
              <a:solidFill>
                <a:schemeClr val="tx1"/>
              </a:solidFill>
            </a:rPr>
            <a:t>Médiation</a:t>
          </a:r>
          <a:r>
            <a:rPr lang="en-CA" sz="1200" kern="1200">
              <a:solidFill>
                <a:schemeClr val="tx1"/>
              </a:solidFill>
            </a:rPr>
            <a:t>, au </a:t>
          </a:r>
          <a:r>
            <a:rPr lang="en-CA" sz="1200" kern="1200" err="1">
              <a:solidFill>
                <a:schemeClr val="tx1"/>
              </a:solidFill>
            </a:rPr>
            <a:t>besoin</a:t>
          </a:r>
          <a:endParaRPr lang="fr-CA" sz="1200" kern="1200">
            <a:solidFill>
              <a:schemeClr val="tx1"/>
            </a:solidFill>
          </a:endParaRPr>
        </a:p>
      </dsp:txBody>
      <dsp:txXfrm>
        <a:off x="2534436" y="5004349"/>
        <a:ext cx="1807515" cy="521561"/>
      </dsp:txXfrm>
    </dsp:sp>
    <dsp:sp modelId="{5408BD85-ABCF-45EA-AB70-2CD1921F254B}">
      <dsp:nvSpPr>
        <dsp:cNvPr id="0" name=""/>
        <dsp:cNvSpPr/>
      </dsp:nvSpPr>
      <dsp:spPr>
        <a:xfrm rot="7523179">
          <a:off x="3036427" y="5543236"/>
          <a:ext cx="231371" cy="249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fr-CA" sz="1200" kern="1200"/>
        </a:p>
      </dsp:txBody>
      <dsp:txXfrm rot="-5400000">
        <a:off x="3097418" y="5558615"/>
        <a:ext cx="149584" cy="161960"/>
      </dsp:txXfrm>
    </dsp:sp>
    <dsp:sp modelId="{5C25EBFB-BED4-413C-B5B0-6F84F2E2399C}">
      <dsp:nvSpPr>
        <dsp:cNvPr id="0" name=""/>
        <dsp:cNvSpPr/>
      </dsp:nvSpPr>
      <dsp:spPr>
        <a:xfrm>
          <a:off x="1359170" y="5793642"/>
          <a:ext cx="3013722" cy="554013"/>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CA" sz="1200" kern="1200"/>
            <a:t>Fermeture du dossier</a:t>
          </a:r>
          <a:endParaRPr lang="fr-CA" sz="1200" kern="1200"/>
        </a:p>
      </dsp:txBody>
      <dsp:txXfrm>
        <a:off x="1375396" y="5809868"/>
        <a:ext cx="2981270" cy="5215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5A1C6-E59E-49DC-A3E0-765E1C573DDA}">
      <dsp:nvSpPr>
        <dsp:cNvPr id="0" name=""/>
        <dsp:cNvSpPr/>
      </dsp:nvSpPr>
      <dsp:spPr>
        <a:xfrm>
          <a:off x="-7292378" y="-1114727"/>
          <a:ext cx="8679034" cy="8679034"/>
        </a:xfrm>
        <a:prstGeom prst="blockArc">
          <a:avLst>
            <a:gd name="adj1" fmla="val 18900000"/>
            <a:gd name="adj2" fmla="val 2700000"/>
            <a:gd name="adj3" fmla="val 249"/>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C8EDE2-992B-45F1-9E27-CF834F60806C}">
      <dsp:nvSpPr>
        <dsp:cNvPr id="0" name=""/>
        <dsp:cNvSpPr/>
      </dsp:nvSpPr>
      <dsp:spPr>
        <a:xfrm>
          <a:off x="516288" y="339634"/>
          <a:ext cx="6601330" cy="67901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8966" tIns="50800" rIns="50800" bIns="50800" numCol="1" spcCol="1270" anchor="ctr" anchorCtr="0">
          <a:noAutofit/>
        </a:bodyPr>
        <a:lstStyle/>
        <a:p>
          <a:pPr marL="0" lvl="0" indent="0" algn="l" defTabSz="889000">
            <a:lnSpc>
              <a:spcPct val="90000"/>
            </a:lnSpc>
            <a:spcBef>
              <a:spcPct val="0"/>
            </a:spcBef>
            <a:spcAft>
              <a:spcPct val="35000"/>
            </a:spcAft>
            <a:buNone/>
          </a:pPr>
          <a:r>
            <a:rPr lang="es-CL" sz="2000" kern="1200"/>
            <a:t>1 </a:t>
          </a:r>
          <a:r>
            <a:rPr lang="fr-FR" sz="1600" b="1" kern="1200">
              <a:solidFill>
                <a:schemeClr val="bg2"/>
              </a:solidFill>
              <a:latin typeface="Arial" panose="020B0604020202020204" pitchFamily="34" charset="0"/>
            </a:rPr>
            <a:t>Elle est autorisée et conforme à toutes les lois et réglementations en vigueur </a:t>
          </a:r>
          <a:endParaRPr lang="en-US" sz="2000" kern="1200"/>
        </a:p>
      </dsp:txBody>
      <dsp:txXfrm>
        <a:off x="516288" y="339634"/>
        <a:ext cx="6601330" cy="679011"/>
      </dsp:txXfrm>
    </dsp:sp>
    <dsp:sp modelId="{BFE2B81D-19EB-4F6D-BE51-E8F7C865D9D1}">
      <dsp:nvSpPr>
        <dsp:cNvPr id="0" name=""/>
        <dsp:cNvSpPr/>
      </dsp:nvSpPr>
      <dsp:spPr>
        <a:xfrm>
          <a:off x="91906" y="254758"/>
          <a:ext cx="848764" cy="84876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45AAD0-8C34-43C0-AF71-2BF70770C66E}">
      <dsp:nvSpPr>
        <dsp:cNvPr id="0" name=""/>
        <dsp:cNvSpPr/>
      </dsp:nvSpPr>
      <dsp:spPr>
        <a:xfrm>
          <a:off x="1074822" y="1358023"/>
          <a:ext cx="6042797" cy="679011"/>
        </a:xfrm>
        <a:prstGeom prst="rect">
          <a:avLst/>
        </a:prstGeom>
        <a:solidFill>
          <a:schemeClr val="accent2"/>
        </a:solidFill>
        <a:ln w="12700" cap="flat" cmpd="sng" algn="ctr">
          <a:solidFill>
            <a:schemeClr val="accent2">
              <a:shade val="50000"/>
            </a:schemeClr>
          </a:solidFill>
          <a:prstDash val="solid"/>
          <a:miter lim="800000"/>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538966" tIns="50800" rIns="50800" bIns="50800" numCol="1" spcCol="1270" anchor="ctr" anchorCtr="0">
          <a:noAutofit/>
        </a:bodyPr>
        <a:lstStyle/>
        <a:p>
          <a:pPr marL="0" lvl="0" indent="0" algn="l" defTabSz="889000">
            <a:lnSpc>
              <a:spcPct val="90000"/>
            </a:lnSpc>
            <a:spcBef>
              <a:spcPct val="0"/>
            </a:spcBef>
            <a:spcAft>
              <a:spcPct val="35000"/>
            </a:spcAft>
            <a:buNone/>
          </a:pPr>
          <a:r>
            <a:rPr lang="es-CL" sz="2000" kern="1200"/>
            <a:t>2 </a:t>
          </a:r>
          <a:r>
            <a:rPr lang="fr-FR" sz="1600" b="1" kern="1200">
              <a:solidFill>
                <a:schemeClr val="bg1"/>
              </a:solidFill>
              <a:latin typeface="Arial" panose="020B0604020202020204" pitchFamily="34" charset="0"/>
            </a:rPr>
            <a:t>Elle est conforme aux politiques, normes et procédures de Rio Tinto </a:t>
          </a:r>
          <a:endParaRPr lang="en-US" sz="2000" kern="1200">
            <a:solidFill>
              <a:schemeClr val="bg1"/>
            </a:solidFill>
          </a:endParaRPr>
        </a:p>
      </dsp:txBody>
      <dsp:txXfrm>
        <a:off x="1074822" y="1358023"/>
        <a:ext cx="6042797" cy="679011"/>
      </dsp:txXfrm>
    </dsp:sp>
    <dsp:sp modelId="{92257EE5-647D-4598-9301-04052AE222C3}">
      <dsp:nvSpPr>
        <dsp:cNvPr id="0" name=""/>
        <dsp:cNvSpPr/>
      </dsp:nvSpPr>
      <dsp:spPr>
        <a:xfrm>
          <a:off x="650440" y="1273146"/>
          <a:ext cx="848764" cy="84876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CE6768-B87B-4B9F-8F08-3F25D2249032}">
      <dsp:nvSpPr>
        <dsp:cNvPr id="0" name=""/>
        <dsp:cNvSpPr/>
      </dsp:nvSpPr>
      <dsp:spPr>
        <a:xfrm>
          <a:off x="1330225" y="2376411"/>
          <a:ext cx="5787393" cy="679011"/>
        </a:xfrm>
        <a:prstGeom prst="rect">
          <a:avLst/>
        </a:prstGeom>
        <a:solidFill>
          <a:schemeClr val="accent3"/>
        </a:solidFill>
        <a:ln w="12700" cap="flat" cmpd="sng" algn="ctr">
          <a:solidFill>
            <a:schemeClr val="accent3">
              <a:shade val="50000"/>
            </a:schemeClr>
          </a:solidFill>
          <a:prstDash val="solid"/>
          <a:miter lim="800000"/>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538966" tIns="50800" rIns="50800" bIns="50800" numCol="1" spcCol="1270" anchor="ctr" anchorCtr="0">
          <a:noAutofit/>
        </a:bodyPr>
        <a:lstStyle/>
        <a:p>
          <a:pPr marL="0" lvl="0" indent="0" algn="l" defTabSz="889000">
            <a:lnSpc>
              <a:spcPct val="90000"/>
            </a:lnSpc>
            <a:spcBef>
              <a:spcPct val="0"/>
            </a:spcBef>
            <a:spcAft>
              <a:spcPct val="35000"/>
            </a:spcAft>
            <a:buNone/>
          </a:pPr>
          <a:r>
            <a:rPr lang="es-CL" sz="2000" kern="1200"/>
            <a:t>3 </a:t>
          </a:r>
          <a:r>
            <a:rPr lang="fr-FR" sz="1600" b="1" kern="1200">
              <a:solidFill>
                <a:schemeClr val="bg1"/>
              </a:solidFill>
              <a:latin typeface="Arial" panose="020B0604020202020204" pitchFamily="34" charset="0"/>
            </a:rPr>
            <a:t>Elle est conforme à </a:t>
          </a:r>
          <a:r>
            <a:rPr lang="fr-FR" sz="1600" b="1" i="1" kern="1200">
              <a:solidFill>
                <a:schemeClr val="bg1"/>
              </a:solidFill>
              <a:latin typeface="Arial" panose="020B0604020202020204" pitchFamily="34" charset="0"/>
            </a:rPr>
            <a:t>Notre approche de l’entreprise </a:t>
          </a:r>
          <a:endParaRPr lang="en-US" sz="2000" kern="1200">
            <a:solidFill>
              <a:schemeClr val="bg1"/>
            </a:solidFill>
          </a:endParaRPr>
        </a:p>
      </dsp:txBody>
      <dsp:txXfrm>
        <a:off x="1330225" y="2376411"/>
        <a:ext cx="5787393" cy="679011"/>
      </dsp:txXfrm>
    </dsp:sp>
    <dsp:sp modelId="{42C628D2-BD53-41FA-8FA7-1BC57A15ADC1}">
      <dsp:nvSpPr>
        <dsp:cNvPr id="0" name=""/>
        <dsp:cNvSpPr/>
      </dsp:nvSpPr>
      <dsp:spPr>
        <a:xfrm>
          <a:off x="905843" y="2291535"/>
          <a:ext cx="848764" cy="84876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BF2B26-ECFB-4A95-A2D4-ED67F002C8D8}">
      <dsp:nvSpPr>
        <dsp:cNvPr id="0" name=""/>
        <dsp:cNvSpPr/>
      </dsp:nvSpPr>
      <dsp:spPr>
        <a:xfrm>
          <a:off x="1330225" y="3394155"/>
          <a:ext cx="5787393" cy="679011"/>
        </a:xfrm>
        <a:prstGeom prst="rect">
          <a:avLst/>
        </a:prstGeom>
        <a:solidFill>
          <a:schemeClr val="accent4"/>
        </a:solidFill>
        <a:ln w="12700" cap="flat" cmpd="sng" algn="ctr">
          <a:solidFill>
            <a:schemeClr val="accent4">
              <a:shade val="50000"/>
            </a:schemeClr>
          </a:solidFill>
          <a:prstDash val="solid"/>
          <a:miter lim="800000"/>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538966" tIns="50800" rIns="50800" bIns="50800" numCol="1" spcCol="1270" anchor="ctr" anchorCtr="0">
          <a:noAutofit/>
        </a:bodyPr>
        <a:lstStyle/>
        <a:p>
          <a:pPr marL="0" lvl="0" indent="0" algn="l" defTabSz="889000">
            <a:lnSpc>
              <a:spcPct val="90000"/>
            </a:lnSpc>
            <a:spcBef>
              <a:spcPct val="0"/>
            </a:spcBef>
            <a:spcAft>
              <a:spcPct val="35000"/>
            </a:spcAft>
            <a:buNone/>
          </a:pPr>
          <a:r>
            <a:rPr lang="fr-CA" sz="2000" kern="1200" noProof="0"/>
            <a:t>4 </a:t>
          </a:r>
          <a:r>
            <a:rPr lang="fr-CA" sz="1600" b="1" kern="1200" noProof="0"/>
            <a:t>Qu’il existe un objectif commercial légitime clair</a:t>
          </a:r>
        </a:p>
      </dsp:txBody>
      <dsp:txXfrm>
        <a:off x="1330225" y="3394155"/>
        <a:ext cx="5787393" cy="679011"/>
      </dsp:txXfrm>
    </dsp:sp>
    <dsp:sp modelId="{C0E6C33C-7ADB-4A15-8D20-CCFFF55A4294}">
      <dsp:nvSpPr>
        <dsp:cNvPr id="0" name=""/>
        <dsp:cNvSpPr/>
      </dsp:nvSpPr>
      <dsp:spPr>
        <a:xfrm>
          <a:off x="905843" y="3309278"/>
          <a:ext cx="848764" cy="84876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B4B8D6-774F-4846-9F7A-CBC7976F5E42}">
      <dsp:nvSpPr>
        <dsp:cNvPr id="0" name=""/>
        <dsp:cNvSpPr/>
      </dsp:nvSpPr>
      <dsp:spPr>
        <a:xfrm>
          <a:off x="1074822" y="4412543"/>
          <a:ext cx="6042797" cy="679011"/>
        </a:xfrm>
        <a:prstGeom prst="rect">
          <a:avLst/>
        </a:prstGeom>
        <a:solidFill>
          <a:schemeClr val="accent5"/>
        </a:solidFill>
        <a:ln w="12700" cap="flat" cmpd="sng" algn="ctr">
          <a:solidFill>
            <a:schemeClr val="accent5">
              <a:shade val="50000"/>
            </a:schemeClr>
          </a:solid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538966" tIns="50800" rIns="50800" bIns="50800" numCol="1" spcCol="1270" anchor="ctr" anchorCtr="0">
          <a:noAutofit/>
        </a:bodyPr>
        <a:lstStyle/>
        <a:p>
          <a:pPr marL="0" lvl="0" indent="0" algn="l" defTabSz="889000">
            <a:lnSpc>
              <a:spcPct val="90000"/>
            </a:lnSpc>
            <a:spcBef>
              <a:spcPct val="0"/>
            </a:spcBef>
            <a:spcAft>
              <a:spcPct val="35000"/>
            </a:spcAft>
            <a:buNone/>
          </a:pPr>
          <a:r>
            <a:rPr lang="es-CL" sz="2000" kern="1200"/>
            <a:t>5</a:t>
          </a:r>
          <a:r>
            <a:rPr lang="en-US" sz="1600" kern="1200">
              <a:latin typeface="Arial" panose="020B0604020202020204" pitchFamily="34" charset="0"/>
              <a:cs typeface="Arial" panose="020B0604020202020204" pitchFamily="34" charset="0"/>
            </a:rPr>
            <a:t> </a:t>
          </a:r>
          <a:r>
            <a:rPr lang="fr-FR" sz="1600" b="1" kern="1200">
              <a:solidFill>
                <a:schemeClr val="bg1"/>
              </a:solidFill>
              <a:latin typeface="Arial" panose="020B0604020202020204" pitchFamily="34" charset="0"/>
            </a:rPr>
            <a:t>Elle n’est pas prise par une personne présentant un conflit d’intérêts non déclaré </a:t>
          </a:r>
          <a:endParaRPr lang="en-US" sz="2000" kern="1200">
            <a:solidFill>
              <a:schemeClr val="bg1"/>
            </a:solidFill>
          </a:endParaRPr>
        </a:p>
      </dsp:txBody>
      <dsp:txXfrm>
        <a:off x="1074822" y="4412543"/>
        <a:ext cx="6042797" cy="679011"/>
      </dsp:txXfrm>
    </dsp:sp>
    <dsp:sp modelId="{6537CD40-F67F-42A8-B941-798D8B889509}">
      <dsp:nvSpPr>
        <dsp:cNvPr id="0" name=""/>
        <dsp:cNvSpPr/>
      </dsp:nvSpPr>
      <dsp:spPr>
        <a:xfrm>
          <a:off x="650440" y="4327667"/>
          <a:ext cx="848764" cy="84876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431526-55AB-4A60-8942-8C26F7918D25}">
      <dsp:nvSpPr>
        <dsp:cNvPr id="0" name=""/>
        <dsp:cNvSpPr/>
      </dsp:nvSpPr>
      <dsp:spPr>
        <a:xfrm>
          <a:off x="516288" y="5430932"/>
          <a:ext cx="6601330" cy="679011"/>
        </a:xfrm>
        <a:prstGeom prst="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538966" tIns="50800" rIns="50800" bIns="50800" numCol="1" spcCol="1270" anchor="ctr" anchorCtr="0">
          <a:noAutofit/>
        </a:bodyPr>
        <a:lstStyle/>
        <a:p>
          <a:pPr marL="0" lvl="0" indent="0" algn="l" defTabSz="889000">
            <a:lnSpc>
              <a:spcPct val="90000"/>
            </a:lnSpc>
            <a:spcBef>
              <a:spcPct val="0"/>
            </a:spcBef>
            <a:spcAft>
              <a:spcPct val="35000"/>
            </a:spcAft>
            <a:buNone/>
          </a:pPr>
          <a:r>
            <a:rPr lang="es-CL" sz="2000" kern="1200"/>
            <a:t>6 </a:t>
          </a:r>
          <a:r>
            <a:rPr lang="fr-FR" sz="1600" b="1" kern="1200">
              <a:solidFill>
                <a:schemeClr val="bg2"/>
              </a:solidFill>
              <a:latin typeface="Arial" panose="020B0604020202020204" pitchFamily="34" charset="0"/>
            </a:rPr>
            <a:t>Elle ne représente pas un risque pour la réputation d’intégrité et de gouvernance solide de l’entreprise </a:t>
          </a:r>
          <a:endParaRPr lang="en-US" sz="2000" kern="1200"/>
        </a:p>
      </dsp:txBody>
      <dsp:txXfrm>
        <a:off x="516288" y="5430932"/>
        <a:ext cx="6601330" cy="679011"/>
      </dsp:txXfrm>
    </dsp:sp>
    <dsp:sp modelId="{ACA6C803-5C61-47E0-9159-97B68D5DB7D1}">
      <dsp:nvSpPr>
        <dsp:cNvPr id="0" name=""/>
        <dsp:cNvSpPr/>
      </dsp:nvSpPr>
      <dsp:spPr>
        <a:xfrm>
          <a:off x="91906" y="5346056"/>
          <a:ext cx="848764" cy="848764"/>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302CD-8B67-4333-94D8-6BEF4F7061B9}">
      <dsp:nvSpPr>
        <dsp:cNvPr id="0" name=""/>
        <dsp:cNvSpPr/>
      </dsp:nvSpPr>
      <dsp:spPr>
        <a:xfrm>
          <a:off x="1161705" y="1577"/>
          <a:ext cx="4895689" cy="105701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a:t>Membres de la famille ou amis </a:t>
          </a:r>
          <a:r>
            <a:rPr lang="fr-CA" sz="1800" kern="1200"/>
            <a:t>proches </a:t>
          </a:r>
          <a:r>
            <a:rPr lang="fr-FR" sz="1800" kern="1200"/>
            <a:t>au sein de Rio Tinto</a:t>
          </a:r>
          <a:endParaRPr lang="fr-CA" sz="1800" kern="1200"/>
        </a:p>
      </dsp:txBody>
      <dsp:txXfrm>
        <a:off x="1161705" y="1577"/>
        <a:ext cx="4895689" cy="1057018"/>
      </dsp:txXfrm>
    </dsp:sp>
    <dsp:sp modelId="{1FC23E28-160C-441B-ADBC-C7B3B6CBBE9C}">
      <dsp:nvSpPr>
        <dsp:cNvPr id="0" name=""/>
        <dsp:cNvSpPr/>
      </dsp:nvSpPr>
      <dsp:spPr>
        <a:xfrm>
          <a:off x="0" y="1577"/>
          <a:ext cx="1046448" cy="105701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62D15D-9239-496C-B1BF-3B96B2E02CA3}">
      <dsp:nvSpPr>
        <dsp:cNvPr id="0" name=""/>
        <dsp:cNvSpPr/>
      </dsp:nvSpPr>
      <dsp:spPr>
        <a:xfrm>
          <a:off x="7" y="1258911"/>
          <a:ext cx="4882812" cy="1057018"/>
        </a:xfrm>
        <a:prstGeom prst="rect">
          <a:avLst/>
        </a:prstGeom>
        <a:solidFill>
          <a:schemeClr val="accent3">
            <a:hueOff val="-2054233"/>
            <a:satOff val="-5855"/>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a:t>Offrir des cadeaux, invitations personnelles à un employé ou entrepreneur de Rio Tinto</a:t>
          </a:r>
          <a:endParaRPr lang="fr-CA" sz="1700" kern="1200"/>
        </a:p>
      </dsp:txBody>
      <dsp:txXfrm>
        <a:off x="7" y="1258911"/>
        <a:ext cx="4882812" cy="1057018"/>
      </dsp:txXfrm>
    </dsp:sp>
    <dsp:sp modelId="{81235C69-4CDE-497C-9CEA-06DE00EBCF85}">
      <dsp:nvSpPr>
        <dsp:cNvPr id="0" name=""/>
        <dsp:cNvSpPr/>
      </dsp:nvSpPr>
      <dsp:spPr>
        <a:xfrm>
          <a:off x="5016505" y="1264027"/>
          <a:ext cx="1046448" cy="1057018"/>
        </a:xfrm>
        <a:prstGeom prst="rect">
          <a:avLst/>
        </a:prstGeom>
        <a:solidFill>
          <a:schemeClr val="accent3">
            <a:hueOff val="-2054233"/>
            <a:satOff val="-5855"/>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A17E3C-D086-4430-B91F-48DF8ED97017}">
      <dsp:nvSpPr>
        <dsp:cNvPr id="0" name=""/>
        <dsp:cNvSpPr/>
      </dsp:nvSpPr>
      <dsp:spPr>
        <a:xfrm>
          <a:off x="1169417" y="2473953"/>
          <a:ext cx="4919200" cy="1057018"/>
        </a:xfrm>
        <a:prstGeom prst="rect">
          <a:avLst/>
        </a:prstGeom>
        <a:solidFill>
          <a:schemeClr val="accent3">
            <a:hueOff val="-4108466"/>
            <a:satOff val="-11711"/>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a:t>Exécuter des travaux ou fournir des biens et services chez des </a:t>
          </a:r>
          <a:r>
            <a:rPr lang="fr-FR" sz="1700" kern="1200" err="1"/>
            <a:t>employ</a:t>
          </a:r>
          <a:r>
            <a:rPr lang="fr-CA" sz="1700" kern="1200"/>
            <a:t>és ou sous-traitants de Rio Tinto.</a:t>
          </a:r>
        </a:p>
      </dsp:txBody>
      <dsp:txXfrm>
        <a:off x="1169417" y="2473953"/>
        <a:ext cx="4919200" cy="1057018"/>
      </dsp:txXfrm>
    </dsp:sp>
    <dsp:sp modelId="{821F5674-35A8-4658-97C6-534402DFE019}">
      <dsp:nvSpPr>
        <dsp:cNvPr id="0" name=""/>
        <dsp:cNvSpPr/>
      </dsp:nvSpPr>
      <dsp:spPr>
        <a:xfrm>
          <a:off x="0" y="2464430"/>
          <a:ext cx="1046448" cy="1057018"/>
        </a:xfrm>
        <a:prstGeom prst="rect">
          <a:avLst/>
        </a:prstGeom>
        <a:solidFill>
          <a:schemeClr val="accent3">
            <a:hueOff val="-4108466"/>
            <a:satOff val="-11711"/>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F0B414-106A-44AC-8B20-AAD48D8A21D9}">
      <dsp:nvSpPr>
        <dsp:cNvPr id="0" name=""/>
        <dsp:cNvSpPr/>
      </dsp:nvSpPr>
      <dsp:spPr>
        <a:xfrm>
          <a:off x="0" y="3695856"/>
          <a:ext cx="4892066" cy="1057018"/>
        </a:xfrm>
        <a:prstGeom prst="rect">
          <a:avLst/>
        </a:prstGeom>
        <a:solidFill>
          <a:schemeClr val="accent3">
            <a:hueOff val="-6162698"/>
            <a:satOff val="-1756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a:t>Être en position de prendre des décisions professionnelles qui profitent à de la famille ou des amis au dépens de Rio Tinto.</a:t>
          </a:r>
        </a:p>
      </dsp:txBody>
      <dsp:txXfrm>
        <a:off x="0" y="3695856"/>
        <a:ext cx="4892066" cy="1057018"/>
      </dsp:txXfrm>
    </dsp:sp>
    <dsp:sp modelId="{9866F244-2DC8-4959-94F9-9F0564119268}">
      <dsp:nvSpPr>
        <dsp:cNvPr id="0" name=""/>
        <dsp:cNvSpPr/>
      </dsp:nvSpPr>
      <dsp:spPr>
        <a:xfrm>
          <a:off x="5030506" y="3697431"/>
          <a:ext cx="1046448" cy="1057018"/>
        </a:xfrm>
        <a:prstGeom prst="rect">
          <a:avLst/>
        </a:prstGeom>
        <a:solidFill>
          <a:schemeClr val="accent3">
            <a:hueOff val="-6162698"/>
            <a:satOff val="-1756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02D27-5D22-4F27-94D4-27B3824B9EF3}">
      <dsp:nvSpPr>
        <dsp:cNvPr id="0" name=""/>
        <dsp:cNvSpPr/>
      </dsp:nvSpPr>
      <dsp:spPr>
        <a:xfrm>
          <a:off x="1166843" y="316"/>
          <a:ext cx="1249112" cy="52272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CA" sz="1200" b="0" kern="1200" noProof="0"/>
            <a:t>Employés </a:t>
          </a:r>
          <a:r>
            <a:rPr lang="fr-CA" sz="1100" b="0" kern="1200" noProof="0"/>
            <a:t>présents &amp; passés</a:t>
          </a:r>
          <a:endParaRPr lang="fr-CA" sz="1200" b="0" kern="1200" noProof="0"/>
        </a:p>
      </dsp:txBody>
      <dsp:txXfrm>
        <a:off x="1192360" y="25833"/>
        <a:ext cx="1198078" cy="471694"/>
      </dsp:txXfrm>
    </dsp:sp>
    <dsp:sp modelId="{5FF6C13C-83AC-4C40-8764-C9EA1A4834FD}">
      <dsp:nvSpPr>
        <dsp:cNvPr id="0" name=""/>
        <dsp:cNvSpPr/>
      </dsp:nvSpPr>
      <dsp:spPr>
        <a:xfrm>
          <a:off x="559100" y="261680"/>
          <a:ext cx="2464597" cy="2464597"/>
        </a:xfrm>
        <a:custGeom>
          <a:avLst/>
          <a:gdLst/>
          <a:ahLst/>
          <a:cxnLst/>
          <a:rect l="0" t="0" r="0" b="0"/>
          <a:pathLst>
            <a:path>
              <a:moveTo>
                <a:pt x="1859468" y="171535"/>
              </a:moveTo>
              <a:arcTo wR="1232298" hR="1232298" stAng="18035606" swAng="831593"/>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BDCA05D-2CEA-40A6-B519-4D9B0EA641E6}">
      <dsp:nvSpPr>
        <dsp:cNvPr id="0" name=""/>
        <dsp:cNvSpPr/>
      </dsp:nvSpPr>
      <dsp:spPr>
        <a:xfrm>
          <a:off x="2205532" y="616465"/>
          <a:ext cx="1306137" cy="522728"/>
        </a:xfrm>
        <a:prstGeom prst="roundRect">
          <a:avLst/>
        </a:prstGeom>
        <a:solidFill>
          <a:schemeClr val="accent4">
            <a:hueOff val="1568575"/>
            <a:satOff val="5176"/>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CA" sz="1200" b="0" kern="1200" noProof="0"/>
            <a:t>Fournisseurs</a:t>
          </a:r>
        </a:p>
      </dsp:txBody>
      <dsp:txXfrm>
        <a:off x="2231049" y="641982"/>
        <a:ext cx="1255103" cy="471694"/>
      </dsp:txXfrm>
    </dsp:sp>
    <dsp:sp modelId="{ABD95166-A8C1-4A75-8795-59735AF45477}">
      <dsp:nvSpPr>
        <dsp:cNvPr id="0" name=""/>
        <dsp:cNvSpPr/>
      </dsp:nvSpPr>
      <dsp:spPr>
        <a:xfrm>
          <a:off x="559100" y="261680"/>
          <a:ext cx="2464597" cy="2464597"/>
        </a:xfrm>
        <a:custGeom>
          <a:avLst/>
          <a:gdLst/>
          <a:ahLst/>
          <a:cxnLst/>
          <a:rect l="0" t="0" r="0" b="0"/>
          <a:pathLst>
            <a:path>
              <a:moveTo>
                <a:pt x="2414443" y="884314"/>
              </a:moveTo>
              <a:arcTo wR="1232298" hR="1232298" stAng="20615840" swAng="1968320"/>
            </a:path>
          </a:pathLst>
        </a:custGeom>
        <a:noFill/>
        <a:ln w="6350" cap="flat" cmpd="sng" algn="ctr">
          <a:solidFill>
            <a:schemeClr val="accent4">
              <a:hueOff val="1568575"/>
              <a:satOff val="5176"/>
              <a:lumOff val="-392"/>
              <a:alphaOff val="0"/>
            </a:schemeClr>
          </a:solidFill>
          <a:prstDash val="solid"/>
          <a:miter lim="800000"/>
        </a:ln>
        <a:effectLst/>
      </dsp:spPr>
      <dsp:style>
        <a:lnRef idx="1">
          <a:scrgbClr r="0" g="0" b="0"/>
        </a:lnRef>
        <a:fillRef idx="0">
          <a:scrgbClr r="0" g="0" b="0"/>
        </a:fillRef>
        <a:effectRef idx="0">
          <a:scrgbClr r="0" g="0" b="0"/>
        </a:effectRef>
        <a:fontRef idx="minor"/>
      </dsp:style>
    </dsp:sp>
    <dsp:sp modelId="{B426C189-786C-48DD-A95A-BF63C1F12CAF}">
      <dsp:nvSpPr>
        <dsp:cNvPr id="0" name=""/>
        <dsp:cNvSpPr/>
      </dsp:nvSpPr>
      <dsp:spPr>
        <a:xfrm>
          <a:off x="2190481" y="1848764"/>
          <a:ext cx="1336239" cy="522728"/>
        </a:xfrm>
        <a:prstGeom prst="roundRect">
          <a:avLst/>
        </a:prstGeom>
        <a:solidFill>
          <a:schemeClr val="accent4">
            <a:hueOff val="3137150"/>
            <a:satOff val="10353"/>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CA" sz="1200" b="0" kern="1200" noProof="0"/>
            <a:t>Clients</a:t>
          </a:r>
        </a:p>
      </dsp:txBody>
      <dsp:txXfrm>
        <a:off x="2215998" y="1874281"/>
        <a:ext cx="1285205" cy="471694"/>
      </dsp:txXfrm>
    </dsp:sp>
    <dsp:sp modelId="{A51702A4-7BCF-495F-AA11-ECA8C71BC0A7}">
      <dsp:nvSpPr>
        <dsp:cNvPr id="0" name=""/>
        <dsp:cNvSpPr/>
      </dsp:nvSpPr>
      <dsp:spPr>
        <a:xfrm>
          <a:off x="559100" y="261680"/>
          <a:ext cx="2464597" cy="2464597"/>
        </a:xfrm>
        <a:custGeom>
          <a:avLst/>
          <a:gdLst/>
          <a:ahLst/>
          <a:cxnLst/>
          <a:rect l="0" t="0" r="0" b="0"/>
          <a:pathLst>
            <a:path>
              <a:moveTo>
                <a:pt x="2095020" y="2112226"/>
              </a:moveTo>
              <a:arcTo wR="1232298" hR="1232298" stAng="2733941" swAng="944363"/>
            </a:path>
          </a:pathLst>
        </a:custGeom>
        <a:noFill/>
        <a:ln w="6350" cap="flat" cmpd="sng" algn="ctr">
          <a:solidFill>
            <a:schemeClr val="accent4">
              <a:hueOff val="3137150"/>
              <a:satOff val="10353"/>
              <a:lumOff val="-784"/>
              <a:alphaOff val="0"/>
            </a:schemeClr>
          </a:solidFill>
          <a:prstDash val="solid"/>
          <a:miter lim="800000"/>
        </a:ln>
        <a:effectLst/>
      </dsp:spPr>
      <dsp:style>
        <a:lnRef idx="1">
          <a:scrgbClr r="0" g="0" b="0"/>
        </a:lnRef>
        <a:fillRef idx="0">
          <a:scrgbClr r="0" g="0" b="0"/>
        </a:fillRef>
        <a:effectRef idx="0">
          <a:scrgbClr r="0" g="0" b="0"/>
        </a:effectRef>
        <a:fontRef idx="minor"/>
      </dsp:style>
    </dsp:sp>
    <dsp:sp modelId="{73825546-0724-4877-8A80-B71F78DB3254}">
      <dsp:nvSpPr>
        <dsp:cNvPr id="0" name=""/>
        <dsp:cNvSpPr/>
      </dsp:nvSpPr>
      <dsp:spPr>
        <a:xfrm>
          <a:off x="1202738" y="2464913"/>
          <a:ext cx="1177321" cy="522728"/>
        </a:xfrm>
        <a:prstGeom prst="roundRect">
          <a:avLst/>
        </a:prstGeom>
        <a:solidFill>
          <a:schemeClr val="accent4">
            <a:hueOff val="4705724"/>
            <a:satOff val="1552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CA" sz="1200" b="0" kern="1200" noProof="0"/>
            <a:t>Actionnaires</a:t>
          </a:r>
        </a:p>
      </dsp:txBody>
      <dsp:txXfrm>
        <a:off x="1228255" y="2490430"/>
        <a:ext cx="1126287" cy="471694"/>
      </dsp:txXfrm>
    </dsp:sp>
    <dsp:sp modelId="{BD7DF996-2482-49EF-AB08-1E01AD19A29A}">
      <dsp:nvSpPr>
        <dsp:cNvPr id="0" name=""/>
        <dsp:cNvSpPr/>
      </dsp:nvSpPr>
      <dsp:spPr>
        <a:xfrm>
          <a:off x="559100" y="261680"/>
          <a:ext cx="2464597" cy="2464597"/>
        </a:xfrm>
        <a:custGeom>
          <a:avLst/>
          <a:gdLst/>
          <a:ahLst/>
          <a:cxnLst/>
          <a:rect l="0" t="0" r="0" b="0"/>
          <a:pathLst>
            <a:path>
              <a:moveTo>
                <a:pt x="640615" y="2313257"/>
              </a:moveTo>
              <a:arcTo wR="1232298" hR="1232298" stAng="7121695" swAng="944363"/>
            </a:path>
          </a:pathLst>
        </a:custGeom>
        <a:noFill/>
        <a:ln w="6350" cap="flat" cmpd="sng" algn="ctr">
          <a:solidFill>
            <a:schemeClr val="accent4">
              <a:hueOff val="4705724"/>
              <a:satOff val="15529"/>
              <a:lumOff val="-1177"/>
              <a:alphaOff val="0"/>
            </a:schemeClr>
          </a:solidFill>
          <a:prstDash val="solid"/>
          <a:miter lim="800000"/>
        </a:ln>
        <a:effectLst/>
      </dsp:spPr>
      <dsp:style>
        <a:lnRef idx="1">
          <a:scrgbClr r="0" g="0" b="0"/>
        </a:lnRef>
        <a:fillRef idx="0">
          <a:scrgbClr r="0" g="0" b="0"/>
        </a:fillRef>
        <a:effectRef idx="0">
          <a:scrgbClr r="0" g="0" b="0"/>
        </a:effectRef>
        <a:fontRef idx="minor"/>
      </dsp:style>
    </dsp:sp>
    <dsp:sp modelId="{FC3AA04D-7F91-4360-91C4-B4CB569CBF9C}">
      <dsp:nvSpPr>
        <dsp:cNvPr id="0" name=""/>
        <dsp:cNvSpPr/>
      </dsp:nvSpPr>
      <dsp:spPr>
        <a:xfrm>
          <a:off x="38208" y="1848764"/>
          <a:ext cx="1371977" cy="522728"/>
        </a:xfrm>
        <a:prstGeom prst="roundRect">
          <a:avLst/>
        </a:prstGeom>
        <a:solidFill>
          <a:schemeClr val="accent4">
            <a:hueOff val="6274299"/>
            <a:satOff val="20706"/>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CA" sz="1200" b="0" kern="1200" noProof="0"/>
            <a:t>Communautés</a:t>
          </a:r>
        </a:p>
      </dsp:txBody>
      <dsp:txXfrm>
        <a:off x="63725" y="1874281"/>
        <a:ext cx="1320943" cy="471694"/>
      </dsp:txXfrm>
    </dsp:sp>
    <dsp:sp modelId="{EC0CE180-A222-469C-AB65-D837FCB6B524}">
      <dsp:nvSpPr>
        <dsp:cNvPr id="0" name=""/>
        <dsp:cNvSpPr/>
      </dsp:nvSpPr>
      <dsp:spPr>
        <a:xfrm>
          <a:off x="559100" y="261680"/>
          <a:ext cx="2464597" cy="2464597"/>
        </a:xfrm>
        <a:custGeom>
          <a:avLst/>
          <a:gdLst/>
          <a:ahLst/>
          <a:cxnLst/>
          <a:rect l="0" t="0" r="0" b="0"/>
          <a:pathLst>
            <a:path>
              <a:moveTo>
                <a:pt x="50153" y="1580282"/>
              </a:moveTo>
              <a:arcTo wR="1232298" hR="1232298" stAng="9815840" swAng="1968320"/>
            </a:path>
          </a:pathLst>
        </a:custGeom>
        <a:noFill/>
        <a:ln w="6350" cap="flat" cmpd="sng" algn="ctr">
          <a:solidFill>
            <a:schemeClr val="accent4">
              <a:hueOff val="6274299"/>
              <a:satOff val="20706"/>
              <a:lumOff val="-1569"/>
              <a:alphaOff val="0"/>
            </a:schemeClr>
          </a:solidFill>
          <a:prstDash val="solid"/>
          <a:miter lim="800000"/>
        </a:ln>
        <a:effectLst/>
      </dsp:spPr>
      <dsp:style>
        <a:lnRef idx="1">
          <a:scrgbClr r="0" g="0" b="0"/>
        </a:lnRef>
        <a:fillRef idx="0">
          <a:scrgbClr r="0" g="0" b="0"/>
        </a:fillRef>
        <a:effectRef idx="0">
          <a:scrgbClr r="0" g="0" b="0"/>
        </a:effectRef>
        <a:fontRef idx="minor"/>
      </dsp:style>
    </dsp:sp>
    <dsp:sp modelId="{549ED020-ECCC-4CDC-AC1A-A9AB35C77BE1}">
      <dsp:nvSpPr>
        <dsp:cNvPr id="0" name=""/>
        <dsp:cNvSpPr/>
      </dsp:nvSpPr>
      <dsp:spPr>
        <a:xfrm>
          <a:off x="71128" y="616465"/>
          <a:ext cx="1306137" cy="522728"/>
        </a:xfrm>
        <a:prstGeom prst="roundRect">
          <a:avLst/>
        </a:prstGeom>
        <a:solidFill>
          <a:schemeClr val="accent4">
            <a:hueOff val="7842874"/>
            <a:satOff val="25882"/>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CA" sz="1200" b="0" kern="1200" noProof="0"/>
            <a:t>Sous-traitants</a:t>
          </a:r>
        </a:p>
      </dsp:txBody>
      <dsp:txXfrm>
        <a:off x="96645" y="641982"/>
        <a:ext cx="1255103" cy="471694"/>
      </dsp:txXfrm>
    </dsp:sp>
    <dsp:sp modelId="{D55E80A7-6673-4D4D-B8C0-B4A62BBA1E68}">
      <dsp:nvSpPr>
        <dsp:cNvPr id="0" name=""/>
        <dsp:cNvSpPr/>
      </dsp:nvSpPr>
      <dsp:spPr>
        <a:xfrm>
          <a:off x="559100" y="261680"/>
          <a:ext cx="2464597" cy="2464597"/>
        </a:xfrm>
        <a:custGeom>
          <a:avLst/>
          <a:gdLst/>
          <a:ahLst/>
          <a:cxnLst/>
          <a:rect l="0" t="0" r="0" b="0"/>
          <a:pathLst>
            <a:path>
              <a:moveTo>
                <a:pt x="369285" y="352657"/>
              </a:moveTo>
              <a:arcTo wR="1232298" hR="1232298" stAng="13532801" swAng="831593"/>
            </a:path>
          </a:pathLst>
        </a:custGeom>
        <a:noFill/>
        <a:ln w="6350" cap="flat" cmpd="sng" algn="ctr">
          <a:solidFill>
            <a:schemeClr val="accent4">
              <a:hueOff val="7842874"/>
              <a:satOff val="25882"/>
              <a:lumOff val="-1961"/>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ECF37B8-157A-414F-96D8-133BD1AC02FE}"/>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49C112D0-9157-3748-BDDE-F5B2051DA581}"/>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D17A4CE1-8D79-DE40-B60E-3FB5DF025DDC}" type="slidenum">
              <a:rPr lang="en-US" smtClean="0"/>
              <a:t>‹N°›</a:t>
            </a:fld>
            <a:endParaRPr lang="en-US"/>
          </a:p>
        </p:txBody>
      </p:sp>
      <p:sp>
        <p:nvSpPr>
          <p:cNvPr id="6" name="Date Placeholder 5">
            <a:extLst>
              <a:ext uri="{FF2B5EF4-FFF2-40B4-BE49-F238E27FC236}">
                <a16:creationId xmlns:a16="http://schemas.microsoft.com/office/drawing/2014/main" id="{BDBC19B6-DA08-D146-8CDA-4CB4720D6063}"/>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D712066C-A13F-C746-947C-76D57B4AC3B9}" type="datetimeFigureOut">
              <a:rPr lang="en-US" smtClean="0"/>
              <a:t>4/13/2026</a:t>
            </a:fld>
            <a:endParaRPr lang="en-US"/>
          </a:p>
        </p:txBody>
      </p:sp>
    </p:spTree>
    <p:extLst>
      <p:ext uri="{BB962C8B-B14F-4D97-AF65-F5344CB8AC3E}">
        <p14:creationId xmlns:p14="http://schemas.microsoft.com/office/powerpoint/2010/main" val="610764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D2A1605-A06A-ED46-84EC-6091C98E84CB}" type="datetimeFigureOut">
              <a:rPr lang="en-US" smtClean="0"/>
              <a:t>4/13/2026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E5FA74C9-25DB-0440-8602-03A0C00D2459}" type="slidenum">
              <a:rPr lang="en-US" smtClean="0"/>
              <a:t>‹N°›</a:t>
            </a:fld>
            <a:endParaRPr lang="en-US"/>
          </a:p>
        </p:txBody>
      </p:sp>
    </p:spTree>
    <p:extLst>
      <p:ext uri="{BB962C8B-B14F-4D97-AF65-F5344CB8AC3E}">
        <p14:creationId xmlns:p14="http://schemas.microsoft.com/office/powerpoint/2010/main" val="2807951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84188" y="731838"/>
            <a:ext cx="6508750" cy="3660775"/>
          </a:xfrm>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pPr>
              <a:defRPr/>
            </a:pPr>
            <a:fld id="{ACEB926E-92CD-284C-A7B6-4D16F0BFE782}" type="slidenum">
              <a:rPr lang="fr-CA" smtClean="0"/>
              <a:pPr>
                <a:defRPr/>
              </a:pPr>
              <a:t>1</a:t>
            </a:fld>
            <a:endParaRPr lang="fr-CA"/>
          </a:p>
        </p:txBody>
      </p:sp>
    </p:spTree>
    <p:extLst>
      <p:ext uri="{BB962C8B-B14F-4D97-AF65-F5344CB8AC3E}">
        <p14:creationId xmlns:p14="http://schemas.microsoft.com/office/powerpoint/2010/main" val="3448504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2057366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4280173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4</a:t>
            </a:fld>
            <a:endParaRPr lang="fr-CA"/>
          </a:p>
        </p:txBody>
      </p:sp>
    </p:spTree>
    <p:extLst>
      <p:ext uri="{BB962C8B-B14F-4D97-AF65-F5344CB8AC3E}">
        <p14:creationId xmlns:p14="http://schemas.microsoft.com/office/powerpoint/2010/main" val="297033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2285385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969401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7</a:t>
            </a:fld>
            <a:endParaRPr lang="fr-CA"/>
          </a:p>
        </p:txBody>
      </p:sp>
    </p:spTree>
    <p:extLst>
      <p:ext uri="{BB962C8B-B14F-4D97-AF65-F5344CB8AC3E}">
        <p14:creationId xmlns:p14="http://schemas.microsoft.com/office/powerpoint/2010/main" val="3123435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14350" y="742950"/>
            <a:ext cx="6616700" cy="3722688"/>
          </a:xfrm>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pPr>
              <a:defRPr/>
            </a:pPr>
            <a:fld id="{ACEB926E-92CD-284C-A7B6-4D16F0BFE782}" type="slidenum">
              <a:rPr lang="fr-CA" smtClean="0"/>
              <a:pPr>
                <a:defRPr/>
              </a:pPr>
              <a:t>8</a:t>
            </a:fld>
            <a:endParaRPr lang="fr-CA"/>
          </a:p>
        </p:txBody>
      </p:sp>
    </p:spTree>
    <p:extLst>
      <p:ext uri="{BB962C8B-B14F-4D97-AF65-F5344CB8AC3E}">
        <p14:creationId xmlns:p14="http://schemas.microsoft.com/office/powerpoint/2010/main" val="3733308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9</a:t>
            </a:fld>
            <a:endParaRPr lang="fr-CA"/>
          </a:p>
        </p:txBody>
      </p:sp>
    </p:spTree>
    <p:extLst>
      <p:ext uri="{BB962C8B-B14F-4D97-AF65-F5344CB8AC3E}">
        <p14:creationId xmlns:p14="http://schemas.microsoft.com/office/powerpoint/2010/main" val="2098716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3744520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2603283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2447534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58007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1157969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695772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51DB267B-297A-43F5-AD02-BABEEA252D87}" type="slidenum">
              <a:rPr lang="fr-CA" smtClean="0">
                <a:solidFill>
                  <a:prstClr val="black"/>
                </a:solidFill>
              </a:rPr>
              <a:pPr/>
              <a:t>16</a:t>
            </a:fld>
            <a:endParaRPr lang="fr-CA">
              <a:solidFill>
                <a:prstClr val="black"/>
              </a:solidFill>
            </a:endParaRPr>
          </a:p>
        </p:txBody>
      </p:sp>
    </p:spTree>
    <p:extLst>
      <p:ext uri="{BB962C8B-B14F-4D97-AF65-F5344CB8AC3E}">
        <p14:creationId xmlns:p14="http://schemas.microsoft.com/office/powerpoint/2010/main" val="1802015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3512193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CA" sz="1900"/>
              <a:t>Capacité de production: 4000 </a:t>
            </a:r>
            <a:r>
              <a:rPr lang="fr-CA" sz="1900" err="1"/>
              <a:t>tm</a:t>
            </a:r>
            <a:endParaRPr lang="fr-CA" sz="1900"/>
          </a:p>
          <a:p>
            <a:pPr lvl="0"/>
            <a:r>
              <a:rPr lang="fr-CA" sz="1900"/>
              <a:t>Capacité actuelle: 1200tm</a:t>
            </a:r>
          </a:p>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solidFill>
                  <a:prstClr val="black"/>
                </a:solidFill>
              </a:rPr>
              <a:pPr/>
              <a:t>18</a:t>
            </a:fld>
            <a:endParaRPr lang="fr-CA">
              <a:solidFill>
                <a:prstClr val="black"/>
              </a:solidFill>
            </a:endParaRPr>
          </a:p>
        </p:txBody>
      </p:sp>
    </p:spTree>
    <p:extLst>
      <p:ext uri="{BB962C8B-B14F-4D97-AF65-F5344CB8AC3E}">
        <p14:creationId xmlns:p14="http://schemas.microsoft.com/office/powerpoint/2010/main" val="463220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2211837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20</a:t>
            </a:fld>
            <a:endParaRPr lang="fr-CA"/>
          </a:p>
        </p:txBody>
      </p:sp>
    </p:spTree>
    <p:extLst>
      <p:ext uri="{BB962C8B-B14F-4D97-AF65-F5344CB8AC3E}">
        <p14:creationId xmlns:p14="http://schemas.microsoft.com/office/powerpoint/2010/main" val="4086903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21</a:t>
            </a:fld>
            <a:endParaRPr lang="fr-CA"/>
          </a:p>
        </p:txBody>
      </p:sp>
    </p:spTree>
    <p:extLst>
      <p:ext uri="{BB962C8B-B14F-4D97-AF65-F5344CB8AC3E}">
        <p14:creationId xmlns:p14="http://schemas.microsoft.com/office/powerpoint/2010/main" val="837461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14350" y="742950"/>
            <a:ext cx="6616700" cy="3722688"/>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5000"/>
              </a:lnSpc>
              <a:buFontTx/>
              <a:buChar char="•"/>
            </a:pPr>
            <a:r>
              <a:rPr lang="fr-CA" altLang="fr-FR" b="1">
                <a:solidFill>
                  <a:schemeClr val="bg1"/>
                </a:solidFill>
                <a:cs typeface="Arial" charset="0"/>
              </a:rPr>
              <a:t>Consulter la politique en matière de </a:t>
            </a:r>
            <a:r>
              <a:rPr lang="fr-CA" altLang="fr-FR" b="1" err="1">
                <a:solidFill>
                  <a:schemeClr val="bg1"/>
                </a:solidFill>
                <a:cs typeface="Arial" charset="0"/>
              </a:rPr>
              <a:t>SSE</a:t>
            </a:r>
            <a:r>
              <a:rPr lang="fr-CA" altLang="fr-FR" b="1">
                <a:solidFill>
                  <a:schemeClr val="bg1"/>
                </a:solidFill>
                <a:cs typeface="Arial" charset="0"/>
              </a:rPr>
              <a:t> [Q] afin de déterminer si elle est toujours cohérente avec nos valeurs, nos objectifs ainsi que les codes de pratique commerciale de Rio Tinto?</a:t>
            </a:r>
          </a:p>
          <a:p>
            <a:pPr eaLnBrk="1" hangingPunct="1">
              <a:lnSpc>
                <a:spcPct val="95000"/>
              </a:lnSpc>
              <a:buFontTx/>
              <a:buChar char="•"/>
            </a:pPr>
            <a:endParaRPr lang="fr-CA" altLang="fr-FR" b="1">
              <a:solidFill>
                <a:schemeClr val="bg1"/>
              </a:solidFill>
              <a:cs typeface="Arial" charset="0"/>
            </a:endParaRPr>
          </a:p>
          <a:p>
            <a:pPr eaLnBrk="1" hangingPunct="1">
              <a:lnSpc>
                <a:spcPct val="95000"/>
              </a:lnSpc>
              <a:buFontTx/>
              <a:buChar char="•"/>
            </a:pPr>
            <a:r>
              <a:rPr lang="fr-CA" altLang="fr-FR" b="1">
                <a:solidFill>
                  <a:schemeClr val="bg1"/>
                </a:solidFill>
                <a:cs typeface="Arial" charset="0"/>
              </a:rPr>
              <a:t>Doit-on la communiquer et assurer sa mise à la disposition auprès de toutes les parties concernées, qu’elles soient internes ou externes?</a:t>
            </a:r>
          </a:p>
          <a:p>
            <a:pPr eaLnBrk="1" hangingPunct="1"/>
            <a:endParaRPr lang="fr-CA" altLang="fr-FR"/>
          </a:p>
        </p:txBody>
      </p:sp>
    </p:spTree>
    <p:extLst>
      <p:ext uri="{BB962C8B-B14F-4D97-AF65-F5344CB8AC3E}">
        <p14:creationId xmlns:p14="http://schemas.microsoft.com/office/powerpoint/2010/main" val="962680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23</a:t>
            </a:fld>
            <a:endParaRPr lang="fr-CA"/>
          </a:p>
        </p:txBody>
      </p:sp>
    </p:spTree>
    <p:extLst>
      <p:ext uri="{BB962C8B-B14F-4D97-AF65-F5344CB8AC3E}">
        <p14:creationId xmlns:p14="http://schemas.microsoft.com/office/powerpoint/2010/main" val="2303056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24</a:t>
            </a:fld>
            <a:endParaRPr lang="fr-CA"/>
          </a:p>
        </p:txBody>
      </p:sp>
    </p:spTree>
    <p:extLst>
      <p:ext uri="{BB962C8B-B14F-4D97-AF65-F5344CB8AC3E}">
        <p14:creationId xmlns:p14="http://schemas.microsoft.com/office/powerpoint/2010/main" val="1789137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25</a:t>
            </a:fld>
            <a:endParaRPr lang="fr-CA"/>
          </a:p>
        </p:txBody>
      </p:sp>
    </p:spTree>
    <p:extLst>
      <p:ext uri="{BB962C8B-B14F-4D97-AF65-F5344CB8AC3E}">
        <p14:creationId xmlns:p14="http://schemas.microsoft.com/office/powerpoint/2010/main" val="2964077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Espace réservé de l'image des diapositives 1"/>
          <p:cNvSpPr>
            <a:spLocks noGrp="1" noRot="1" noChangeAspect="1" noTextEdit="1"/>
          </p:cNvSpPr>
          <p:nvPr>
            <p:ph type="sldImg"/>
          </p:nvPr>
        </p:nvSpPr>
        <p:spPr>
          <a:ln/>
        </p:spPr>
      </p:sp>
      <p:sp>
        <p:nvSpPr>
          <p:cNvPr id="276483" name="Espace réservé des commentaires 2"/>
          <p:cNvSpPr>
            <a:spLocks noGrp="1"/>
          </p:cNvSpPr>
          <p:nvPr>
            <p:ph type="body" idx="1"/>
          </p:nvPr>
        </p:nvSpPr>
        <p:spPr>
          <a:noFill/>
        </p:spPr>
        <p:txBody>
          <a:bodyPr/>
          <a:lstStyle/>
          <a:p>
            <a:endParaRPr lang="fr-CA" altLang="fr-FR">
              <a:latin typeface="Arial" panose="020B0604020202020204" pitchFamily="34" charset="0"/>
            </a:endParaRPr>
          </a:p>
        </p:txBody>
      </p:sp>
    </p:spTree>
    <p:extLst>
      <p:ext uri="{BB962C8B-B14F-4D97-AF65-F5344CB8AC3E}">
        <p14:creationId xmlns:p14="http://schemas.microsoft.com/office/powerpoint/2010/main" val="3485254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Espace réservé de l'image des diapositives 1"/>
          <p:cNvSpPr>
            <a:spLocks noGrp="1" noRot="1" noChangeAspect="1" noTextEdit="1"/>
          </p:cNvSpPr>
          <p:nvPr>
            <p:ph type="sldImg"/>
          </p:nvPr>
        </p:nvSpPr>
        <p:spPr>
          <a:ln/>
        </p:spPr>
      </p:sp>
      <p:sp>
        <p:nvSpPr>
          <p:cNvPr id="278531" name="Espace réservé des commentaires 2"/>
          <p:cNvSpPr>
            <a:spLocks noGrp="1"/>
          </p:cNvSpPr>
          <p:nvPr>
            <p:ph type="body" idx="1"/>
          </p:nvPr>
        </p:nvSpPr>
        <p:spPr>
          <a:noFill/>
        </p:spPr>
        <p:txBody>
          <a:bodyPr/>
          <a:lstStyle/>
          <a:p>
            <a:endParaRPr lang="fr-CA" altLang="fr-FR">
              <a:latin typeface="Arial" panose="020B0604020202020204" pitchFamily="34" charset="0"/>
            </a:endParaRPr>
          </a:p>
        </p:txBody>
      </p:sp>
    </p:spTree>
    <p:extLst>
      <p:ext uri="{BB962C8B-B14F-4D97-AF65-F5344CB8AC3E}">
        <p14:creationId xmlns:p14="http://schemas.microsoft.com/office/powerpoint/2010/main" val="7486122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28</a:t>
            </a:fld>
            <a:endParaRPr lang="fr-CA"/>
          </a:p>
        </p:txBody>
      </p:sp>
    </p:spTree>
    <p:extLst>
      <p:ext uri="{BB962C8B-B14F-4D97-AF65-F5344CB8AC3E}">
        <p14:creationId xmlns:p14="http://schemas.microsoft.com/office/powerpoint/2010/main" val="23974222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solidFill>
                  <a:prstClr val="black"/>
                </a:solidFill>
              </a:rPr>
              <a:pPr/>
              <a:t>29</a:t>
            </a:fld>
            <a:endParaRPr lang="fr-CA">
              <a:solidFill>
                <a:prstClr val="black"/>
              </a:solidFill>
            </a:endParaRPr>
          </a:p>
        </p:txBody>
      </p:sp>
    </p:spTree>
    <p:extLst>
      <p:ext uri="{BB962C8B-B14F-4D97-AF65-F5344CB8AC3E}">
        <p14:creationId xmlns:p14="http://schemas.microsoft.com/office/powerpoint/2010/main" val="34564741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30</a:t>
            </a:fld>
            <a:endParaRPr lang="fr-CA">
              <a:solidFill>
                <a:prstClr val="black"/>
              </a:solidFill>
            </a:endParaRPr>
          </a:p>
        </p:txBody>
      </p:sp>
    </p:spTree>
    <p:extLst>
      <p:ext uri="{BB962C8B-B14F-4D97-AF65-F5344CB8AC3E}">
        <p14:creationId xmlns:p14="http://schemas.microsoft.com/office/powerpoint/2010/main" val="2248092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31</a:t>
            </a:fld>
            <a:endParaRPr lang="fr-CA">
              <a:solidFill>
                <a:prstClr val="black"/>
              </a:solidFill>
            </a:endParaRPr>
          </a:p>
        </p:txBody>
      </p:sp>
    </p:spTree>
    <p:extLst>
      <p:ext uri="{BB962C8B-B14F-4D97-AF65-F5344CB8AC3E}">
        <p14:creationId xmlns:p14="http://schemas.microsoft.com/office/powerpoint/2010/main" val="1544363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32</a:t>
            </a:fld>
            <a:endParaRPr lang="fr-CA">
              <a:solidFill>
                <a:prstClr val="black"/>
              </a:solidFill>
            </a:endParaRPr>
          </a:p>
        </p:txBody>
      </p:sp>
    </p:spTree>
    <p:extLst>
      <p:ext uri="{BB962C8B-B14F-4D97-AF65-F5344CB8AC3E}">
        <p14:creationId xmlns:p14="http://schemas.microsoft.com/office/powerpoint/2010/main" val="22190617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33</a:t>
            </a:fld>
            <a:endParaRPr lang="fr-CA">
              <a:solidFill>
                <a:prstClr val="black"/>
              </a:solidFill>
            </a:endParaRPr>
          </a:p>
        </p:txBody>
      </p:sp>
    </p:spTree>
    <p:extLst>
      <p:ext uri="{BB962C8B-B14F-4D97-AF65-F5344CB8AC3E}">
        <p14:creationId xmlns:p14="http://schemas.microsoft.com/office/powerpoint/2010/main" val="16213229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34</a:t>
            </a:fld>
            <a:endParaRPr lang="fr-CA">
              <a:solidFill>
                <a:prstClr val="black"/>
              </a:solidFill>
            </a:endParaRPr>
          </a:p>
        </p:txBody>
      </p:sp>
    </p:spTree>
    <p:extLst>
      <p:ext uri="{BB962C8B-B14F-4D97-AF65-F5344CB8AC3E}">
        <p14:creationId xmlns:p14="http://schemas.microsoft.com/office/powerpoint/2010/main" val="3846214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35</a:t>
            </a:fld>
            <a:endParaRPr lang="fr-CA">
              <a:solidFill>
                <a:prstClr val="black"/>
              </a:solidFill>
            </a:endParaRPr>
          </a:p>
        </p:txBody>
      </p:sp>
    </p:spTree>
    <p:extLst>
      <p:ext uri="{BB962C8B-B14F-4D97-AF65-F5344CB8AC3E}">
        <p14:creationId xmlns:p14="http://schemas.microsoft.com/office/powerpoint/2010/main" val="37042437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36</a:t>
            </a:fld>
            <a:endParaRPr lang="fr-CA">
              <a:solidFill>
                <a:prstClr val="black"/>
              </a:solidFill>
            </a:endParaRPr>
          </a:p>
        </p:txBody>
      </p:sp>
    </p:spTree>
    <p:extLst>
      <p:ext uri="{BB962C8B-B14F-4D97-AF65-F5344CB8AC3E}">
        <p14:creationId xmlns:p14="http://schemas.microsoft.com/office/powerpoint/2010/main" val="40031655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37</a:t>
            </a:fld>
            <a:endParaRPr lang="fr-CA">
              <a:solidFill>
                <a:prstClr val="black"/>
              </a:solidFill>
            </a:endParaRPr>
          </a:p>
        </p:txBody>
      </p:sp>
    </p:spTree>
    <p:extLst>
      <p:ext uri="{BB962C8B-B14F-4D97-AF65-F5344CB8AC3E}">
        <p14:creationId xmlns:p14="http://schemas.microsoft.com/office/powerpoint/2010/main" val="34203982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38</a:t>
            </a:fld>
            <a:endParaRPr lang="fr-CA">
              <a:solidFill>
                <a:prstClr val="black"/>
              </a:solidFill>
            </a:endParaRPr>
          </a:p>
        </p:txBody>
      </p:sp>
    </p:spTree>
    <p:extLst>
      <p:ext uri="{BB962C8B-B14F-4D97-AF65-F5344CB8AC3E}">
        <p14:creationId xmlns:p14="http://schemas.microsoft.com/office/powerpoint/2010/main" val="1960742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39</a:t>
            </a:fld>
            <a:endParaRPr lang="fr-CA">
              <a:solidFill>
                <a:prstClr val="black"/>
              </a:solidFill>
            </a:endParaRPr>
          </a:p>
        </p:txBody>
      </p:sp>
    </p:spTree>
    <p:extLst>
      <p:ext uri="{BB962C8B-B14F-4D97-AF65-F5344CB8AC3E}">
        <p14:creationId xmlns:p14="http://schemas.microsoft.com/office/powerpoint/2010/main" val="66621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40</a:t>
            </a:fld>
            <a:endParaRPr lang="fr-CA">
              <a:solidFill>
                <a:prstClr val="black"/>
              </a:solidFill>
            </a:endParaRPr>
          </a:p>
        </p:txBody>
      </p:sp>
    </p:spTree>
    <p:extLst>
      <p:ext uri="{BB962C8B-B14F-4D97-AF65-F5344CB8AC3E}">
        <p14:creationId xmlns:p14="http://schemas.microsoft.com/office/powerpoint/2010/main" val="10543336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41</a:t>
            </a:fld>
            <a:endParaRPr lang="fr-CA">
              <a:solidFill>
                <a:prstClr val="black"/>
              </a:solidFill>
            </a:endParaRPr>
          </a:p>
        </p:txBody>
      </p:sp>
    </p:spTree>
    <p:extLst>
      <p:ext uri="{BB962C8B-B14F-4D97-AF65-F5344CB8AC3E}">
        <p14:creationId xmlns:p14="http://schemas.microsoft.com/office/powerpoint/2010/main" val="39066767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42</a:t>
            </a:fld>
            <a:endParaRPr lang="fr-CA">
              <a:solidFill>
                <a:prstClr val="black"/>
              </a:solidFill>
            </a:endParaRPr>
          </a:p>
        </p:txBody>
      </p:sp>
    </p:spTree>
    <p:extLst>
      <p:ext uri="{BB962C8B-B14F-4D97-AF65-F5344CB8AC3E}">
        <p14:creationId xmlns:p14="http://schemas.microsoft.com/office/powerpoint/2010/main" val="4036889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43</a:t>
            </a:fld>
            <a:endParaRPr lang="fr-CA">
              <a:solidFill>
                <a:prstClr val="black"/>
              </a:solidFill>
            </a:endParaRPr>
          </a:p>
        </p:txBody>
      </p:sp>
    </p:spTree>
    <p:extLst>
      <p:ext uri="{BB962C8B-B14F-4D97-AF65-F5344CB8AC3E}">
        <p14:creationId xmlns:p14="http://schemas.microsoft.com/office/powerpoint/2010/main" val="25086895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44</a:t>
            </a:fld>
            <a:endParaRPr lang="fr-CA">
              <a:solidFill>
                <a:prstClr val="black"/>
              </a:solidFill>
            </a:endParaRPr>
          </a:p>
        </p:txBody>
      </p:sp>
    </p:spTree>
    <p:extLst>
      <p:ext uri="{BB962C8B-B14F-4D97-AF65-F5344CB8AC3E}">
        <p14:creationId xmlns:p14="http://schemas.microsoft.com/office/powerpoint/2010/main" val="11432603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45</a:t>
            </a:fld>
            <a:endParaRPr lang="fr-CA">
              <a:solidFill>
                <a:prstClr val="black"/>
              </a:solidFill>
            </a:endParaRPr>
          </a:p>
        </p:txBody>
      </p:sp>
    </p:spTree>
    <p:extLst>
      <p:ext uri="{BB962C8B-B14F-4D97-AF65-F5344CB8AC3E}">
        <p14:creationId xmlns:p14="http://schemas.microsoft.com/office/powerpoint/2010/main" val="41485068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46</a:t>
            </a:fld>
            <a:endParaRPr lang="fr-CA">
              <a:solidFill>
                <a:prstClr val="black"/>
              </a:solidFill>
            </a:endParaRPr>
          </a:p>
        </p:txBody>
      </p:sp>
    </p:spTree>
    <p:extLst>
      <p:ext uri="{BB962C8B-B14F-4D97-AF65-F5344CB8AC3E}">
        <p14:creationId xmlns:p14="http://schemas.microsoft.com/office/powerpoint/2010/main" val="36254167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47</a:t>
            </a:fld>
            <a:endParaRPr lang="fr-CA">
              <a:solidFill>
                <a:prstClr val="black"/>
              </a:solidFill>
            </a:endParaRPr>
          </a:p>
        </p:txBody>
      </p:sp>
    </p:spTree>
    <p:extLst>
      <p:ext uri="{BB962C8B-B14F-4D97-AF65-F5344CB8AC3E}">
        <p14:creationId xmlns:p14="http://schemas.microsoft.com/office/powerpoint/2010/main" val="12981042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48</a:t>
            </a:fld>
            <a:endParaRPr lang="fr-CA">
              <a:solidFill>
                <a:prstClr val="black"/>
              </a:solidFill>
            </a:endParaRPr>
          </a:p>
        </p:txBody>
      </p:sp>
    </p:spTree>
    <p:extLst>
      <p:ext uri="{BB962C8B-B14F-4D97-AF65-F5344CB8AC3E}">
        <p14:creationId xmlns:p14="http://schemas.microsoft.com/office/powerpoint/2010/main" val="16630912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49</a:t>
            </a:fld>
            <a:endParaRPr lang="fr-CA">
              <a:solidFill>
                <a:prstClr val="black"/>
              </a:solidFill>
            </a:endParaRPr>
          </a:p>
        </p:txBody>
      </p:sp>
    </p:spTree>
    <p:extLst>
      <p:ext uri="{BB962C8B-B14F-4D97-AF65-F5344CB8AC3E}">
        <p14:creationId xmlns:p14="http://schemas.microsoft.com/office/powerpoint/2010/main" val="20539527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50</a:t>
            </a:fld>
            <a:endParaRPr lang="fr-CA">
              <a:solidFill>
                <a:prstClr val="black"/>
              </a:solidFill>
            </a:endParaRPr>
          </a:p>
        </p:txBody>
      </p:sp>
    </p:spTree>
    <p:extLst>
      <p:ext uri="{BB962C8B-B14F-4D97-AF65-F5344CB8AC3E}">
        <p14:creationId xmlns:p14="http://schemas.microsoft.com/office/powerpoint/2010/main" val="20713129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51</a:t>
            </a:fld>
            <a:endParaRPr lang="fr-CA"/>
          </a:p>
        </p:txBody>
      </p:sp>
    </p:spTree>
    <p:extLst>
      <p:ext uri="{BB962C8B-B14F-4D97-AF65-F5344CB8AC3E}">
        <p14:creationId xmlns:p14="http://schemas.microsoft.com/office/powerpoint/2010/main" val="9037487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52</a:t>
            </a:fld>
            <a:endParaRPr lang="fr-CA"/>
          </a:p>
        </p:txBody>
      </p:sp>
    </p:spTree>
    <p:extLst>
      <p:ext uri="{BB962C8B-B14F-4D97-AF65-F5344CB8AC3E}">
        <p14:creationId xmlns:p14="http://schemas.microsoft.com/office/powerpoint/2010/main" val="5397859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53</a:t>
            </a:fld>
            <a:endParaRPr lang="fr-CA">
              <a:solidFill>
                <a:prstClr val="black"/>
              </a:solidFill>
            </a:endParaRPr>
          </a:p>
        </p:txBody>
      </p:sp>
    </p:spTree>
    <p:extLst>
      <p:ext uri="{BB962C8B-B14F-4D97-AF65-F5344CB8AC3E}">
        <p14:creationId xmlns:p14="http://schemas.microsoft.com/office/powerpoint/2010/main" val="25083554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54</a:t>
            </a:fld>
            <a:endParaRPr lang="fr-CA">
              <a:solidFill>
                <a:prstClr val="black"/>
              </a:solidFill>
            </a:endParaRPr>
          </a:p>
        </p:txBody>
      </p:sp>
    </p:spTree>
    <p:extLst>
      <p:ext uri="{BB962C8B-B14F-4D97-AF65-F5344CB8AC3E}">
        <p14:creationId xmlns:p14="http://schemas.microsoft.com/office/powerpoint/2010/main" val="36304825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55</a:t>
            </a:fld>
            <a:endParaRPr lang="fr-CA">
              <a:solidFill>
                <a:prstClr val="black"/>
              </a:solidFill>
            </a:endParaRPr>
          </a:p>
        </p:txBody>
      </p:sp>
    </p:spTree>
    <p:extLst>
      <p:ext uri="{BB962C8B-B14F-4D97-AF65-F5344CB8AC3E}">
        <p14:creationId xmlns:p14="http://schemas.microsoft.com/office/powerpoint/2010/main" val="960102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56</a:t>
            </a:fld>
            <a:endParaRPr lang="fr-CA">
              <a:solidFill>
                <a:prstClr val="black"/>
              </a:solidFill>
            </a:endParaRPr>
          </a:p>
        </p:txBody>
      </p:sp>
    </p:spTree>
    <p:extLst>
      <p:ext uri="{BB962C8B-B14F-4D97-AF65-F5344CB8AC3E}">
        <p14:creationId xmlns:p14="http://schemas.microsoft.com/office/powerpoint/2010/main" val="32784550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57</a:t>
            </a:fld>
            <a:endParaRPr lang="fr-CA">
              <a:solidFill>
                <a:prstClr val="black"/>
              </a:solidFill>
            </a:endParaRPr>
          </a:p>
        </p:txBody>
      </p:sp>
    </p:spTree>
    <p:extLst>
      <p:ext uri="{BB962C8B-B14F-4D97-AF65-F5344CB8AC3E}">
        <p14:creationId xmlns:p14="http://schemas.microsoft.com/office/powerpoint/2010/main" val="2013868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954BF-4875-8FA5-8114-333D38AF0E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E3305F-5EBE-86C0-2B28-4DF0CCC51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BFBF94-9B83-462D-4A57-6D8B471AFF5C}"/>
              </a:ext>
            </a:extLst>
          </p:cNvPr>
          <p:cNvSpPr>
            <a:spLocks noGrp="1"/>
          </p:cNvSpPr>
          <p:nvPr>
            <p:ph type="body" idx="1"/>
          </p:nvPr>
        </p:nvSpPr>
        <p:spPr/>
        <p:txBody>
          <a:bodyPr/>
          <a:lstStyle/>
          <a:p>
            <a:endParaRPr lang="fr-CA"/>
          </a:p>
        </p:txBody>
      </p:sp>
      <p:sp>
        <p:nvSpPr>
          <p:cNvPr id="4" name="Slide Number Placeholder 3">
            <a:extLst>
              <a:ext uri="{FF2B5EF4-FFF2-40B4-BE49-F238E27FC236}">
                <a16:creationId xmlns:a16="http://schemas.microsoft.com/office/drawing/2014/main" id="{099D533C-D077-ACA6-FE86-34499675FC1A}"/>
              </a:ext>
            </a:extLst>
          </p:cNvPr>
          <p:cNvSpPr>
            <a:spLocks noGrp="1"/>
          </p:cNvSpPr>
          <p:nvPr>
            <p:ph type="sldNum" sz="quarter" idx="10"/>
          </p:nvPr>
        </p:nvSpPr>
        <p:spPr/>
        <p:txBody>
          <a:bodyPr/>
          <a:lstStyle/>
          <a:p>
            <a:fld id="{E5FA74C9-25DB-0440-8602-03A0C00D2459}" type="slidenum">
              <a:rPr lang="fr-CA" smtClean="0">
                <a:solidFill>
                  <a:prstClr val="black"/>
                </a:solidFill>
              </a:rPr>
              <a:pPr/>
              <a:t>58</a:t>
            </a:fld>
            <a:endParaRPr lang="fr-CA">
              <a:solidFill>
                <a:prstClr val="black"/>
              </a:solidFill>
            </a:endParaRPr>
          </a:p>
        </p:txBody>
      </p:sp>
    </p:spTree>
    <p:extLst>
      <p:ext uri="{BB962C8B-B14F-4D97-AF65-F5344CB8AC3E}">
        <p14:creationId xmlns:p14="http://schemas.microsoft.com/office/powerpoint/2010/main" val="5911985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59</a:t>
            </a:fld>
            <a:endParaRPr lang="fr-CA">
              <a:solidFill>
                <a:prstClr val="black"/>
              </a:solidFill>
            </a:endParaRPr>
          </a:p>
        </p:txBody>
      </p:sp>
    </p:spTree>
    <p:extLst>
      <p:ext uri="{BB962C8B-B14F-4D97-AF65-F5344CB8AC3E}">
        <p14:creationId xmlns:p14="http://schemas.microsoft.com/office/powerpoint/2010/main" val="167319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60</a:t>
            </a:fld>
            <a:endParaRPr lang="fr-CA">
              <a:solidFill>
                <a:prstClr val="black"/>
              </a:solidFill>
            </a:endParaRPr>
          </a:p>
        </p:txBody>
      </p:sp>
    </p:spTree>
    <p:extLst>
      <p:ext uri="{BB962C8B-B14F-4D97-AF65-F5344CB8AC3E}">
        <p14:creationId xmlns:p14="http://schemas.microsoft.com/office/powerpoint/2010/main" val="39377538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61</a:t>
            </a:fld>
            <a:endParaRPr lang="fr-CA">
              <a:solidFill>
                <a:prstClr val="black"/>
              </a:solidFill>
            </a:endParaRPr>
          </a:p>
        </p:txBody>
      </p:sp>
    </p:spTree>
    <p:extLst>
      <p:ext uri="{BB962C8B-B14F-4D97-AF65-F5344CB8AC3E}">
        <p14:creationId xmlns:p14="http://schemas.microsoft.com/office/powerpoint/2010/main" val="6619394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62</a:t>
            </a:fld>
            <a:endParaRPr lang="fr-CA">
              <a:solidFill>
                <a:prstClr val="black"/>
              </a:solidFill>
            </a:endParaRPr>
          </a:p>
        </p:txBody>
      </p:sp>
    </p:spTree>
    <p:extLst>
      <p:ext uri="{BB962C8B-B14F-4D97-AF65-F5344CB8AC3E}">
        <p14:creationId xmlns:p14="http://schemas.microsoft.com/office/powerpoint/2010/main" val="5556684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63</a:t>
            </a:fld>
            <a:endParaRPr lang="fr-CA">
              <a:solidFill>
                <a:prstClr val="black"/>
              </a:solidFill>
            </a:endParaRPr>
          </a:p>
        </p:txBody>
      </p:sp>
    </p:spTree>
    <p:extLst>
      <p:ext uri="{BB962C8B-B14F-4D97-AF65-F5344CB8AC3E}">
        <p14:creationId xmlns:p14="http://schemas.microsoft.com/office/powerpoint/2010/main" val="31131756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65</a:t>
            </a:fld>
            <a:endParaRPr lang="fr-CA">
              <a:solidFill>
                <a:prstClr val="black"/>
              </a:solidFill>
            </a:endParaRPr>
          </a:p>
        </p:txBody>
      </p:sp>
    </p:spTree>
    <p:extLst>
      <p:ext uri="{BB962C8B-B14F-4D97-AF65-F5344CB8AC3E}">
        <p14:creationId xmlns:p14="http://schemas.microsoft.com/office/powerpoint/2010/main" val="16924948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66</a:t>
            </a:fld>
            <a:endParaRPr lang="fr-CA">
              <a:solidFill>
                <a:prstClr val="black"/>
              </a:solidFill>
            </a:endParaRPr>
          </a:p>
        </p:txBody>
      </p:sp>
    </p:spTree>
    <p:extLst>
      <p:ext uri="{BB962C8B-B14F-4D97-AF65-F5344CB8AC3E}">
        <p14:creationId xmlns:p14="http://schemas.microsoft.com/office/powerpoint/2010/main" val="407935195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67</a:t>
            </a:fld>
            <a:endParaRPr lang="fr-CA">
              <a:solidFill>
                <a:prstClr val="black"/>
              </a:solidFill>
            </a:endParaRPr>
          </a:p>
        </p:txBody>
      </p:sp>
    </p:spTree>
    <p:extLst>
      <p:ext uri="{BB962C8B-B14F-4D97-AF65-F5344CB8AC3E}">
        <p14:creationId xmlns:p14="http://schemas.microsoft.com/office/powerpoint/2010/main" val="13788219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E5FA74C9-25DB-0440-8602-03A0C00D2459}" type="slidenum">
              <a:rPr lang="fr-CA" smtClean="0">
                <a:solidFill>
                  <a:prstClr val="black"/>
                </a:solidFill>
              </a:rPr>
              <a:pPr/>
              <a:t>68</a:t>
            </a:fld>
            <a:endParaRPr lang="fr-CA">
              <a:solidFill>
                <a:prstClr val="black"/>
              </a:solidFill>
            </a:endParaRPr>
          </a:p>
        </p:txBody>
      </p:sp>
    </p:spTree>
    <p:extLst>
      <p:ext uri="{BB962C8B-B14F-4D97-AF65-F5344CB8AC3E}">
        <p14:creationId xmlns:p14="http://schemas.microsoft.com/office/powerpoint/2010/main" val="20360932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70</a:t>
            </a:fld>
            <a:endParaRPr lang="fr-CA"/>
          </a:p>
        </p:txBody>
      </p:sp>
    </p:spTree>
    <p:extLst>
      <p:ext uri="{BB962C8B-B14F-4D97-AF65-F5344CB8AC3E}">
        <p14:creationId xmlns:p14="http://schemas.microsoft.com/office/powerpoint/2010/main" val="9311555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solidFill>
                  <a:prstClr val="black"/>
                </a:solidFill>
              </a:rPr>
              <a:pPr/>
              <a:t>71</a:t>
            </a:fld>
            <a:endParaRPr lang="fr-CA">
              <a:solidFill>
                <a:prstClr val="black"/>
              </a:solidFill>
            </a:endParaRPr>
          </a:p>
        </p:txBody>
      </p:sp>
    </p:spTree>
    <p:extLst>
      <p:ext uri="{BB962C8B-B14F-4D97-AF65-F5344CB8AC3E}">
        <p14:creationId xmlns:p14="http://schemas.microsoft.com/office/powerpoint/2010/main" val="20194493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72</a:t>
            </a:fld>
            <a:endParaRPr lang="fr-CA"/>
          </a:p>
        </p:txBody>
      </p:sp>
    </p:spTree>
    <p:extLst>
      <p:ext uri="{BB962C8B-B14F-4D97-AF65-F5344CB8AC3E}">
        <p14:creationId xmlns:p14="http://schemas.microsoft.com/office/powerpoint/2010/main" val="10481108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5FA74C9-25DB-0440-8602-03A0C00D2459}" type="slidenum">
              <a:rPr lang="fr-CA" smtClean="0"/>
              <a:t>73</a:t>
            </a:fld>
            <a:endParaRPr lang="fr-CA"/>
          </a:p>
        </p:txBody>
      </p:sp>
    </p:spTree>
    <p:extLst>
      <p:ext uri="{BB962C8B-B14F-4D97-AF65-F5344CB8AC3E}">
        <p14:creationId xmlns:p14="http://schemas.microsoft.com/office/powerpoint/2010/main" val="33135023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CA" sz="1700" b="1"/>
              <a:t>2017 </a:t>
            </a:r>
            <a:r>
              <a:rPr lang="fr-CA">
                <a:solidFill>
                  <a:schemeClr val="tx1"/>
                </a:solidFill>
              </a:rPr>
              <a:t>9912 maladies professionnelles ont été enregistrées</a:t>
            </a:r>
          </a:p>
          <a:p>
            <a:pPr algn="l"/>
            <a:r>
              <a:rPr lang="fr-CA" sz="1700" b="1"/>
              <a:t>2017 </a:t>
            </a:r>
            <a:r>
              <a:rPr lang="fr-CA">
                <a:solidFill>
                  <a:schemeClr val="tx1"/>
                </a:solidFill>
              </a:rPr>
              <a:t>168 décès liés à des maladies professionnelles ont été acceptés</a:t>
            </a:r>
          </a:p>
          <a:p>
            <a:pPr algn="l"/>
            <a:r>
              <a:rPr lang="fr-CA">
                <a:solidFill>
                  <a:schemeClr val="tx1"/>
                </a:solidFill>
              </a:rPr>
              <a:t>Augmentation du 31% par rapport à 2016</a:t>
            </a:r>
          </a:p>
          <a:p>
            <a:pPr algn="l"/>
            <a:r>
              <a:rPr lang="fr-CA" sz="1700" b="1"/>
              <a:t>2018 </a:t>
            </a:r>
            <a:r>
              <a:rPr lang="fr-CA">
                <a:solidFill>
                  <a:schemeClr val="tx1"/>
                </a:solidFill>
              </a:rPr>
              <a:t>164 décès liés à des maladies professionnelles ont été acceptés</a:t>
            </a:r>
          </a:p>
          <a:p>
            <a:pPr algn="l"/>
            <a:r>
              <a:rPr lang="fr-CA" sz="1700" b="1"/>
              <a:t>2017 </a:t>
            </a:r>
            <a:r>
              <a:rPr lang="fr-CA">
                <a:solidFill>
                  <a:schemeClr val="tx1"/>
                </a:solidFill>
              </a:rPr>
              <a:t>72% des maladies professionnelles observées sont attribuées à la surdité</a:t>
            </a:r>
          </a:p>
          <a:p>
            <a:pPr algn="l"/>
            <a:r>
              <a:rPr lang="fr-CA" sz="1300"/>
              <a:t>52,7% d’augmentation des maladies professionnelles en 5 ans. Principalement lié aux pertes auditives</a:t>
            </a:r>
            <a:endParaRPr lang="fr-CA">
              <a:solidFill>
                <a:schemeClr val="tx1"/>
              </a:solidFill>
            </a:endParaRPr>
          </a:p>
          <a:p>
            <a:pPr algn="ctr"/>
            <a:endParaRPr lang="fr-CA">
              <a:solidFill>
                <a:schemeClr val="tx1"/>
              </a:solidFill>
            </a:endParaRPr>
          </a:p>
          <a:p>
            <a:pPr algn="ctr"/>
            <a:endParaRPr lang="fr-CA">
              <a:solidFill>
                <a:schemeClr val="tx1"/>
              </a:solidFill>
            </a:endParaRPr>
          </a:p>
          <a:p>
            <a:endParaRPr lang="fr-CA"/>
          </a:p>
        </p:txBody>
      </p:sp>
      <p:sp>
        <p:nvSpPr>
          <p:cNvPr id="4" name="Espace réservé du numéro de diapositive 3"/>
          <p:cNvSpPr>
            <a:spLocks noGrp="1"/>
          </p:cNvSpPr>
          <p:nvPr>
            <p:ph type="sldNum" sz="quarter" idx="10"/>
          </p:nvPr>
        </p:nvSpPr>
        <p:spPr/>
        <p:txBody>
          <a:bodyPr/>
          <a:lstStyle/>
          <a:p>
            <a:fld id="{31DECDF8-DDE4-4405-A5AE-43BC93A7D66B}" type="slidenum">
              <a:rPr lang="fr-CA" smtClean="0"/>
              <a:t>74</a:t>
            </a:fld>
            <a:endParaRPr lang="fr-CA"/>
          </a:p>
        </p:txBody>
      </p:sp>
    </p:spTree>
    <p:extLst>
      <p:ext uri="{BB962C8B-B14F-4D97-AF65-F5344CB8AC3E}">
        <p14:creationId xmlns:p14="http://schemas.microsoft.com/office/powerpoint/2010/main" val="30148154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31DECDF8-DDE4-4405-A5AE-43BC93A7D66B}" type="slidenum">
              <a:rPr lang="fr-CA" smtClean="0"/>
              <a:t>75</a:t>
            </a:fld>
            <a:endParaRPr lang="fr-CA"/>
          </a:p>
        </p:txBody>
      </p:sp>
    </p:spTree>
    <p:extLst>
      <p:ext uri="{BB962C8B-B14F-4D97-AF65-F5344CB8AC3E}">
        <p14:creationId xmlns:p14="http://schemas.microsoft.com/office/powerpoint/2010/main" val="4060654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76</a:t>
            </a:fld>
            <a:endParaRPr lang="fr-CA"/>
          </a:p>
        </p:txBody>
      </p:sp>
    </p:spTree>
    <p:extLst>
      <p:ext uri="{BB962C8B-B14F-4D97-AF65-F5344CB8AC3E}">
        <p14:creationId xmlns:p14="http://schemas.microsoft.com/office/powerpoint/2010/main" val="31862706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77</a:t>
            </a:fld>
            <a:endParaRPr lang="fr-CA"/>
          </a:p>
        </p:txBody>
      </p:sp>
    </p:spTree>
    <p:extLst>
      <p:ext uri="{BB962C8B-B14F-4D97-AF65-F5344CB8AC3E}">
        <p14:creationId xmlns:p14="http://schemas.microsoft.com/office/powerpoint/2010/main" val="25399180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78</a:t>
            </a:fld>
            <a:endParaRPr lang="fr-CA"/>
          </a:p>
        </p:txBody>
      </p:sp>
    </p:spTree>
    <p:extLst>
      <p:ext uri="{BB962C8B-B14F-4D97-AF65-F5344CB8AC3E}">
        <p14:creationId xmlns:p14="http://schemas.microsoft.com/office/powerpoint/2010/main" val="25399180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79</a:t>
            </a:fld>
            <a:endParaRPr lang="fr-CA"/>
          </a:p>
        </p:txBody>
      </p:sp>
    </p:spTree>
    <p:extLst>
      <p:ext uri="{BB962C8B-B14F-4D97-AF65-F5344CB8AC3E}">
        <p14:creationId xmlns:p14="http://schemas.microsoft.com/office/powerpoint/2010/main" val="34424646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80</a:t>
            </a:fld>
            <a:endParaRPr lang="fr-CA"/>
          </a:p>
        </p:txBody>
      </p:sp>
    </p:spTree>
    <p:extLst>
      <p:ext uri="{BB962C8B-B14F-4D97-AF65-F5344CB8AC3E}">
        <p14:creationId xmlns:p14="http://schemas.microsoft.com/office/powerpoint/2010/main" val="31332574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81</a:t>
            </a:fld>
            <a:endParaRPr lang="fr-CA"/>
          </a:p>
        </p:txBody>
      </p:sp>
    </p:spTree>
    <p:extLst>
      <p:ext uri="{BB962C8B-B14F-4D97-AF65-F5344CB8AC3E}">
        <p14:creationId xmlns:p14="http://schemas.microsoft.com/office/powerpoint/2010/main" val="2744476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82</a:t>
            </a:fld>
            <a:endParaRPr lang="fr-CA"/>
          </a:p>
        </p:txBody>
      </p:sp>
    </p:spTree>
    <p:extLst>
      <p:ext uri="{BB962C8B-B14F-4D97-AF65-F5344CB8AC3E}">
        <p14:creationId xmlns:p14="http://schemas.microsoft.com/office/powerpoint/2010/main" val="34141211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83</a:t>
            </a:fld>
            <a:endParaRPr lang="fr-CA"/>
          </a:p>
        </p:txBody>
      </p:sp>
    </p:spTree>
    <p:extLst>
      <p:ext uri="{BB962C8B-B14F-4D97-AF65-F5344CB8AC3E}">
        <p14:creationId xmlns:p14="http://schemas.microsoft.com/office/powerpoint/2010/main" val="32127975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25257756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Tree>
    <p:extLst>
      <p:ext uri="{BB962C8B-B14F-4D97-AF65-F5344CB8AC3E}">
        <p14:creationId xmlns:p14="http://schemas.microsoft.com/office/powerpoint/2010/main" val="37469134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xfrm>
            <a:off x="997376" y="4637247"/>
            <a:ext cx="5483013" cy="512397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defRPr/>
            </a:pPr>
            <a:r>
              <a:rPr lang="fr-CA" sz="1000">
                <a:latin typeface="Arial" panose="020B0604020202020204" pitchFamily="34" charset="0"/>
                <a:cs typeface="Arial" panose="020B0604020202020204" pitchFamily="34" charset="0"/>
              </a:rPr>
              <a:t>Cette capsule (durée : 0,5 heure) a été conçue avec le Service des incendies Saguenay–Lac-Saint-Jean afin de répondre aux standards internes RT : « MPG-ENG-G-08-22 Plant </a:t>
            </a:r>
            <a:r>
              <a:rPr lang="fr-CA" sz="1000" err="1">
                <a:latin typeface="Arial" panose="020B0604020202020204" pitchFamily="34" charset="0"/>
                <a:cs typeface="Arial" panose="020B0604020202020204" pitchFamily="34" charset="0"/>
              </a:rPr>
              <a:t>Fire</a:t>
            </a:r>
            <a:r>
              <a:rPr lang="fr-CA" sz="1000">
                <a:latin typeface="Arial" panose="020B0604020202020204" pitchFamily="34" charset="0"/>
                <a:cs typeface="Arial" panose="020B0604020202020204" pitchFamily="34" charset="0"/>
              </a:rPr>
              <a:t> Brigades » et au règlement </a:t>
            </a:r>
            <a:r>
              <a:rPr lang="fr-CA" sz="1000" err="1">
                <a:latin typeface="Arial" panose="020B0604020202020204" pitchFamily="34" charset="0"/>
                <a:cs typeface="Arial" panose="020B0604020202020204" pitchFamily="34" charset="0"/>
              </a:rPr>
              <a:t>SST</a:t>
            </a:r>
            <a:r>
              <a:rPr lang="fr-CA" sz="1000">
                <a:latin typeface="Arial" panose="020B0604020202020204" pitchFamily="34" charset="0"/>
                <a:cs typeface="Arial" panose="020B0604020202020204" pitchFamily="34" charset="0"/>
              </a:rPr>
              <a:t>.</a:t>
            </a:r>
          </a:p>
          <a:p>
            <a:pPr>
              <a:defRPr/>
            </a:pPr>
            <a:endParaRPr lang="fr-CA" sz="200" b="1">
              <a:latin typeface="Arial" panose="020B0604020202020204" pitchFamily="34" charset="0"/>
              <a:cs typeface="Arial" panose="020B0604020202020204" pitchFamily="34" charset="0"/>
            </a:endParaRPr>
          </a:p>
          <a:p>
            <a:pPr>
              <a:defRPr/>
            </a:pPr>
            <a:r>
              <a:rPr lang="fr-CA" sz="1000" b="1">
                <a:latin typeface="Arial" panose="020B0604020202020204" pitchFamily="34" charset="0"/>
                <a:cs typeface="Arial" panose="020B0604020202020204" pitchFamily="34" charset="0"/>
              </a:rPr>
              <a:t>« MPG-ENG-G-08-22 Plant </a:t>
            </a:r>
            <a:r>
              <a:rPr lang="fr-CA" sz="1000" b="1" err="1">
                <a:latin typeface="Arial" panose="020B0604020202020204" pitchFamily="34" charset="0"/>
                <a:cs typeface="Arial" panose="020B0604020202020204" pitchFamily="34" charset="0"/>
              </a:rPr>
              <a:t>Fire</a:t>
            </a:r>
            <a:r>
              <a:rPr lang="fr-CA" sz="1000" b="1">
                <a:latin typeface="Arial" panose="020B0604020202020204" pitchFamily="34" charset="0"/>
                <a:cs typeface="Arial" panose="020B0604020202020204" pitchFamily="34" charset="0"/>
              </a:rPr>
              <a:t> Brigades » </a:t>
            </a:r>
          </a:p>
          <a:p>
            <a:pPr marL="184684" lvl="1" indent="-184684">
              <a:buFont typeface="Arial" panose="020B0604020202020204" pitchFamily="34" charset="0"/>
              <a:buChar char="•"/>
              <a:defRPr/>
            </a:pPr>
            <a:r>
              <a:rPr lang="fr-CA" sz="1000">
                <a:latin typeface="Arial" panose="020B0604020202020204" pitchFamily="34" charset="0"/>
                <a:cs typeface="Arial" panose="020B0604020202020204" pitchFamily="34" charset="0"/>
              </a:rPr>
              <a:t>Il est précisé que l’ensemble des employés doivent être formés au maniement des extincteurs (cf. § 4.1.1). </a:t>
            </a:r>
          </a:p>
          <a:p>
            <a:pPr marL="184684" lvl="1" indent="-184684">
              <a:buFont typeface="Arial" panose="020B0604020202020204" pitchFamily="34" charset="0"/>
              <a:buChar char="•"/>
              <a:defRPr/>
            </a:pPr>
            <a:r>
              <a:rPr lang="fr-CA" sz="1000">
                <a:latin typeface="Arial" panose="020B0604020202020204" pitchFamily="34" charset="0"/>
                <a:cs typeface="Arial" panose="020B0604020202020204" pitchFamily="34" charset="0"/>
              </a:rPr>
              <a:t>La fréquence de formation/rafraîchissement n’est pas spécifiée, mais il est indiqué </a:t>
            </a:r>
            <a:r>
              <a:rPr lang="fr-CA" sz="1000" b="1">
                <a:latin typeface="Arial" panose="020B0604020202020204" pitchFamily="34" charset="0"/>
                <a:cs typeface="Arial" panose="020B0604020202020204" pitchFamily="34" charset="0"/>
              </a:rPr>
              <a:t>qu’elle doit permettre d’effectuer les actions de manière efficace et en toute sécurité</a:t>
            </a:r>
            <a:r>
              <a:rPr lang="fr-CA" sz="1000">
                <a:latin typeface="Arial" panose="020B0604020202020204" pitchFamily="34" charset="0"/>
                <a:cs typeface="Arial" panose="020B0604020202020204" pitchFamily="34" charset="0"/>
              </a:rPr>
              <a:t>. </a:t>
            </a:r>
          </a:p>
          <a:p>
            <a:pPr marL="386467" lvl="1" indent="-184684">
              <a:buFont typeface="Courier New" panose="02070309020205020404" pitchFamily="49" charset="0"/>
              <a:buChar char="o"/>
              <a:defRPr/>
            </a:pPr>
            <a:r>
              <a:rPr lang="fr-CA" sz="1000">
                <a:latin typeface="Arial" panose="020B0604020202020204" pitchFamily="34" charset="0"/>
                <a:cs typeface="Arial" panose="020B0604020202020204" pitchFamily="34" charset="0"/>
              </a:rPr>
              <a:t>Le questionnaire de bonnes pratiques Rio Tinto (sur lequel est basé le « rating » de gestion du risque du site) comporte une notation qui dit : « All personnel </a:t>
            </a:r>
            <a:r>
              <a:rPr lang="fr-CA" sz="1000" err="1">
                <a:latin typeface="Arial" panose="020B0604020202020204" pitchFamily="34" charset="0"/>
                <a:cs typeface="Arial" panose="020B0604020202020204" pitchFamily="34" charset="0"/>
              </a:rPr>
              <a:t>receive</a:t>
            </a:r>
            <a:r>
              <a:rPr lang="fr-CA" sz="1000">
                <a:latin typeface="Arial" panose="020B0604020202020204" pitchFamily="34" charset="0"/>
                <a:cs typeface="Arial" panose="020B0604020202020204" pitchFamily="34" charset="0"/>
              </a:rPr>
              <a:t> basic training in </a:t>
            </a:r>
            <a:r>
              <a:rPr lang="fr-CA" sz="1000" err="1">
                <a:latin typeface="Arial" panose="020B0604020202020204" pitchFamily="34" charset="0"/>
                <a:cs typeface="Arial" panose="020B0604020202020204" pitchFamily="34" charset="0"/>
              </a:rPr>
              <a:t>fire</a:t>
            </a:r>
            <a:r>
              <a:rPr lang="fr-CA" sz="1000">
                <a:latin typeface="Arial" panose="020B0604020202020204" pitchFamily="34" charset="0"/>
                <a:cs typeface="Arial" panose="020B0604020202020204" pitchFamily="34" charset="0"/>
              </a:rPr>
              <a:t> </a:t>
            </a:r>
            <a:r>
              <a:rPr lang="fr-CA" sz="1000" err="1">
                <a:latin typeface="Arial" panose="020B0604020202020204" pitchFamily="34" charset="0"/>
                <a:cs typeface="Arial" panose="020B0604020202020204" pitchFamily="34" charset="0"/>
              </a:rPr>
              <a:t>prevention</a:t>
            </a:r>
            <a:r>
              <a:rPr lang="fr-CA" sz="1000">
                <a:latin typeface="Arial" panose="020B0604020202020204" pitchFamily="34" charset="0"/>
                <a:cs typeface="Arial" panose="020B0604020202020204" pitchFamily="34" charset="0"/>
              </a:rPr>
              <a:t> </a:t>
            </a:r>
            <a:r>
              <a:rPr lang="fr-CA" sz="1000" err="1">
                <a:latin typeface="Arial" panose="020B0604020202020204" pitchFamily="34" charset="0"/>
                <a:cs typeface="Arial" panose="020B0604020202020204" pitchFamily="34" charset="0"/>
              </a:rPr>
              <a:t>awareness</a:t>
            </a:r>
            <a:r>
              <a:rPr lang="fr-CA" sz="1000">
                <a:latin typeface="Arial" panose="020B0604020202020204" pitchFamily="34" charset="0"/>
                <a:cs typeface="Arial" panose="020B0604020202020204" pitchFamily="34" charset="0"/>
              </a:rPr>
              <a:t> and </a:t>
            </a:r>
            <a:r>
              <a:rPr lang="fr-CA" sz="1000" err="1">
                <a:latin typeface="Arial" panose="020B0604020202020204" pitchFamily="34" charset="0"/>
                <a:cs typeface="Arial" panose="020B0604020202020204" pitchFamily="34" charset="0"/>
              </a:rPr>
              <a:t>undergo</a:t>
            </a:r>
            <a:r>
              <a:rPr lang="fr-CA" sz="1000">
                <a:latin typeface="Arial" panose="020B0604020202020204" pitchFamily="34" charset="0"/>
                <a:cs typeface="Arial" panose="020B0604020202020204" pitchFamily="34" charset="0"/>
              </a:rPr>
              <a:t> </a:t>
            </a:r>
            <a:r>
              <a:rPr lang="fr-CA" sz="1000" err="1">
                <a:latin typeface="Arial" panose="020B0604020202020204" pitchFamily="34" charset="0"/>
                <a:cs typeface="Arial" panose="020B0604020202020204" pitchFamily="34" charset="0"/>
              </a:rPr>
              <a:t>refresher</a:t>
            </a:r>
            <a:r>
              <a:rPr lang="fr-CA" sz="1000">
                <a:latin typeface="Arial" panose="020B0604020202020204" pitchFamily="34" charset="0"/>
                <a:cs typeface="Arial" panose="020B0604020202020204" pitchFamily="34" charset="0"/>
              </a:rPr>
              <a:t> courses at least </a:t>
            </a:r>
            <a:r>
              <a:rPr lang="fr-CA" sz="1000" err="1">
                <a:latin typeface="Arial" panose="020B0604020202020204" pitchFamily="34" charset="0"/>
                <a:cs typeface="Arial" panose="020B0604020202020204" pitchFamily="34" charset="0"/>
              </a:rPr>
              <a:t>every</a:t>
            </a:r>
            <a:r>
              <a:rPr lang="fr-CA" sz="1000">
                <a:latin typeface="Arial" panose="020B0604020202020204" pitchFamily="34" charset="0"/>
                <a:cs typeface="Arial" panose="020B0604020202020204" pitchFamily="34" charset="0"/>
              </a:rPr>
              <a:t> 2 </a:t>
            </a:r>
            <a:r>
              <a:rPr lang="fr-CA" sz="1000" err="1">
                <a:latin typeface="Arial" panose="020B0604020202020204" pitchFamily="34" charset="0"/>
                <a:cs typeface="Arial" panose="020B0604020202020204" pitchFamily="34" charset="0"/>
              </a:rPr>
              <a:t>years</a:t>
            </a:r>
            <a:r>
              <a:rPr lang="fr-CA" sz="1000">
                <a:latin typeface="Arial" panose="020B0604020202020204" pitchFamily="34" charset="0"/>
                <a:cs typeface="Arial" panose="020B0604020202020204" pitchFamily="34" charset="0"/>
              </a:rPr>
              <a:t> - combustible </a:t>
            </a:r>
            <a:r>
              <a:rPr lang="fr-CA" sz="1000" err="1">
                <a:latin typeface="Arial" panose="020B0604020202020204" pitchFamily="34" charset="0"/>
                <a:cs typeface="Arial" panose="020B0604020202020204" pitchFamily="34" charset="0"/>
              </a:rPr>
              <a:t>loading</a:t>
            </a:r>
            <a:r>
              <a:rPr lang="fr-CA" sz="1000">
                <a:latin typeface="Arial" panose="020B0604020202020204" pitchFamily="34" charset="0"/>
                <a:cs typeface="Arial" panose="020B0604020202020204" pitchFamily="34" charset="0"/>
              </a:rPr>
              <a:t>, ignition sources, </a:t>
            </a:r>
            <a:r>
              <a:rPr lang="fr-CA" sz="1000" err="1">
                <a:latin typeface="Arial" panose="020B0604020202020204" pitchFamily="34" charset="0"/>
                <a:cs typeface="Arial" panose="020B0604020202020204" pitchFamily="34" charset="0"/>
              </a:rPr>
              <a:t>housekeEPPng</a:t>
            </a:r>
            <a:r>
              <a:rPr lang="fr-CA" sz="1000">
                <a:latin typeface="Arial" panose="020B0604020202020204" pitchFamily="34" charset="0"/>
                <a:cs typeface="Arial" panose="020B0604020202020204" pitchFamily="34" charset="0"/>
              </a:rPr>
              <a:t>, training record </a:t>
            </a:r>
            <a:r>
              <a:rPr lang="fr-CA" sz="1000" err="1">
                <a:latin typeface="Arial" panose="020B0604020202020204" pitchFamily="34" charset="0"/>
                <a:cs typeface="Arial" panose="020B0604020202020204" pitchFamily="34" charset="0"/>
              </a:rPr>
              <a:t>is</a:t>
            </a:r>
            <a:r>
              <a:rPr lang="fr-CA" sz="1000">
                <a:latin typeface="Arial" panose="020B0604020202020204" pitchFamily="34" charset="0"/>
                <a:cs typeface="Arial" panose="020B0604020202020204" pitchFamily="34" charset="0"/>
              </a:rPr>
              <a:t> </a:t>
            </a:r>
            <a:r>
              <a:rPr lang="fr-CA" sz="1000" err="1">
                <a:latin typeface="Arial" panose="020B0604020202020204" pitchFamily="34" charset="0"/>
                <a:cs typeface="Arial" panose="020B0604020202020204" pitchFamily="34" charset="0"/>
              </a:rPr>
              <a:t>available</a:t>
            </a:r>
            <a:r>
              <a:rPr lang="fr-CA" sz="1000">
                <a:latin typeface="Arial" panose="020B0604020202020204" pitchFamily="34" charset="0"/>
                <a:cs typeface="Arial" panose="020B0604020202020204" pitchFamily="34" charset="0"/>
              </a:rPr>
              <a:t> for </a:t>
            </a:r>
            <a:r>
              <a:rPr lang="fr-CA" sz="1000" err="1">
                <a:latin typeface="Arial" panose="020B0604020202020204" pitchFamily="34" charset="0"/>
                <a:cs typeface="Arial" panose="020B0604020202020204" pitchFamily="34" charset="0"/>
              </a:rPr>
              <a:t>review</a:t>
            </a:r>
            <a:r>
              <a:rPr lang="fr-CA" sz="1000">
                <a:latin typeface="Arial" panose="020B0604020202020204" pitchFamily="34" charset="0"/>
                <a:cs typeface="Arial" panose="020B0604020202020204" pitchFamily="34" charset="0"/>
              </a:rPr>
              <a:t>. The training </a:t>
            </a:r>
            <a:r>
              <a:rPr lang="fr-CA" sz="1000" err="1">
                <a:latin typeface="Arial" panose="020B0604020202020204" pitchFamily="34" charset="0"/>
                <a:cs typeface="Arial" panose="020B0604020202020204" pitchFamily="34" charset="0"/>
              </a:rPr>
              <a:t>includes</a:t>
            </a:r>
            <a:r>
              <a:rPr lang="fr-CA" sz="1000">
                <a:latin typeface="Arial" panose="020B0604020202020204" pitchFamily="34" charset="0"/>
                <a:cs typeface="Arial" panose="020B0604020202020204" pitchFamily="34" charset="0"/>
              </a:rPr>
              <a:t> a </a:t>
            </a:r>
            <a:r>
              <a:rPr lang="fr-CA" sz="1000" err="1">
                <a:latin typeface="Arial" panose="020B0604020202020204" pitchFamily="34" charset="0"/>
                <a:cs typeface="Arial" panose="020B0604020202020204" pitchFamily="34" charset="0"/>
              </a:rPr>
              <a:t>demonstration</a:t>
            </a:r>
            <a:r>
              <a:rPr lang="fr-CA" sz="1000">
                <a:latin typeface="Arial" panose="020B0604020202020204" pitchFamily="34" charset="0"/>
                <a:cs typeface="Arial" panose="020B0604020202020204" pitchFamily="34" charset="0"/>
              </a:rPr>
              <a:t> and </a:t>
            </a:r>
            <a:r>
              <a:rPr lang="fr-CA" sz="1000" err="1">
                <a:latin typeface="Arial" panose="020B0604020202020204" pitchFamily="34" charset="0"/>
                <a:cs typeface="Arial" panose="020B0604020202020204" pitchFamily="34" charset="0"/>
              </a:rPr>
              <a:t>practical</a:t>
            </a:r>
            <a:r>
              <a:rPr lang="fr-CA" sz="1000">
                <a:latin typeface="Arial" panose="020B0604020202020204" pitchFamily="34" charset="0"/>
                <a:cs typeface="Arial" panose="020B0604020202020204" pitchFamily="34" charset="0"/>
              </a:rPr>
              <a:t> use of portable </a:t>
            </a:r>
            <a:r>
              <a:rPr lang="fr-CA" sz="1000" err="1">
                <a:latin typeface="Arial" panose="020B0604020202020204" pitchFamily="34" charset="0"/>
                <a:cs typeface="Arial" panose="020B0604020202020204" pitchFamily="34" charset="0"/>
              </a:rPr>
              <a:t>fire</a:t>
            </a:r>
            <a:r>
              <a:rPr lang="fr-CA" sz="1000">
                <a:latin typeface="Arial" panose="020B0604020202020204" pitchFamily="34" charset="0"/>
                <a:cs typeface="Arial" panose="020B0604020202020204" pitchFamily="34" charset="0"/>
              </a:rPr>
              <a:t> </a:t>
            </a:r>
            <a:r>
              <a:rPr lang="fr-CA" sz="1000" err="1">
                <a:latin typeface="Arial" panose="020B0604020202020204" pitchFamily="34" charset="0"/>
                <a:cs typeface="Arial" panose="020B0604020202020204" pitchFamily="34" charset="0"/>
              </a:rPr>
              <a:t>fighting</a:t>
            </a:r>
            <a:r>
              <a:rPr lang="fr-CA" sz="1000">
                <a:latin typeface="Arial" panose="020B0604020202020204" pitchFamily="34" charset="0"/>
                <a:cs typeface="Arial" panose="020B0604020202020204" pitchFamily="34" charset="0"/>
              </a:rPr>
              <a:t> </a:t>
            </a:r>
            <a:r>
              <a:rPr lang="fr-CA" sz="1000" err="1">
                <a:latin typeface="Arial" panose="020B0604020202020204" pitchFamily="34" charset="0"/>
                <a:cs typeface="Arial" panose="020B0604020202020204" pitchFamily="34" charset="0"/>
              </a:rPr>
              <a:t>equipment</a:t>
            </a:r>
            <a:r>
              <a:rPr lang="fr-CA" sz="1000">
                <a:latin typeface="Arial" panose="020B0604020202020204" pitchFamily="34" charset="0"/>
                <a:cs typeface="Arial" panose="020B0604020202020204" pitchFamily="34" charset="0"/>
              </a:rPr>
              <a:t>. »</a:t>
            </a:r>
          </a:p>
          <a:p>
            <a:pPr marL="386467" lvl="1" indent="-184684">
              <a:buFont typeface="Courier New" panose="02070309020205020404" pitchFamily="49" charset="0"/>
              <a:buChar char="o"/>
              <a:defRPr/>
            </a:pPr>
            <a:r>
              <a:rPr lang="fr-CA" sz="1000">
                <a:latin typeface="Arial" panose="020B0604020202020204" pitchFamily="34" charset="0"/>
                <a:cs typeface="Arial" panose="020B0604020202020204" pitchFamily="34" charset="0"/>
              </a:rPr>
              <a:t>Les assureurs (AXA) considèrent </a:t>
            </a:r>
            <a:r>
              <a:rPr lang="fr-CA" sz="1000" b="1">
                <a:latin typeface="Arial" panose="020B0604020202020204" pitchFamily="34" charset="0"/>
                <a:cs typeface="Arial" panose="020B0604020202020204" pitchFamily="34" charset="0"/>
              </a:rPr>
              <a:t>qu’une fréquence de rafraîchissement tous les 3 ans est acceptable </a:t>
            </a:r>
            <a:r>
              <a:rPr lang="fr-CA" sz="1000">
                <a:latin typeface="Arial" panose="020B0604020202020204" pitchFamily="34" charset="0"/>
                <a:cs typeface="Arial" panose="020B0604020202020204" pitchFamily="34" charset="0"/>
              </a:rPr>
              <a:t>avec la priorité de former l’ensemble du personnel de production tandis que pour le personnel de bureau, il serait acceptable de former environ un tiers du personnel.</a:t>
            </a:r>
          </a:p>
          <a:p>
            <a:pPr>
              <a:defRPr/>
            </a:pPr>
            <a:endParaRPr lang="fr-CA" sz="200" b="1">
              <a:latin typeface="Arial" panose="020B0604020202020204" pitchFamily="34" charset="0"/>
              <a:cs typeface="Arial" panose="020B0604020202020204" pitchFamily="34" charset="0"/>
            </a:endParaRPr>
          </a:p>
          <a:p>
            <a:pPr>
              <a:defRPr/>
            </a:pPr>
            <a:r>
              <a:rPr lang="fr-CA" sz="1000">
                <a:latin typeface="Arial" panose="020B0604020202020204" pitchFamily="34" charset="0"/>
                <a:cs typeface="Arial" panose="020B0604020202020204" pitchFamily="34" charset="0"/>
              </a:rPr>
              <a:t>Le </a:t>
            </a:r>
            <a:r>
              <a:rPr lang="fr-CA" sz="1000" b="1">
                <a:latin typeface="Arial" panose="020B0604020202020204" pitchFamily="34" charset="0"/>
                <a:cs typeface="Arial" panose="020B0604020202020204" pitchFamily="34" charset="0"/>
              </a:rPr>
              <a:t>Règlement sur la santé et sécurité au travail </a:t>
            </a:r>
            <a:r>
              <a:rPr lang="fr-CA" sz="1000">
                <a:latin typeface="Arial" panose="020B0604020202020204" pitchFamily="34" charset="0"/>
                <a:cs typeface="Arial" panose="020B0604020202020204" pitchFamily="34" charset="0"/>
              </a:rPr>
              <a:t>dit que le propriétaire de l’établissement doit (et la norme </a:t>
            </a:r>
            <a:r>
              <a:rPr lang="fr-CA" sz="1000" err="1">
                <a:latin typeface="Arial" panose="020B0604020202020204" pitchFamily="34" charset="0"/>
                <a:cs typeface="Arial" panose="020B0604020202020204" pitchFamily="34" charset="0"/>
              </a:rPr>
              <a:t>NFPA</a:t>
            </a:r>
            <a:r>
              <a:rPr lang="fr-CA" sz="1000">
                <a:latin typeface="Arial" panose="020B0604020202020204" pitchFamily="34" charset="0"/>
                <a:cs typeface="Arial" panose="020B0604020202020204" pitchFamily="34" charset="0"/>
              </a:rPr>
              <a:t> dont le règlement nous envoie A)…</a:t>
            </a:r>
          </a:p>
          <a:p>
            <a:pPr marL="196654" lvl="1" indent="-184684">
              <a:buFont typeface="Arial" panose="020B0604020202020204" pitchFamily="34" charset="0"/>
              <a:buChar char="•"/>
              <a:defRPr/>
            </a:pPr>
            <a:r>
              <a:rPr lang="fr-CA" sz="1000">
                <a:latin typeface="Arial" panose="020B0604020202020204" pitchFamily="34" charset="0"/>
                <a:cs typeface="Arial" panose="020B0604020202020204" pitchFamily="34" charset="0"/>
              </a:rPr>
              <a:t>36.  Extincteurs portatifs : des extincteurs portatifs doivent être installés dans tout bâtiment afin d’intervenir contre un début d’incendie. Le choix, l’installation, </a:t>
            </a:r>
            <a:r>
              <a:rPr lang="fr-CA" sz="1000" b="1">
                <a:latin typeface="Arial" panose="020B0604020202020204" pitchFamily="34" charset="0"/>
                <a:cs typeface="Arial" panose="020B0604020202020204" pitchFamily="34" charset="0"/>
              </a:rPr>
              <a:t>l’utilisation</a:t>
            </a:r>
            <a:r>
              <a:rPr lang="fr-CA" sz="1000">
                <a:latin typeface="Arial" panose="020B0604020202020204" pitchFamily="34" charset="0"/>
                <a:cs typeface="Arial" panose="020B0604020202020204" pitchFamily="34" charset="0"/>
              </a:rPr>
              <a:t> et l’entretien de ces extincteurs portatifs doivent </a:t>
            </a:r>
            <a:r>
              <a:rPr lang="fr-CA" sz="1000" b="1">
                <a:latin typeface="Arial" panose="020B0604020202020204" pitchFamily="34" charset="0"/>
                <a:cs typeface="Arial" panose="020B0604020202020204" pitchFamily="34" charset="0"/>
              </a:rPr>
              <a:t>être conformes à la norme Portable </a:t>
            </a:r>
            <a:r>
              <a:rPr lang="fr-CA" sz="1000" b="1" err="1">
                <a:latin typeface="Arial" panose="020B0604020202020204" pitchFamily="34" charset="0"/>
                <a:cs typeface="Arial" panose="020B0604020202020204" pitchFamily="34" charset="0"/>
              </a:rPr>
              <a:t>Fire</a:t>
            </a:r>
            <a:r>
              <a:rPr lang="fr-CA" sz="1000" b="1">
                <a:latin typeface="Arial" panose="020B0604020202020204" pitchFamily="34" charset="0"/>
                <a:cs typeface="Arial" panose="020B0604020202020204" pitchFamily="34" charset="0"/>
              </a:rPr>
              <a:t> </a:t>
            </a:r>
            <a:r>
              <a:rPr lang="fr-CA" sz="1000" b="1" err="1">
                <a:latin typeface="Arial" panose="020B0604020202020204" pitchFamily="34" charset="0"/>
                <a:cs typeface="Arial" panose="020B0604020202020204" pitchFamily="34" charset="0"/>
              </a:rPr>
              <a:t>Extinguishers</a:t>
            </a:r>
            <a:r>
              <a:rPr lang="fr-CA" sz="1000" b="1">
                <a:latin typeface="Arial" panose="020B0604020202020204" pitchFamily="34" charset="0"/>
                <a:cs typeface="Arial" panose="020B0604020202020204" pitchFamily="34" charset="0"/>
              </a:rPr>
              <a:t>, </a:t>
            </a:r>
            <a:r>
              <a:rPr lang="fr-CA" sz="1000" b="1" err="1">
                <a:latin typeface="Arial" panose="020B0604020202020204" pitchFamily="34" charset="0"/>
                <a:cs typeface="Arial" panose="020B0604020202020204" pitchFamily="34" charset="0"/>
              </a:rPr>
              <a:t>NFPA</a:t>
            </a:r>
            <a:r>
              <a:rPr lang="fr-CA" sz="1000" b="1">
                <a:latin typeface="Arial" panose="020B0604020202020204" pitchFamily="34" charset="0"/>
                <a:cs typeface="Arial" panose="020B0604020202020204" pitchFamily="34" charset="0"/>
              </a:rPr>
              <a:t> 10</a:t>
            </a:r>
            <a:r>
              <a:rPr lang="fr-CA" sz="1000">
                <a:latin typeface="Arial" panose="020B0604020202020204" pitchFamily="34" charset="0"/>
                <a:cs typeface="Arial" panose="020B0604020202020204" pitchFamily="34" charset="0"/>
              </a:rPr>
              <a:t>, applicable selon l’année d’installation des extincteurs.</a:t>
            </a:r>
          </a:p>
          <a:p>
            <a:pPr marL="196654" lvl="1" indent="-184684">
              <a:buFont typeface="Arial" panose="020B0604020202020204" pitchFamily="34" charset="0"/>
              <a:buChar char="•"/>
              <a:defRPr/>
            </a:pPr>
            <a:r>
              <a:rPr lang="fr-CA" sz="1000">
                <a:latin typeface="Arial" panose="020B0604020202020204" pitchFamily="34" charset="0"/>
                <a:cs typeface="Arial" panose="020B0604020202020204" pitchFamily="34" charset="0"/>
              </a:rPr>
              <a:t>La </a:t>
            </a:r>
            <a:r>
              <a:rPr lang="fr-CA" sz="1000" b="1">
                <a:latin typeface="Arial" panose="020B0604020202020204" pitchFamily="34" charset="0"/>
                <a:cs typeface="Arial" panose="020B0604020202020204" pitchFamily="34" charset="0"/>
              </a:rPr>
              <a:t>Norme </a:t>
            </a:r>
            <a:r>
              <a:rPr lang="fr-CA" sz="1000" b="1" err="1">
                <a:latin typeface="Arial" panose="020B0604020202020204" pitchFamily="34" charset="0"/>
                <a:cs typeface="Arial" panose="020B0604020202020204" pitchFamily="34" charset="0"/>
              </a:rPr>
              <a:t>NFPA</a:t>
            </a:r>
            <a:r>
              <a:rPr lang="fr-CA" sz="1000" b="1">
                <a:latin typeface="Arial" panose="020B0604020202020204" pitchFamily="34" charset="0"/>
                <a:cs typeface="Arial" panose="020B0604020202020204" pitchFamily="34" charset="0"/>
              </a:rPr>
              <a:t> 10 1984</a:t>
            </a:r>
            <a:r>
              <a:rPr lang="fr-CA" sz="1000">
                <a:latin typeface="Arial" panose="020B0604020202020204" pitchFamily="34" charset="0"/>
                <a:cs typeface="Arial" panose="020B0604020202020204" pitchFamily="34" charset="0"/>
              </a:rPr>
              <a:t> dit…</a:t>
            </a:r>
          </a:p>
          <a:p>
            <a:pPr marL="1157692" lvl="1" indent="-961037">
              <a:defRPr/>
            </a:pPr>
            <a:r>
              <a:rPr lang="fr-CA" sz="1000">
                <a:latin typeface="Arial" panose="020B0604020202020204" pitchFamily="34" charset="0"/>
                <a:cs typeface="Arial" panose="020B0604020202020204" pitchFamily="34" charset="0"/>
              </a:rPr>
              <a:t>Appendice A.1.2 	Le propriétaire d’un immeuble où se trouvent des extincteurs d’incendie a l’obligation de voir à l’entretien et à l’utilisation de ces extincteurs en tout temps. Toutes les personnes susceptibles de se servir des extincteurs doivent lire et bien comprendre les instructions sur les plaques signalétiques et dans le mode d’emploi. Pour s’acquitter de cette obligation, le propriétaire d’un immeuble devrait porter une attention particulière à l’inspection, à l’entretien et au rechargement de ces équipements. Il devrait aussi former son personnel à bien utiliser les extincteurs d’incendie pour les divers types de feu qui peuvent survenir dans l’immeuble, etc.</a:t>
            </a:r>
          </a:p>
          <a:p>
            <a:pPr>
              <a:defRPr/>
            </a:pPr>
            <a:endParaRPr lang="fr-CA" sz="400">
              <a:latin typeface="Arial" panose="020B0604020202020204" pitchFamily="34" charset="0"/>
              <a:cs typeface="Arial" panose="020B0604020202020204" pitchFamily="34" charset="0"/>
            </a:endParaRPr>
          </a:p>
          <a:p>
            <a:pPr>
              <a:defRPr/>
            </a:pPr>
            <a:r>
              <a:rPr lang="fr-CA" sz="1000">
                <a:latin typeface="Arial" panose="020B0604020202020204" pitchFamily="34" charset="0"/>
                <a:cs typeface="Arial" panose="020B0604020202020204" pitchFamily="34" charset="0"/>
              </a:rPr>
              <a:t>Le suivi de la diffusion de cette capsule se lit comme suit :</a:t>
            </a:r>
          </a:p>
          <a:p>
            <a:pPr marL="184684" lvl="1" indent="-184684">
              <a:buFont typeface="Arial" panose="020B0604020202020204" pitchFamily="34" charset="0"/>
              <a:buChar char="•"/>
              <a:defRPr/>
            </a:pPr>
            <a:r>
              <a:rPr lang="fr-CA" sz="1000">
                <a:latin typeface="Arial" panose="020B0604020202020204" pitchFamily="34" charset="0"/>
                <a:cs typeface="Arial" panose="020B0604020202020204" pitchFamily="34" charset="0"/>
              </a:rPr>
              <a:t>employés RT – Suivi dans les PIU d’usine;</a:t>
            </a:r>
          </a:p>
          <a:p>
            <a:pPr marL="184684" lvl="1" indent="-184684">
              <a:buFont typeface="Arial" panose="020B0604020202020204" pitchFamily="34" charset="0"/>
              <a:buChar char="•"/>
              <a:defRPr/>
            </a:pPr>
            <a:r>
              <a:rPr lang="fr-CA" sz="1000">
                <a:latin typeface="Arial" panose="020B0604020202020204" pitchFamily="34" charset="0"/>
                <a:cs typeface="Arial" panose="020B0604020202020204" pitchFamily="34" charset="0"/>
              </a:rPr>
              <a:t>employés </a:t>
            </a:r>
            <a:r>
              <a:rPr lang="fr-CA" sz="1000" err="1">
                <a:latin typeface="Arial" panose="020B0604020202020204" pitchFamily="34" charset="0"/>
                <a:cs typeface="Arial" panose="020B0604020202020204" pitchFamily="34" charset="0"/>
              </a:rPr>
              <a:t>NMA</a:t>
            </a:r>
            <a:r>
              <a:rPr lang="fr-CA" sz="1000">
                <a:latin typeface="Arial" panose="020B0604020202020204" pitchFamily="34" charset="0"/>
                <a:cs typeface="Arial" panose="020B0604020202020204" pitchFamily="34" charset="0"/>
              </a:rPr>
              <a:t> et entrepreneurs – Suivi dans Cognibox sous le code cours 3R4163.</a:t>
            </a:r>
          </a:p>
        </p:txBody>
      </p:sp>
    </p:spTree>
    <p:extLst>
      <p:ext uri="{BB962C8B-B14F-4D97-AF65-F5344CB8AC3E}">
        <p14:creationId xmlns:p14="http://schemas.microsoft.com/office/powerpoint/2010/main" val="23248036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xfrm>
            <a:off x="997376" y="4637247"/>
            <a:ext cx="5483013" cy="439221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CA" altLang="fr-FR">
              <a:latin typeface="Arial" pitchFamily="34" charset="0"/>
            </a:endParaRPr>
          </a:p>
        </p:txBody>
      </p:sp>
    </p:spTree>
    <p:extLst>
      <p:ext uri="{BB962C8B-B14F-4D97-AF65-F5344CB8AC3E}">
        <p14:creationId xmlns:p14="http://schemas.microsoft.com/office/powerpoint/2010/main" val="26518743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88</a:t>
            </a:fld>
            <a:endParaRPr lang="fr-CA"/>
          </a:p>
        </p:txBody>
      </p:sp>
    </p:spTree>
    <p:extLst>
      <p:ext uri="{BB962C8B-B14F-4D97-AF65-F5344CB8AC3E}">
        <p14:creationId xmlns:p14="http://schemas.microsoft.com/office/powerpoint/2010/main" val="4360856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81240" indent="-181240">
              <a:buFont typeface="Arial" panose="020B0604020202020204" pitchFamily="34" charset="0"/>
              <a:buChar char="•"/>
            </a:pPr>
            <a:r>
              <a:rPr lang="fr-CA" altLang="fr-FR"/>
              <a:t>La Diphotérine est une solution non toxique à base d’eau qui, lorsqu’elle est pulvérisée sur la peau, dans les yeux ou sur les muqueuses, permet d’éviter les brûlures chimiques.</a:t>
            </a:r>
          </a:p>
          <a:p>
            <a:pPr marL="181240" indent="-181240">
              <a:buFont typeface="Arial" panose="020B0604020202020204" pitchFamily="34" charset="0"/>
              <a:buChar char="•"/>
            </a:pPr>
            <a:r>
              <a:rPr lang="fr-CA" altLang="fr-FR"/>
              <a:t>La </a:t>
            </a:r>
            <a:r>
              <a:rPr lang="fr-CA" altLang="fr-FR" err="1"/>
              <a:t>Diphotérine</a:t>
            </a:r>
            <a:r>
              <a:rPr lang="fr-CA" altLang="fr-FR"/>
              <a:t> possède plusieurs propriétés qui aident à prévenir les brûlures dues à l’exposition aux produits chimiques :</a:t>
            </a:r>
          </a:p>
          <a:p>
            <a:pPr marL="375905" lvl="1" indent="-181240">
              <a:buFont typeface="Calibri" panose="020F0502020204030204" pitchFamily="34" charset="0"/>
              <a:buChar char="−"/>
            </a:pPr>
            <a:r>
              <a:rPr lang="fr-CA" altLang="fr-FR"/>
              <a:t>elle enlève les produits chimiques comme l’eau le fait;</a:t>
            </a:r>
          </a:p>
          <a:p>
            <a:pPr marL="375905" lvl="1" indent="-181240">
              <a:buFont typeface="Calibri" panose="020F0502020204030204" pitchFamily="34" charset="0"/>
              <a:buChar char="−"/>
            </a:pPr>
            <a:r>
              <a:rPr lang="fr-CA" altLang="fr-FR"/>
              <a:t>il s’agit d’une solution plus forte que les fluides corporels et elle attire les produits chimiques hors des tissus (les aspire vers l’extérieur) empêchant ainsi des brûlures profondes;</a:t>
            </a:r>
          </a:p>
          <a:p>
            <a:pPr marL="375905" lvl="1" indent="-181240">
              <a:buFont typeface="Calibri" panose="020F0502020204030204" pitchFamily="34" charset="0"/>
              <a:buChar char="−"/>
            </a:pPr>
            <a:r>
              <a:rPr lang="fr-CA" altLang="fr-FR"/>
              <a:t>elle possède des propriétés actives qui permettent de lier les produits chimiques (elle les éponge vers l’extérieur) et les rendre inactifs;</a:t>
            </a:r>
          </a:p>
          <a:p>
            <a:pPr marL="375905" lvl="1" indent="-181240">
              <a:buFont typeface="Calibri" panose="020F0502020204030204" pitchFamily="34" charset="0"/>
              <a:buChar char="−"/>
            </a:pPr>
            <a:r>
              <a:rPr lang="fr-CA" altLang="fr-FR"/>
              <a:t>elle est aussi polyvalente : elle est efficace sur un large éventail de produits chimiques (tous les agents irritants ou corrosifs) et peut être utilisée autant pour des expositions acides ou alcalines.</a:t>
            </a:r>
          </a:p>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89</a:t>
            </a:fld>
            <a:endParaRPr lang="fr-CA"/>
          </a:p>
        </p:txBody>
      </p:sp>
    </p:spTree>
    <p:extLst>
      <p:ext uri="{BB962C8B-B14F-4D97-AF65-F5344CB8AC3E}">
        <p14:creationId xmlns:p14="http://schemas.microsoft.com/office/powerpoint/2010/main" val="26210642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90</a:t>
            </a:fld>
            <a:endParaRPr lang="fr-CA"/>
          </a:p>
        </p:txBody>
      </p:sp>
    </p:spTree>
    <p:extLst>
      <p:ext uri="{BB962C8B-B14F-4D97-AF65-F5344CB8AC3E}">
        <p14:creationId xmlns:p14="http://schemas.microsoft.com/office/powerpoint/2010/main" val="3505539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81240" indent="-181240">
              <a:buFont typeface="Arial" panose="020B0604020202020204" pitchFamily="34" charset="0"/>
              <a:buChar char="•"/>
            </a:pPr>
            <a:r>
              <a:rPr lang="fr-CA" altLang="fr-FR"/>
              <a:t>Poser la question suivante : « Nommer les propriétés les plus importantes de la </a:t>
            </a:r>
            <a:r>
              <a:rPr lang="fr-CA" altLang="fr-FR" err="1"/>
              <a:t>Diphotérine</a:t>
            </a:r>
            <a:r>
              <a:rPr lang="fr-CA" altLang="fr-FR"/>
              <a:t> (la raison pour laquelle nous devons l’utiliser). ».</a:t>
            </a:r>
          </a:p>
          <a:p>
            <a:pPr marL="181240" indent="-181240">
              <a:buFont typeface="Arial" panose="020B0604020202020204" pitchFamily="34" charset="0"/>
              <a:buChar char="•"/>
            </a:pPr>
            <a:r>
              <a:rPr lang="fr-CA" altLang="fr-FR"/>
              <a:t>Rappeler son effet neutralisant, ce qu’elle est et ce qu’elle n’est pas.</a:t>
            </a:r>
          </a:p>
        </p:txBody>
      </p:sp>
      <p:sp>
        <p:nvSpPr>
          <p:cNvPr id="4" name="Espace réservé du numéro de diapositive 3"/>
          <p:cNvSpPr>
            <a:spLocks noGrp="1"/>
          </p:cNvSpPr>
          <p:nvPr>
            <p:ph type="sldNum" sz="quarter" idx="10"/>
          </p:nvPr>
        </p:nvSpPr>
        <p:spPr/>
        <p:txBody>
          <a:bodyPr/>
          <a:lstStyle/>
          <a:p>
            <a:fld id="{51DB267B-297A-43F5-AD02-BABEEA252D87}" type="slidenum">
              <a:rPr lang="fr-CA" smtClean="0"/>
              <a:t>91</a:t>
            </a:fld>
            <a:endParaRPr lang="fr-CA"/>
          </a:p>
        </p:txBody>
      </p:sp>
    </p:spTree>
    <p:extLst>
      <p:ext uri="{BB962C8B-B14F-4D97-AF65-F5344CB8AC3E}">
        <p14:creationId xmlns:p14="http://schemas.microsoft.com/office/powerpoint/2010/main" val="25219918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AD798B9-4A3A-4113-B812-7B86D74CE336}" type="slidenum">
              <a:rPr lang="en-AU" smtClean="0"/>
              <a:t>96</a:t>
            </a:fld>
            <a:endParaRPr lang="en-AU"/>
          </a:p>
        </p:txBody>
      </p:sp>
    </p:spTree>
    <p:extLst>
      <p:ext uri="{BB962C8B-B14F-4D97-AF65-F5344CB8AC3E}">
        <p14:creationId xmlns:p14="http://schemas.microsoft.com/office/powerpoint/2010/main" val="186522107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653" indent="-241653">
              <a:buFont typeface="+mj-lt"/>
              <a:buAutoNum type="arabicPeriod"/>
            </a:pPr>
            <a:r>
              <a:rPr lang="en-US"/>
              <a:t>Health and Safety</a:t>
            </a:r>
          </a:p>
          <a:p>
            <a:pPr marL="241653" indent="-241653">
              <a:buFont typeface="+mj-lt"/>
              <a:buAutoNum type="arabicPeriod"/>
            </a:pPr>
            <a:r>
              <a:rPr lang="en-US"/>
              <a:t>Governance</a:t>
            </a:r>
            <a:r>
              <a:rPr lang="en-US" baseline="0"/>
              <a:t> and Legal Compliance – complying with all applicable laws and regulations</a:t>
            </a:r>
          </a:p>
          <a:p>
            <a:pPr marL="241653" indent="-241653">
              <a:buFont typeface="+mj-lt"/>
              <a:buAutoNum type="arabicPeriod"/>
            </a:pPr>
            <a:r>
              <a:rPr lang="en-US" baseline="0"/>
              <a:t>Labor and human rights – we work with suppliers that uphold fundamental human rights</a:t>
            </a:r>
          </a:p>
          <a:p>
            <a:pPr marL="241653" indent="-241653">
              <a:buFont typeface="+mj-lt"/>
              <a:buAutoNum type="arabicPeriod"/>
            </a:pPr>
            <a:r>
              <a:rPr lang="en-US" baseline="0"/>
              <a:t>Environmental performance – committed to protecting the environment of the regions where we operate</a:t>
            </a:r>
          </a:p>
          <a:p>
            <a:pPr marL="241653" indent="-241653">
              <a:buFont typeface="+mj-lt"/>
              <a:buAutoNum type="arabicPeriod"/>
            </a:pPr>
            <a:r>
              <a:rPr lang="en-US" baseline="0"/>
              <a:t>Emergency preparedness and business resilience – we work with suppliers who have adequate emergency preparedness and response plans for safeguarding their employees, operations and security of supply in times of natural events, major catastrophe, or unforeseen events.</a:t>
            </a:r>
          </a:p>
          <a:p>
            <a:pPr marL="241653" indent="-241653">
              <a:buFont typeface="+mj-lt"/>
              <a:buAutoNum type="arabicPeriod"/>
            </a:pPr>
            <a:r>
              <a:rPr lang="en-US" baseline="0"/>
              <a:t>Host communities – develop strong and lasting relationship with our local and regional host communities based on respect and desire to learn and mutual benefit. </a:t>
            </a:r>
            <a:r>
              <a:rPr lang="en-US" sz="1300"/>
              <a:t>We work with suppliers who support social, economic, and institutional development of communities.</a:t>
            </a:r>
          </a:p>
          <a:p>
            <a:pPr marL="241653" indent="-241653">
              <a:buFont typeface="+mj-lt"/>
              <a:buAutoNum type="arabicPeriod"/>
            </a:pPr>
            <a:r>
              <a:rPr lang="en-US" sz="1300"/>
              <a:t>Information and reporting - We build trust by communicating openly and honestly. We work with suppliers who provide information that is timely, accurate and relevant</a:t>
            </a:r>
          </a:p>
          <a:p>
            <a:pPr marL="241653" indent="-241653">
              <a:buFont typeface="+mj-lt"/>
              <a:buAutoNum type="arabicPeriod"/>
            </a:pPr>
            <a:r>
              <a:rPr lang="en-US" sz="1300"/>
              <a:t>Management Commitment - Suppliers who work with Rio Tinto share our commitment to the principles raised in this Supplier code of conduct by adopting and promoting the commitments in the code and encouraging their subcontractors to do the same.</a:t>
            </a:r>
          </a:p>
          <a:p>
            <a:endParaRPr lang="en-US" baseline="0"/>
          </a:p>
          <a:p>
            <a:pPr marL="181240" indent="-181240">
              <a:buFont typeface="Arial" panose="020B0604020202020204" pitchFamily="34" charset="0"/>
              <a:buChar char="•"/>
            </a:pPr>
            <a:endParaRPr lang="en-US" baseline="0"/>
          </a:p>
          <a:p>
            <a:pPr marL="181240" indent="-181240">
              <a:buFont typeface="Arial" panose="020B0604020202020204" pitchFamily="34" charset="0"/>
              <a:buChar char="•"/>
            </a:pPr>
            <a:endParaRPr lang="en-US" baseline="0"/>
          </a:p>
          <a:p>
            <a:pPr marL="181240" indent="-181240">
              <a:buFont typeface="Arial" panose="020B0604020202020204" pitchFamily="34" charset="0"/>
              <a:buChar char="•"/>
            </a:pPr>
            <a:endParaRPr lang="en-US" baseline="0"/>
          </a:p>
          <a:p>
            <a:pPr marL="181240" indent="-181240">
              <a:buFont typeface="Arial" panose="020B0604020202020204" pitchFamily="34" charset="0"/>
              <a:buChar char="•"/>
            </a:pPr>
            <a:endParaRPr lang="en-US" baseline="0"/>
          </a:p>
          <a:p>
            <a:pPr marL="181240" indent="-18124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C0218A11-122A-42DF-B5B2-48820A1BD0F8}" type="slidenum">
              <a:rPr lang="en-AU" smtClean="0"/>
              <a:t>98</a:t>
            </a:fld>
            <a:endParaRPr lang="en-AU"/>
          </a:p>
        </p:txBody>
      </p:sp>
    </p:spTree>
    <p:extLst>
      <p:ext uri="{BB962C8B-B14F-4D97-AF65-F5344CB8AC3E}">
        <p14:creationId xmlns:p14="http://schemas.microsoft.com/office/powerpoint/2010/main" val="243310982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AD798B9-4A3A-4113-B812-7B86D74CE336}" type="slidenum">
              <a:rPr lang="en-AU" smtClean="0"/>
              <a:t>99</a:t>
            </a:fld>
            <a:endParaRPr lang="en-AU"/>
          </a:p>
        </p:txBody>
      </p:sp>
    </p:spTree>
    <p:extLst>
      <p:ext uri="{BB962C8B-B14F-4D97-AF65-F5344CB8AC3E}">
        <p14:creationId xmlns:p14="http://schemas.microsoft.com/office/powerpoint/2010/main" val="33608927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a:p>
        </p:txBody>
      </p:sp>
      <p:sp>
        <p:nvSpPr>
          <p:cNvPr id="4" name="Slide Number Placeholder 3"/>
          <p:cNvSpPr>
            <a:spLocks noGrp="1"/>
          </p:cNvSpPr>
          <p:nvPr>
            <p:ph type="sldNum" sz="quarter" idx="10"/>
          </p:nvPr>
        </p:nvSpPr>
        <p:spPr/>
        <p:txBody>
          <a:bodyPr/>
          <a:lstStyle/>
          <a:p>
            <a:pPr defTabSz="966612">
              <a:defRPr/>
            </a:pPr>
            <a:fld id="{51DB267B-297A-43F5-AD02-BABEEA252D87}" type="slidenum">
              <a:rPr lang="en-GB">
                <a:solidFill>
                  <a:prstClr val="black"/>
                </a:solidFill>
                <a:latin typeface="Calibri" panose="020F0502020204030204"/>
              </a:rPr>
              <a:pPr defTabSz="966612">
                <a:defRPr/>
              </a:pPr>
              <a:t>100</a:t>
            </a:fld>
            <a:endParaRPr lang="en-GB">
              <a:solidFill>
                <a:prstClr val="black"/>
              </a:solidFill>
              <a:latin typeface="Calibri" panose="020F0502020204030204"/>
            </a:endParaRPr>
          </a:p>
        </p:txBody>
      </p:sp>
    </p:spTree>
    <p:extLst>
      <p:ext uri="{BB962C8B-B14F-4D97-AF65-F5344CB8AC3E}">
        <p14:creationId xmlns:p14="http://schemas.microsoft.com/office/powerpoint/2010/main" val="20950339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a:p>
        </p:txBody>
      </p:sp>
      <p:sp>
        <p:nvSpPr>
          <p:cNvPr id="4" name="Slide Number Placeholder 3"/>
          <p:cNvSpPr>
            <a:spLocks noGrp="1"/>
          </p:cNvSpPr>
          <p:nvPr>
            <p:ph type="sldNum" sz="quarter" idx="10"/>
          </p:nvPr>
        </p:nvSpPr>
        <p:spPr/>
        <p:txBody>
          <a:bodyPr/>
          <a:lstStyle/>
          <a:p>
            <a:pPr defTabSz="966612">
              <a:defRPr/>
            </a:pPr>
            <a:fld id="{51DB267B-297A-43F5-AD02-BABEEA252D87}" type="slidenum">
              <a:rPr lang="en-GB">
                <a:solidFill>
                  <a:prstClr val="black"/>
                </a:solidFill>
                <a:latin typeface="Calibri" panose="020F0502020204030204"/>
              </a:rPr>
              <a:pPr defTabSz="966612">
                <a:defRPr/>
              </a:pPr>
              <a:t>101</a:t>
            </a:fld>
            <a:endParaRPr lang="en-GB">
              <a:solidFill>
                <a:prstClr val="black"/>
              </a:solidFill>
              <a:latin typeface="Calibri" panose="020F0502020204030204"/>
            </a:endParaRPr>
          </a:p>
        </p:txBody>
      </p:sp>
    </p:spTree>
    <p:extLst>
      <p:ext uri="{BB962C8B-B14F-4D97-AF65-F5344CB8AC3E}">
        <p14:creationId xmlns:p14="http://schemas.microsoft.com/office/powerpoint/2010/main" val="31962998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ltLang="en-US" b="1">
                <a:solidFill>
                  <a:srgbClr val="646464"/>
                </a:solidFill>
              </a:rPr>
              <a:t>De nombreuses situations peuvent entraîner un conflit d'intérêts. </a:t>
            </a:r>
            <a:endParaRPr lang="fr-CA" b="1">
              <a:solidFill>
                <a:srgbClr val="646464"/>
              </a:solidFill>
              <a:ea typeface="Segoe UI" panose="020B0502040204020203" pitchFamily="34" charset="0"/>
              <a:cs typeface="Segoe UI" panose="020B0502040204020203" pitchFamily="34" charset="0"/>
            </a:endParaRPr>
          </a:p>
          <a:p>
            <a:pPr defTabSz="1021806">
              <a:defRPr/>
            </a:pPr>
            <a:endParaRPr lang="fr-FR" sz="1400" b="1"/>
          </a:p>
          <a:p>
            <a:pPr rtl="0"/>
            <a:r>
              <a:rPr lang="fr-FR" sz="1400"/>
              <a:t>Pour vous protéger et protéger l'entreprise, documentez le conflit potentiel en le déclarant dans le registre en ligne et en indiquant la décision de votre gestionnaire opérationnel sur la manière dont le conflit sera géré.</a:t>
            </a:r>
          </a:p>
          <a:p>
            <a:pPr rtl="0"/>
            <a:r>
              <a:rPr lang="fr-FR" sz="1400"/>
              <a:t>La déclaration le rend transparent.</a:t>
            </a:r>
            <a:endParaRPr lang="en-US" sz="1400"/>
          </a:p>
          <a:p>
            <a:endParaRPr lang="fr-CA" sz="1400">
              <a:cs typeface="Calibri" pitchFamily="34" charset="0"/>
            </a:endParaRPr>
          </a:p>
        </p:txBody>
      </p:sp>
      <p:sp>
        <p:nvSpPr>
          <p:cNvPr id="4" name="Slide Number Placeholder 3"/>
          <p:cNvSpPr>
            <a:spLocks noGrp="1"/>
          </p:cNvSpPr>
          <p:nvPr>
            <p:ph type="sldNum" sz="quarter" idx="10"/>
          </p:nvPr>
        </p:nvSpPr>
        <p:spPr/>
        <p:txBody>
          <a:bodyPr/>
          <a:lstStyle/>
          <a:p>
            <a:fld id="{51DB267B-297A-43F5-AD02-BABEEA252D87}" type="slidenum">
              <a:rPr lang="en-GB" smtClean="0"/>
              <a:t>102</a:t>
            </a:fld>
            <a:endParaRPr lang="en-GB"/>
          </a:p>
        </p:txBody>
      </p:sp>
    </p:spTree>
    <p:extLst>
      <p:ext uri="{BB962C8B-B14F-4D97-AF65-F5344CB8AC3E}">
        <p14:creationId xmlns:p14="http://schemas.microsoft.com/office/powerpoint/2010/main" val="39200088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80151">
              <a:defRPr/>
            </a:pPr>
            <a:r>
              <a:rPr lang="en-AU"/>
              <a:t>Play</a:t>
            </a:r>
            <a:r>
              <a:rPr lang="en-AU" baseline="0"/>
              <a:t> video</a:t>
            </a:r>
            <a:r>
              <a:rPr lang="en-AU"/>
              <a:t>: myVoice at glance</a:t>
            </a:r>
          </a:p>
          <a:p>
            <a:endParaRPr lang="en-US"/>
          </a:p>
        </p:txBody>
      </p:sp>
      <p:sp>
        <p:nvSpPr>
          <p:cNvPr id="5" name="Footer Placeholder 4">
            <a:extLst>
              <a:ext uri="{FF2B5EF4-FFF2-40B4-BE49-F238E27FC236}">
                <a16:creationId xmlns:a16="http://schemas.microsoft.com/office/drawing/2014/main" id="{B15C62BC-F8A8-44CD-B91A-A29065974976}"/>
              </a:ext>
            </a:extLst>
          </p:cNvPr>
          <p:cNvSpPr>
            <a:spLocks noGrp="1"/>
          </p:cNvSpPr>
          <p:nvPr>
            <p:ph type="ftr" sz="quarter" idx="4"/>
          </p:nvPr>
        </p:nvSpPr>
        <p:spPr/>
        <p:txBody>
          <a:bodyPr/>
          <a:lstStyle/>
          <a:p>
            <a:pPr defTabSz="1021806">
              <a:defRPr/>
            </a:pPr>
            <a:r>
              <a:rPr lang="en-AU" err="1">
                <a:solidFill>
                  <a:prstClr val="black"/>
                </a:solidFill>
                <a:latin typeface="Calibri" panose="020F0502020204030204"/>
              </a:rPr>
              <a:t>fffff</a:t>
            </a:r>
            <a:endParaRPr lang="en-AU">
              <a:solidFill>
                <a:prstClr val="black"/>
              </a:solidFill>
              <a:latin typeface="Calibri" panose="020F0502020204030204"/>
            </a:endParaRPr>
          </a:p>
        </p:txBody>
      </p:sp>
    </p:spTree>
    <p:extLst>
      <p:ext uri="{BB962C8B-B14F-4D97-AF65-F5344CB8AC3E}">
        <p14:creationId xmlns:p14="http://schemas.microsoft.com/office/powerpoint/2010/main" val="66633474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Soula</a:t>
            </a:r>
          </a:p>
        </p:txBody>
      </p:sp>
      <p:sp>
        <p:nvSpPr>
          <p:cNvPr id="4" name="Slide Number Placeholder 3"/>
          <p:cNvSpPr>
            <a:spLocks noGrp="1"/>
          </p:cNvSpPr>
          <p:nvPr>
            <p:ph type="sldNum" sz="quarter" idx="10"/>
          </p:nvPr>
        </p:nvSpPr>
        <p:spPr/>
        <p:txBody>
          <a:bodyPr/>
          <a:lstStyle/>
          <a:p>
            <a:fld id="{51DB267B-297A-43F5-AD02-BABEEA252D87}" type="slidenum">
              <a:rPr lang="en-GB" smtClean="0"/>
              <a:t>104</a:t>
            </a:fld>
            <a:endParaRPr lang="en-GB"/>
          </a:p>
        </p:txBody>
      </p:sp>
    </p:spTree>
    <p:extLst>
      <p:ext uri="{BB962C8B-B14F-4D97-AF65-F5344CB8AC3E}">
        <p14:creationId xmlns:p14="http://schemas.microsoft.com/office/powerpoint/2010/main" val="754449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51DB267B-297A-43F5-AD02-BABEEA252D87}" type="slidenum">
              <a:rPr lang="en-GB" smtClean="0">
                <a:solidFill>
                  <a:prstClr val="black"/>
                </a:solidFill>
              </a:rPr>
              <a:pPr/>
              <a:t>105</a:t>
            </a:fld>
            <a:endParaRPr lang="en-GB">
              <a:solidFill>
                <a:prstClr val="black"/>
              </a:solidFill>
            </a:endParaRPr>
          </a:p>
        </p:txBody>
      </p:sp>
    </p:spTree>
    <p:extLst>
      <p:ext uri="{BB962C8B-B14F-4D97-AF65-F5344CB8AC3E}">
        <p14:creationId xmlns:p14="http://schemas.microsoft.com/office/powerpoint/2010/main" val="1021679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9.emf"/></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9.emf"/></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9.e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0.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29.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30.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3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2.xml"/></Relationships>
</file>

<file path=ppt/slideLayouts/_rels/slideLayout13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oleObject" Target="../embeddings/oleObject1.bin"/></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36.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37.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38.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39.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0.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1.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2.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4.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5.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6.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7.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8.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6.xml"/><Relationship Id="rId1" Type="http://schemas.openxmlformats.org/officeDocument/2006/relationships/tags" Target="../tags/tag49.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7.xml"/><Relationship Id="rId4" Type="http://schemas.openxmlformats.org/officeDocument/2006/relationships/image" Target="../media/image26.sv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 Id="rId4" Type="http://schemas.openxmlformats.org/officeDocument/2006/relationships/image" Target="../media/image29.svg"/></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Master" Target="../slideMasters/slideMaster7.xml"/><Relationship Id="rId4" Type="http://schemas.openxmlformats.org/officeDocument/2006/relationships/image" Target="../media/image31.svg"/></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Master" Target="../slideMasters/slideMaster7.xml"/><Relationship Id="rId4" Type="http://schemas.openxmlformats.org/officeDocument/2006/relationships/image" Target="../media/image33.svg"/></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Master" Target="../slideMasters/slideMaster7.xml"/><Relationship Id="rId4" Type="http://schemas.openxmlformats.org/officeDocument/2006/relationships/image" Target="../media/image26.svg"/></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7.xml"/><Relationship Id="rId4" Type="http://schemas.openxmlformats.org/officeDocument/2006/relationships/image" Target="../media/image29.svg"/></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Master" Target="../slideMasters/slideMaster7.xml"/><Relationship Id="rId4" Type="http://schemas.openxmlformats.org/officeDocument/2006/relationships/image" Target="../media/image31.svg"/></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7.xml"/><Relationship Id="rId4" Type="http://schemas.openxmlformats.org/officeDocument/2006/relationships/image" Target="../media/image34.png"/></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Master" Target="../slideMasters/slideMaster7.xml"/><Relationship Id="rId4" Type="http://schemas.openxmlformats.org/officeDocument/2006/relationships/image" Target="../media/image36.svg"/></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Master" Target="../slideMasters/slideMaster7.xml"/><Relationship Id="rId4" Type="http://schemas.openxmlformats.org/officeDocument/2006/relationships/image" Target="../media/image38.svg"/></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7.xml"/><Relationship Id="rId4" Type="http://schemas.openxmlformats.org/officeDocument/2006/relationships/image" Target="../media/image41.svg"/></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7.xml"/><Relationship Id="rId4" Type="http://schemas.openxmlformats.org/officeDocument/2006/relationships/image" Target="../media/image41.svg"/></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7.xml"/><Relationship Id="rId4" Type="http://schemas.openxmlformats.org/officeDocument/2006/relationships/image" Target="../media/image46.svg"/></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7.xml"/><Relationship Id="rId4" Type="http://schemas.openxmlformats.org/officeDocument/2006/relationships/image" Target="../media/image39.png"/></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7.xml"/><Relationship Id="rId4" Type="http://schemas.openxmlformats.org/officeDocument/2006/relationships/image" Target="../media/image39.png"/></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Master" Target="../slideMasters/slideMaster7.xml"/><Relationship Id="rId4" Type="http://schemas.openxmlformats.org/officeDocument/2006/relationships/image" Target="../media/image44.png"/></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Master" Target="../slideMasters/slideMaster7.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Master" Target="../slideMasters/slideMaster7.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Master" Target="../slideMasters/slideMaster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7.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7.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7.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17" name="Text Placeholder 16">
            <a:extLst>
              <a:ext uri="{FF2B5EF4-FFF2-40B4-BE49-F238E27FC236}">
                <a16:creationId xmlns:a16="http://schemas.microsoft.com/office/drawing/2014/main" id="{AC41F9B8-823C-1C49-9EB3-107A9C85C71D}"/>
              </a:ext>
            </a:extLst>
          </p:cNvPr>
          <p:cNvSpPr>
            <a:spLocks noGrp="1"/>
          </p:cNvSpPr>
          <p:nvPr>
            <p:ph type="body" sz="quarter" idx="14"/>
          </p:nvPr>
        </p:nvSpPr>
        <p:spPr>
          <a:xfrm>
            <a:off x="328612" y="2296729"/>
            <a:ext cx="4680000" cy="1561105"/>
          </a:xfrm>
          <a:prstGeom prst="rect">
            <a:avLst/>
          </a:prstGeom>
        </p:spPr>
        <p:txBody>
          <a:bodyPr lIns="0" tIns="0" rIns="0" bIns="0"/>
          <a:lstStyle>
            <a:lvl1pPr marL="0" indent="0">
              <a:buNone/>
              <a:defRPr lang="en-US" sz="4600" b="1" i="0" kern="1200" spc="-110" baseline="0" dirty="0">
                <a:solidFill>
                  <a:schemeClr val="bg1"/>
                </a:solidFill>
                <a:latin typeface="Arial" panose="020B0604020202020204" pitchFamily="34" charset="0"/>
                <a:ea typeface="+mn-ea"/>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ts val="5200"/>
              </a:lnSpc>
              <a:spcBef>
                <a:spcPts val="0"/>
              </a:spcBef>
              <a:spcAft>
                <a:spcPts val="800"/>
              </a:spcAft>
              <a:buFont typeface="Arial" panose="020B0604020202020204" pitchFamily="34" charset="0"/>
              <a:buNone/>
            </a:pPr>
            <a:r>
              <a:rPr lang="fr-FR"/>
              <a:t>Cliquez pour modifier les styles du texte du masque</a:t>
            </a:r>
          </a:p>
        </p:txBody>
      </p:sp>
      <p:sp>
        <p:nvSpPr>
          <p:cNvPr id="3" name="Text Placeholder 2">
            <a:extLst>
              <a:ext uri="{FF2B5EF4-FFF2-40B4-BE49-F238E27FC236}">
                <a16:creationId xmlns:a16="http://schemas.microsoft.com/office/drawing/2014/main" id="{2134C9D9-859C-3440-9A39-27335EE508A0}"/>
              </a:ext>
            </a:extLst>
          </p:cNvPr>
          <p:cNvSpPr>
            <a:spLocks noGrp="1"/>
          </p:cNvSpPr>
          <p:nvPr>
            <p:ph type="body" sz="quarter" idx="16" hasCustomPrompt="1"/>
          </p:nvPr>
        </p:nvSpPr>
        <p:spPr>
          <a:xfrm>
            <a:off x="327598" y="3881689"/>
            <a:ext cx="4680000"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7" name="Text Placeholder 2">
            <a:extLst>
              <a:ext uri="{FF2B5EF4-FFF2-40B4-BE49-F238E27FC236}">
                <a16:creationId xmlns:a16="http://schemas.microsoft.com/office/drawing/2014/main" id="{18BC46D8-BA31-FD41-922A-CCAAF8BAD265}"/>
              </a:ext>
            </a:extLst>
          </p:cNvPr>
          <p:cNvSpPr>
            <a:spLocks noGrp="1"/>
          </p:cNvSpPr>
          <p:nvPr>
            <p:ph type="body" sz="quarter" idx="17" hasCustomPrompt="1"/>
          </p:nvPr>
        </p:nvSpPr>
        <p:spPr>
          <a:xfrm>
            <a:off x="327598" y="4714809"/>
            <a:ext cx="4680000"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154709663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with gra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C9C3F1-40C6-2F49-BF15-337D3168F2F3}"/>
              </a:ext>
            </a:extLst>
          </p:cNvPr>
          <p:cNvSpPr/>
          <p:nvPr userDrawn="1"/>
        </p:nvSpPr>
        <p:spPr>
          <a:xfrm>
            <a:off x="0" y="0"/>
            <a:ext cx="7162800" cy="6858000"/>
          </a:xfrm>
          <a:prstGeom prst="rect">
            <a:avLst/>
          </a:prstGeom>
          <a:gradFill flip="none" rotWithShape="1">
            <a:gsLst>
              <a:gs pos="0">
                <a:schemeClr val="tx1">
                  <a:alpha val="0"/>
                </a:schemeClr>
              </a:gs>
              <a:gs pos="84000">
                <a:schemeClr val="tx1">
                  <a:alpha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17" name="Text Placeholder 16">
            <a:extLst>
              <a:ext uri="{FF2B5EF4-FFF2-40B4-BE49-F238E27FC236}">
                <a16:creationId xmlns:a16="http://schemas.microsoft.com/office/drawing/2014/main" id="{AC41F9B8-823C-1C49-9EB3-107A9C85C71D}"/>
              </a:ext>
            </a:extLst>
          </p:cNvPr>
          <p:cNvSpPr>
            <a:spLocks noGrp="1"/>
          </p:cNvSpPr>
          <p:nvPr>
            <p:ph type="body" sz="quarter" idx="14"/>
          </p:nvPr>
        </p:nvSpPr>
        <p:spPr>
          <a:xfrm>
            <a:off x="328612" y="2296729"/>
            <a:ext cx="4680000" cy="1561105"/>
          </a:xfrm>
          <a:prstGeom prst="rect">
            <a:avLst/>
          </a:prstGeom>
        </p:spPr>
        <p:txBody>
          <a:bodyPr lIns="0" tIns="0" rIns="0" bIns="0"/>
          <a:lstStyle>
            <a:lvl1pPr marL="0" indent="0">
              <a:buNone/>
              <a:defRPr lang="en-US" sz="4600" b="1" i="0" kern="1200" spc="-110" baseline="0" dirty="0">
                <a:solidFill>
                  <a:schemeClr val="bg1"/>
                </a:solidFill>
                <a:latin typeface="Arial" panose="020B0604020202020204" pitchFamily="34" charset="0"/>
                <a:ea typeface="+mn-ea"/>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ts val="5200"/>
              </a:lnSpc>
              <a:spcBef>
                <a:spcPts val="0"/>
              </a:spcBef>
              <a:spcAft>
                <a:spcPts val="800"/>
              </a:spcAft>
              <a:buFont typeface="Arial" panose="020B0604020202020204" pitchFamily="34" charset="0"/>
              <a:buNone/>
            </a:pPr>
            <a:r>
              <a:rPr lang="fr-FR"/>
              <a:t>Cliquez pour modifier les styles du texte du masque</a:t>
            </a:r>
          </a:p>
        </p:txBody>
      </p:sp>
      <p:sp>
        <p:nvSpPr>
          <p:cNvPr id="8" name="Text Placeholder 2">
            <a:extLst>
              <a:ext uri="{FF2B5EF4-FFF2-40B4-BE49-F238E27FC236}">
                <a16:creationId xmlns:a16="http://schemas.microsoft.com/office/drawing/2014/main" id="{088CF3E5-DC70-4946-9400-A6C7124BFB19}"/>
              </a:ext>
            </a:extLst>
          </p:cNvPr>
          <p:cNvSpPr>
            <a:spLocks noGrp="1"/>
          </p:cNvSpPr>
          <p:nvPr>
            <p:ph type="body" sz="quarter" idx="16" hasCustomPrompt="1"/>
          </p:nvPr>
        </p:nvSpPr>
        <p:spPr>
          <a:xfrm>
            <a:off x="327598" y="3881689"/>
            <a:ext cx="4680000"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9" name="Text Placeholder 2">
            <a:extLst>
              <a:ext uri="{FF2B5EF4-FFF2-40B4-BE49-F238E27FC236}">
                <a16:creationId xmlns:a16="http://schemas.microsoft.com/office/drawing/2014/main" id="{C3FBC35E-E1D9-554A-8925-BF637B1B2D10}"/>
              </a:ext>
            </a:extLst>
          </p:cNvPr>
          <p:cNvSpPr>
            <a:spLocks noGrp="1"/>
          </p:cNvSpPr>
          <p:nvPr>
            <p:ph type="body" sz="quarter" idx="17" hasCustomPrompt="1"/>
          </p:nvPr>
        </p:nvSpPr>
        <p:spPr>
          <a:xfrm>
            <a:off x="327598" y="4714809"/>
            <a:ext cx="4680000"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254215992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chemeClr val="tx2"/>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7" name="Text Placeholder 2">
            <a:extLst>
              <a:ext uri="{FF2B5EF4-FFF2-40B4-BE49-F238E27FC236}">
                <a16:creationId xmlns:a16="http://schemas.microsoft.com/office/drawing/2014/main" id="{8C5A6DB6-97E3-5247-80B3-C86D1387C892}"/>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8A0EE111-78F2-694B-9CBB-0EF025909E20}"/>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2905833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4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chemeClr val="tx2"/>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2" name="Text Placeholder 2">
            <a:extLst>
              <a:ext uri="{FF2B5EF4-FFF2-40B4-BE49-F238E27FC236}">
                <a16:creationId xmlns:a16="http://schemas.microsoft.com/office/drawing/2014/main" id="{C349ED01-2F4A-DF4F-B2BD-3CA5F27FCC80}"/>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3" name="Text Placeholder 2">
            <a:extLst>
              <a:ext uri="{FF2B5EF4-FFF2-40B4-BE49-F238E27FC236}">
                <a16:creationId xmlns:a16="http://schemas.microsoft.com/office/drawing/2014/main" id="{507DA5CC-9540-1146-BBED-F054A2BFCDEC}"/>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339406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4 Blue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rgbClr val="004F9A"/>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7" name="Text Placeholder 2">
            <a:extLst>
              <a:ext uri="{FF2B5EF4-FFF2-40B4-BE49-F238E27FC236}">
                <a16:creationId xmlns:a16="http://schemas.microsoft.com/office/drawing/2014/main" id="{8C5A6DB6-97E3-5247-80B3-C86D1387C892}"/>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8A0EE111-78F2-694B-9CBB-0EF025909E20}"/>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4277282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4 Blue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rgbClr val="004F9A"/>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2" name="Text Placeholder 2">
            <a:extLst>
              <a:ext uri="{FF2B5EF4-FFF2-40B4-BE49-F238E27FC236}">
                <a16:creationId xmlns:a16="http://schemas.microsoft.com/office/drawing/2014/main" id="{C349ED01-2F4A-DF4F-B2BD-3CA5F27FCC80}"/>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3" name="Text Placeholder 2">
            <a:extLst>
              <a:ext uri="{FF2B5EF4-FFF2-40B4-BE49-F238E27FC236}">
                <a16:creationId xmlns:a16="http://schemas.microsoft.com/office/drawing/2014/main" id="{507DA5CC-9540-1146-BBED-F054A2BFCDEC}"/>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2318678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5 Light blue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rgbClr val="0384DB"/>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9" name="Text Placeholder 2">
            <a:extLst>
              <a:ext uri="{FF2B5EF4-FFF2-40B4-BE49-F238E27FC236}">
                <a16:creationId xmlns:a16="http://schemas.microsoft.com/office/drawing/2014/main" id="{0E1FC269-98E9-2D40-8C9D-1874F7571869}"/>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1" name="Text Placeholder 2">
            <a:extLst>
              <a:ext uri="{FF2B5EF4-FFF2-40B4-BE49-F238E27FC236}">
                <a16:creationId xmlns:a16="http://schemas.microsoft.com/office/drawing/2014/main" id="{924A1D13-02C8-DB41-8DD5-B254682B0705}"/>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3828676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5 Light blue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rgbClr val="0384DB"/>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7" name="Text Placeholder 2">
            <a:extLst>
              <a:ext uri="{FF2B5EF4-FFF2-40B4-BE49-F238E27FC236}">
                <a16:creationId xmlns:a16="http://schemas.microsoft.com/office/drawing/2014/main" id="{1F178E1D-777A-494F-8BCE-58E9C3AB1712}"/>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D3862F4F-76A7-3142-9F49-00CFA6236097}"/>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2545057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6 Teal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chemeClr val="accent4"/>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9" name="Text Placeholder 2">
            <a:extLst>
              <a:ext uri="{FF2B5EF4-FFF2-40B4-BE49-F238E27FC236}">
                <a16:creationId xmlns:a16="http://schemas.microsoft.com/office/drawing/2014/main" id="{430B9C6A-B442-8B46-9817-BC4E8A3653B7}"/>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1" name="Text Placeholder 2">
            <a:extLst>
              <a:ext uri="{FF2B5EF4-FFF2-40B4-BE49-F238E27FC236}">
                <a16:creationId xmlns:a16="http://schemas.microsoft.com/office/drawing/2014/main" id="{09257081-D40D-5341-ABDF-72FB73DC9A58}"/>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2827133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6 Teal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chemeClr val="accent4"/>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7" name="Text Placeholder 2">
            <a:extLst>
              <a:ext uri="{FF2B5EF4-FFF2-40B4-BE49-F238E27FC236}">
                <a16:creationId xmlns:a16="http://schemas.microsoft.com/office/drawing/2014/main" id="{D74A0C8C-E5B0-DD48-941B-1CDFCB16A197}"/>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79EFB295-2552-4040-8A6C-D1D3431CC305}"/>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738988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7 Green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chemeClr val="accent1"/>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9" name="Text Placeholder 2">
            <a:extLst>
              <a:ext uri="{FF2B5EF4-FFF2-40B4-BE49-F238E27FC236}">
                <a16:creationId xmlns:a16="http://schemas.microsoft.com/office/drawing/2014/main" id="{C578BDF6-284E-134A-8699-943A0D35CD84}"/>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1" name="Text Placeholder 2">
            <a:extLst>
              <a:ext uri="{FF2B5EF4-FFF2-40B4-BE49-F238E27FC236}">
                <a16:creationId xmlns:a16="http://schemas.microsoft.com/office/drawing/2014/main" id="{8BE6B99E-D0A3-FA40-AB24-5496567CF09D}"/>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195593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7 Green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chemeClr val="accent1"/>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7" name="Text Placeholder 2">
            <a:extLst>
              <a:ext uri="{FF2B5EF4-FFF2-40B4-BE49-F238E27FC236}">
                <a16:creationId xmlns:a16="http://schemas.microsoft.com/office/drawing/2014/main" id="{0F3A5A77-4D07-B644-89D0-752F3E833C19}"/>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A6718607-6582-8A4C-A924-0D5847E5CF44}"/>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2876791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8 Purple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chemeClr val="accent5"/>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9" name="Text Placeholder 2">
            <a:extLst>
              <a:ext uri="{FF2B5EF4-FFF2-40B4-BE49-F238E27FC236}">
                <a16:creationId xmlns:a16="http://schemas.microsoft.com/office/drawing/2014/main" id="{2820FC23-74EE-904B-BBCB-91C71A2C72B1}"/>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1" name="Text Placeholder 2">
            <a:extLst>
              <a:ext uri="{FF2B5EF4-FFF2-40B4-BE49-F238E27FC236}">
                <a16:creationId xmlns:a16="http://schemas.microsoft.com/office/drawing/2014/main" id="{AFC40971-30C6-6346-B415-B30F79F036D5}"/>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1221970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8 Purple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chemeClr val="accent5"/>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7" name="Text Placeholder 2">
            <a:extLst>
              <a:ext uri="{FF2B5EF4-FFF2-40B4-BE49-F238E27FC236}">
                <a16:creationId xmlns:a16="http://schemas.microsoft.com/office/drawing/2014/main" id="{EAB7CC5D-133C-4A44-AF0F-E85F6A8BB230}"/>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759D3878-81AA-3549-81B4-677DF4ACE415}"/>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1373587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9 Dark purple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chemeClr val="accent3"/>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9" name="Text Placeholder 2">
            <a:extLst>
              <a:ext uri="{FF2B5EF4-FFF2-40B4-BE49-F238E27FC236}">
                <a16:creationId xmlns:a16="http://schemas.microsoft.com/office/drawing/2014/main" id="{CA9E5CF1-7918-EA47-B0DC-8376D5FF007E}"/>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1" name="Text Placeholder 2">
            <a:extLst>
              <a:ext uri="{FF2B5EF4-FFF2-40B4-BE49-F238E27FC236}">
                <a16:creationId xmlns:a16="http://schemas.microsoft.com/office/drawing/2014/main" id="{1632C502-9A40-F14C-A23D-F8BC42263CD7}"/>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1820914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9 Dark purple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chemeClr val="accent3"/>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7" name="Text Placeholder 2">
            <a:extLst>
              <a:ext uri="{FF2B5EF4-FFF2-40B4-BE49-F238E27FC236}">
                <a16:creationId xmlns:a16="http://schemas.microsoft.com/office/drawing/2014/main" id="{F48722F1-4A77-4543-AF94-B343144CD39F}"/>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809A33AB-7C22-D34B-858D-E03AE2BF86A4}"/>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2652134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10 Magenta panel lef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E0FF807-F335-6B4C-9331-2E8C7B462D88}"/>
              </a:ext>
            </a:extLst>
          </p:cNvPr>
          <p:cNvSpPr>
            <a:spLocks noGrp="1"/>
          </p:cNvSpPr>
          <p:nvPr>
            <p:ph type="body" sz="quarter" idx="10" hasCustomPrompt="1"/>
          </p:nvPr>
        </p:nvSpPr>
        <p:spPr>
          <a:xfrm>
            <a:off x="328613" y="2191266"/>
            <a:ext cx="5767387" cy="4001142"/>
          </a:xfrm>
          <a:prstGeom prst="rect">
            <a:avLst/>
          </a:prstGeom>
          <a:solidFill>
            <a:schemeClr val="accent6"/>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28613" y="1400175"/>
            <a:ext cx="1632069" cy="596930"/>
          </a:xfrm>
          <a:prstGeom prst="rect">
            <a:avLst/>
          </a:prstGeom>
        </p:spPr>
      </p:pic>
      <p:sp>
        <p:nvSpPr>
          <p:cNvPr id="9" name="Text Placeholder 2">
            <a:extLst>
              <a:ext uri="{FF2B5EF4-FFF2-40B4-BE49-F238E27FC236}">
                <a16:creationId xmlns:a16="http://schemas.microsoft.com/office/drawing/2014/main" id="{2AB6D9BC-DAEA-D249-929D-0424AB5CAD9B}"/>
              </a:ext>
            </a:extLst>
          </p:cNvPr>
          <p:cNvSpPr>
            <a:spLocks noGrp="1"/>
          </p:cNvSpPr>
          <p:nvPr>
            <p:ph type="body" sz="quarter" idx="16" hasCustomPrompt="1"/>
          </p:nvPr>
        </p:nvSpPr>
        <p:spPr>
          <a:xfrm>
            <a:off x="530799"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11" name="Text Placeholder 2">
            <a:extLst>
              <a:ext uri="{FF2B5EF4-FFF2-40B4-BE49-F238E27FC236}">
                <a16:creationId xmlns:a16="http://schemas.microsoft.com/office/drawing/2014/main" id="{53C23303-6A12-FA40-AF66-ADBDF850DA67}"/>
              </a:ext>
            </a:extLst>
          </p:cNvPr>
          <p:cNvSpPr>
            <a:spLocks noGrp="1"/>
          </p:cNvSpPr>
          <p:nvPr>
            <p:ph type="body" sz="quarter" idx="17" hasCustomPrompt="1"/>
          </p:nvPr>
        </p:nvSpPr>
        <p:spPr>
          <a:xfrm>
            <a:off x="530799"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18075688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10 Magenta panel righ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0321" y="1400175"/>
            <a:ext cx="1632069" cy="596930"/>
          </a:xfrm>
          <a:prstGeom prst="rect">
            <a:avLst/>
          </a:prstGeom>
        </p:spPr>
      </p:pic>
      <p:sp>
        <p:nvSpPr>
          <p:cNvPr id="11" name="Text Placeholder 9">
            <a:extLst>
              <a:ext uri="{FF2B5EF4-FFF2-40B4-BE49-F238E27FC236}">
                <a16:creationId xmlns:a16="http://schemas.microsoft.com/office/drawing/2014/main" id="{1063C292-7F42-6849-BB73-1F8563F132CC}"/>
              </a:ext>
            </a:extLst>
          </p:cNvPr>
          <p:cNvSpPr>
            <a:spLocks noGrp="1"/>
          </p:cNvSpPr>
          <p:nvPr>
            <p:ph type="body" sz="quarter" idx="11" hasCustomPrompt="1"/>
          </p:nvPr>
        </p:nvSpPr>
        <p:spPr>
          <a:xfrm>
            <a:off x="6160321" y="2191266"/>
            <a:ext cx="5767387" cy="4001142"/>
          </a:xfrm>
          <a:prstGeom prst="rect">
            <a:avLst/>
          </a:prstGeom>
          <a:solidFill>
            <a:schemeClr val="accent6"/>
          </a:solidFill>
        </p:spPr>
        <p:txBody>
          <a:bodyPr lIns="180000" tIns="108000" rIns="180000" bIns="0"/>
          <a:lstStyle>
            <a:lvl1pPr marL="0" indent="0">
              <a:lnSpc>
                <a:spcPts val="5200"/>
              </a:lnSpc>
              <a:spcBef>
                <a:spcPts val="0"/>
              </a:spcBef>
              <a:spcAft>
                <a:spcPts val="800"/>
              </a:spcAft>
              <a:buNone/>
              <a:defRPr sz="4600" b="1" i="0" spc="-11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7" name="Text Placeholder 2">
            <a:extLst>
              <a:ext uri="{FF2B5EF4-FFF2-40B4-BE49-F238E27FC236}">
                <a16:creationId xmlns:a16="http://schemas.microsoft.com/office/drawing/2014/main" id="{D85425C2-D94E-F141-BCAB-006D92F812D1}"/>
              </a:ext>
            </a:extLst>
          </p:cNvPr>
          <p:cNvSpPr>
            <a:spLocks noGrp="1"/>
          </p:cNvSpPr>
          <p:nvPr>
            <p:ph type="body" sz="quarter" idx="16" hasCustomPrompt="1"/>
          </p:nvPr>
        </p:nvSpPr>
        <p:spPr>
          <a:xfrm>
            <a:off x="6362507" y="3881689"/>
            <a:ext cx="5328134" cy="805458"/>
          </a:xfrm>
          <a:prstGeom prst="rect">
            <a:avLst/>
          </a:prstGeom>
        </p:spPr>
        <p:txBody>
          <a:bodyPr lIns="0" tIns="0" rIns="0" bIns="0"/>
          <a:lstStyle>
            <a:lvl1pPr marL="0" indent="0">
              <a:lnSpc>
                <a:spcPct val="100000"/>
              </a:lnSpc>
              <a:buNone/>
              <a:defRPr sz="22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Sub heading</a:t>
            </a:r>
            <a:endParaRPr lang="en-US"/>
          </a:p>
        </p:txBody>
      </p:sp>
      <p:sp>
        <p:nvSpPr>
          <p:cNvPr id="8" name="Text Placeholder 2">
            <a:extLst>
              <a:ext uri="{FF2B5EF4-FFF2-40B4-BE49-F238E27FC236}">
                <a16:creationId xmlns:a16="http://schemas.microsoft.com/office/drawing/2014/main" id="{B31041E6-5271-9C44-B023-E43893693DFB}"/>
              </a:ext>
            </a:extLst>
          </p:cNvPr>
          <p:cNvSpPr>
            <a:spLocks noGrp="1"/>
          </p:cNvSpPr>
          <p:nvPr>
            <p:ph type="body" sz="quarter" idx="17" hasCustomPrompt="1"/>
          </p:nvPr>
        </p:nvSpPr>
        <p:spPr>
          <a:xfrm>
            <a:off x="6362507" y="4714809"/>
            <a:ext cx="5328134" cy="805458"/>
          </a:xfrm>
          <a:prstGeom prst="rect">
            <a:avLst/>
          </a:prstGeom>
        </p:spPr>
        <p:txBody>
          <a:bodyPr lIns="0" tIns="0" rIns="0" bIns="0"/>
          <a:lstStyle>
            <a:lvl1pPr marL="0" indent="0">
              <a:lnSpc>
                <a:spcPct val="100000"/>
              </a:lnSpc>
              <a:buNone/>
              <a:defRPr sz="1400" b="0" i="0" spc="-7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Date</a:t>
            </a:r>
            <a:endParaRPr lang="en-US"/>
          </a:p>
        </p:txBody>
      </p:sp>
    </p:spTree>
    <p:extLst>
      <p:ext uri="{BB962C8B-B14F-4D97-AF65-F5344CB8AC3E}">
        <p14:creationId xmlns:p14="http://schemas.microsoft.com/office/powerpoint/2010/main" val="3922590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Frame 1">
    <p:bg>
      <p:bgRef idx="1001">
        <a:schemeClr val="bg1"/>
      </p:bgRef>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018772" y="3035003"/>
            <a:ext cx="2154456" cy="787993"/>
          </a:xfrm>
          <a:prstGeom prst="rect">
            <a:avLst/>
          </a:prstGeom>
        </p:spPr>
      </p:pic>
      <p:sp>
        <p:nvSpPr>
          <p:cNvPr id="14" name="Picture Placeholder 13">
            <a:extLst>
              <a:ext uri="{FF2B5EF4-FFF2-40B4-BE49-F238E27FC236}">
                <a16:creationId xmlns:a16="http://schemas.microsoft.com/office/drawing/2014/main" id="{D91F8AC8-2C59-7D4A-A549-80DD7C6D00CB}"/>
              </a:ext>
            </a:extLst>
          </p:cNvPr>
          <p:cNvSpPr>
            <a:spLocks noGrp="1"/>
          </p:cNvSpPr>
          <p:nvPr>
            <p:ph type="pic" sz="quarter" idx="11" hasCustomPrompt="1"/>
          </p:nvPr>
        </p:nvSpPr>
        <p:spPr>
          <a:xfrm>
            <a:off x="0" y="-1"/>
            <a:ext cx="12192000" cy="6858000"/>
          </a:xfrm>
          <a:custGeom>
            <a:avLst/>
            <a:gdLst>
              <a:gd name="connsiteX0" fmla="*/ 5018772 w 12192000"/>
              <a:gd name="connsiteY0" fmla="*/ 3035003 h 6858000"/>
              <a:gd name="connsiteX1" fmla="*/ 5018772 w 12192000"/>
              <a:gd name="connsiteY1" fmla="*/ 3822996 h 6858000"/>
              <a:gd name="connsiteX2" fmla="*/ 7173228 w 12192000"/>
              <a:gd name="connsiteY2" fmla="*/ 3822996 h 6858000"/>
              <a:gd name="connsiteX3" fmla="*/ 7173228 w 12192000"/>
              <a:gd name="connsiteY3" fmla="*/ 3035003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018772" y="3035003"/>
                </a:moveTo>
                <a:lnTo>
                  <a:pt x="5018772" y="3822996"/>
                </a:lnTo>
                <a:lnTo>
                  <a:pt x="7173228" y="3822996"/>
                </a:lnTo>
                <a:lnTo>
                  <a:pt x="7173228" y="3035003"/>
                </a:lnTo>
                <a:close/>
                <a:moveTo>
                  <a:pt x="0" y="0"/>
                </a:moveTo>
                <a:lnTo>
                  <a:pt x="12192000" y="0"/>
                </a:lnTo>
                <a:lnTo>
                  <a:pt x="12192000" y="6858000"/>
                </a:lnTo>
                <a:lnTo>
                  <a:pt x="0" y="6858000"/>
                </a:lnTo>
                <a:close/>
              </a:path>
            </a:pathLst>
          </a:custGeom>
          <a:solidFill>
            <a:schemeClr val="bg2"/>
          </a:solidFill>
        </p:spPr>
        <p:txBody>
          <a:bodyPr wrap="square" bIns="46800" anchor="ctr">
            <a:noAutofit/>
          </a:bodyP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Tree>
    <p:extLst>
      <p:ext uri="{BB962C8B-B14F-4D97-AF65-F5344CB8AC3E}">
        <p14:creationId xmlns:p14="http://schemas.microsoft.com/office/powerpoint/2010/main" val="376508223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Frame 2 - no image">
    <p:bg>
      <p:bgRef idx="1001">
        <a:schemeClr val="bg1"/>
      </p:bgRef>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917B221-FA6D-2746-93B9-18934C09AE0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018772" y="3035003"/>
            <a:ext cx="2154456" cy="787993"/>
          </a:xfrm>
          <a:prstGeom prst="rect">
            <a:avLst/>
          </a:prstGeom>
        </p:spPr>
      </p:pic>
    </p:spTree>
    <p:extLst>
      <p:ext uri="{BB962C8B-B14F-4D97-AF65-F5344CB8AC3E}">
        <p14:creationId xmlns:p14="http://schemas.microsoft.com/office/powerpoint/2010/main" val="36995086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20" name="Picture Placeholder 19"/>
          <p:cNvSpPr>
            <a:spLocks noGrp="1"/>
          </p:cNvSpPr>
          <p:nvPr>
            <p:ph type="pic" sz="quarter" idx="11"/>
          </p:nvPr>
        </p:nvSpPr>
        <p:spPr>
          <a:xfrm>
            <a:off x="0" y="3430589"/>
            <a:ext cx="12192000" cy="3062286"/>
          </a:xfrm>
          <a:prstGeom prst="rect">
            <a:avLst/>
          </a:prstGeom>
        </p:spPr>
        <p:txBody>
          <a:bodyPr/>
          <a:lstStyle>
            <a:lvl1pPr algn="ctr">
              <a:defRPr/>
            </a:lvl1pPr>
          </a:lstStyle>
          <a:p>
            <a:r>
              <a:rPr lang="fr-FR" noProof="0"/>
              <a:t>Cliquez sur l'icône pour ajouter une image</a:t>
            </a:r>
            <a:endParaRPr lang="en-GB" noProof="0"/>
          </a:p>
        </p:txBody>
      </p:sp>
      <p:sp>
        <p:nvSpPr>
          <p:cNvPr id="7" name="TextBox 6"/>
          <p:cNvSpPr txBox="1"/>
          <p:nvPr userDrawn="1"/>
        </p:nvSpPr>
        <p:spPr>
          <a:xfrm>
            <a:off x="-662517" y="4016906"/>
            <a:ext cx="184731" cy="369332"/>
          </a:xfrm>
          <a:prstGeom prst="rect">
            <a:avLst/>
          </a:prstGeom>
          <a:noFill/>
        </p:spPr>
        <p:txBody>
          <a:bodyPr wrap="none">
            <a:spAutoFit/>
          </a:bodyPr>
          <a:lstStyle/>
          <a:p>
            <a:pPr fontAlgn="auto">
              <a:spcBef>
                <a:spcPts val="0"/>
              </a:spcBef>
              <a:spcAft>
                <a:spcPts val="0"/>
              </a:spcAft>
              <a:defRPr/>
            </a:pPr>
            <a:endParaRPr lang="en-GB" sz="1800" noProof="0">
              <a:latin typeface="+mn-lt"/>
              <a:ea typeface="+mn-ea"/>
              <a:cs typeface="+mn-cs"/>
            </a:endParaRPr>
          </a:p>
        </p:txBody>
      </p:sp>
      <p:sp>
        <p:nvSpPr>
          <p:cNvPr id="9" name="Title 1"/>
          <p:cNvSpPr>
            <a:spLocks noGrp="1"/>
          </p:cNvSpPr>
          <p:nvPr>
            <p:ph type="ctrTitle"/>
          </p:nvPr>
        </p:nvSpPr>
        <p:spPr>
          <a:xfrm>
            <a:off x="2065867" y="545910"/>
            <a:ext cx="9159300" cy="1882560"/>
          </a:xfrm>
        </p:spPr>
        <p:txBody>
          <a:bodyPr bIns="36000">
            <a:noAutofit/>
          </a:bodyPr>
          <a:lstStyle>
            <a:lvl1pPr algn="l">
              <a:lnSpc>
                <a:spcPct val="90000"/>
              </a:lnSpc>
              <a:defRPr sz="4400">
                <a:solidFill>
                  <a:schemeClr val="tx1"/>
                </a:solidFill>
                <a:latin typeface="+mj-lt"/>
                <a:cs typeface="Georgia"/>
              </a:defRPr>
            </a:lvl1pPr>
          </a:lstStyle>
          <a:p>
            <a:r>
              <a:rPr lang="fr-FR" noProof="0"/>
              <a:t>Modifiez le style du titre</a:t>
            </a:r>
            <a:endParaRPr lang="en-GB" noProof="0"/>
          </a:p>
        </p:txBody>
      </p:sp>
      <p:sp>
        <p:nvSpPr>
          <p:cNvPr id="10" name="Subtitle 2"/>
          <p:cNvSpPr>
            <a:spLocks noGrp="1"/>
          </p:cNvSpPr>
          <p:nvPr>
            <p:ph type="subTitle" idx="1"/>
          </p:nvPr>
        </p:nvSpPr>
        <p:spPr>
          <a:xfrm>
            <a:off x="2065866" y="2428471"/>
            <a:ext cx="9159300" cy="713193"/>
          </a:xfrm>
          <a:prstGeom prst="rect">
            <a:avLst/>
          </a:prstGeom>
        </p:spPr>
        <p:txBody>
          <a:bodyPr tIns="0">
            <a:normAutofit/>
          </a:bodyPr>
          <a:lstStyle>
            <a:lvl1pPr marL="0" indent="0" algn="l">
              <a:spcBef>
                <a:spcPts val="0"/>
              </a:spcBef>
              <a:buNone/>
              <a:defRPr sz="1800" b="0" baseline="0">
                <a:solidFill>
                  <a:schemeClr val="tx1"/>
                </a:solidFill>
                <a:latin typeface="Arial"/>
                <a:cs typeface="Arial"/>
              </a:defRPr>
            </a:lvl1pPr>
            <a:lvl2pPr marL="0" indent="0" algn="l">
              <a:spcBef>
                <a:spcPts val="0"/>
              </a:spcBef>
              <a:buNone/>
              <a:defRPr sz="1400" b="0">
                <a:solidFill>
                  <a:schemeClr val="tx2"/>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noProof="0"/>
              <a:t>Modifiez le style des sous-titres du masque</a:t>
            </a:r>
            <a:endParaRPr lang="en-GB" noProof="0"/>
          </a:p>
        </p:txBody>
      </p:sp>
      <p:sp>
        <p:nvSpPr>
          <p:cNvPr id="11" name="Date Placeholder 6"/>
          <p:cNvSpPr>
            <a:spLocks noGrp="1"/>
          </p:cNvSpPr>
          <p:nvPr>
            <p:ph type="dt" sz="half" idx="10"/>
          </p:nvPr>
        </p:nvSpPr>
        <p:spPr>
          <a:xfrm>
            <a:off x="2194954" y="202934"/>
            <a:ext cx="4176213" cy="342976"/>
          </a:xfrm>
          <a:prstGeom prst="rect">
            <a:avLst/>
          </a:prstGeom>
        </p:spPr>
        <p:txBody>
          <a:bodyPr vert="horz" lIns="0" tIns="45720" rIns="91440" bIns="45720" rtlCol="0" anchor="t" anchorCtr="0"/>
          <a:lstStyle>
            <a:lvl1pPr algn="l">
              <a:defRPr sz="1600" b="0">
                <a:solidFill>
                  <a:schemeClr val="tx1"/>
                </a:solidFill>
                <a:latin typeface="+mn-lt"/>
              </a:defRPr>
            </a:lvl1pPr>
          </a:lstStyle>
          <a:p>
            <a:endParaRPr lang="en-GB" noProof="0"/>
          </a:p>
        </p:txBody>
      </p:sp>
      <p:pic>
        <p:nvPicPr>
          <p:cNvPr id="13" name="Picture 9"/>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46617" y="6391276"/>
            <a:ext cx="12954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1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endParaRPr lang="en-GB"/>
          </a:p>
        </p:txBody>
      </p:sp>
      <p:sp>
        <p:nvSpPr>
          <p:cNvPr id="8" name="Slide Number Placeholder 7"/>
          <p:cNvSpPr>
            <a:spLocks noGrp="1"/>
          </p:cNvSpPr>
          <p:nvPr>
            <p:ph type="sldNum" sz="quarter" idx="13"/>
          </p:nvPr>
        </p:nvSpPr>
        <p:spPr/>
        <p:txBody>
          <a:bodyPr/>
          <a:lstStyle/>
          <a:p>
            <a:fld id="{F624A8C7-D029-401D-A8B1-18FF118BE1BB}" type="slidenum">
              <a:rPr lang="en-GB" smtClean="0"/>
              <a:pPr/>
              <a:t>‹N°›</a:t>
            </a:fld>
            <a:endParaRPr lang="en-GB"/>
          </a:p>
        </p:txBody>
      </p:sp>
      <p:sp>
        <p:nvSpPr>
          <p:cNvPr id="2" name="Date Placeholder 1"/>
          <p:cNvSpPr>
            <a:spLocks noGrp="1"/>
          </p:cNvSpPr>
          <p:nvPr>
            <p:ph type="dt" sz="half" idx="17"/>
          </p:nvPr>
        </p:nvSpPr>
        <p:spPr/>
        <p:txBody>
          <a:bodyPr/>
          <a:lstStyle/>
          <a:p>
            <a:endParaRPr lang="en-GB"/>
          </a:p>
        </p:txBody>
      </p:sp>
      <p:sp>
        <p:nvSpPr>
          <p:cNvPr id="6" name="Content Placeholder 2"/>
          <p:cNvSpPr>
            <a:spLocks noGrp="1"/>
          </p:cNvSpPr>
          <p:nvPr>
            <p:ph sz="quarter" idx="16"/>
          </p:nvPr>
        </p:nvSpPr>
        <p:spPr>
          <a:xfrm>
            <a:off x="339107" y="1661686"/>
            <a:ext cx="11517932" cy="4438650"/>
          </a:xfrm>
        </p:spPr>
        <p:txBody>
          <a:bodyPr/>
          <a:lstStyle/>
          <a:p>
            <a:pPr lvl="0"/>
            <a:r>
              <a:rPr lang="en-US"/>
              <a:t>Click to edit Master text styles</a:t>
            </a:r>
          </a:p>
          <a:p>
            <a:pPr lvl="1"/>
            <a:r>
              <a:rPr lang="en-US"/>
              <a:t>Second level</a:t>
            </a:r>
          </a:p>
        </p:txBody>
      </p:sp>
    </p:spTree>
    <p:custDataLst>
      <p:tags r:id="rId1"/>
    </p:custDataLst>
    <p:extLst>
      <p:ext uri="{BB962C8B-B14F-4D97-AF65-F5344CB8AC3E}">
        <p14:creationId xmlns:p14="http://schemas.microsoft.com/office/powerpoint/2010/main" val="51780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endParaRPr lang="en-GB"/>
          </a:p>
        </p:txBody>
      </p:sp>
      <p:sp>
        <p:nvSpPr>
          <p:cNvPr id="7" name="Slide Number Placeholder 6"/>
          <p:cNvSpPr>
            <a:spLocks noGrp="1"/>
          </p:cNvSpPr>
          <p:nvPr>
            <p:ph type="sldNum" sz="quarter" idx="11"/>
          </p:nvPr>
        </p:nvSpPr>
        <p:spPr/>
        <p:txBody>
          <a:bodyPr/>
          <a:lstStyle/>
          <a:p>
            <a:fld id="{F624A8C7-D029-401D-A8B1-18FF118BE1BB}" type="slidenum">
              <a:rPr lang="en-GB" smtClean="0"/>
              <a:pPr/>
              <a:t>‹N°›</a:t>
            </a:fld>
            <a:endParaRPr lang="en-GB"/>
          </a:p>
        </p:txBody>
      </p:sp>
      <p:sp>
        <p:nvSpPr>
          <p:cNvPr id="2" name="Date Placeholder 1"/>
          <p:cNvSpPr>
            <a:spLocks noGrp="1"/>
          </p:cNvSpPr>
          <p:nvPr>
            <p:ph type="dt" sz="half" idx="12"/>
          </p:nvPr>
        </p:nvSpPr>
        <p:spPr/>
        <p:txBody>
          <a:bodyPr/>
          <a:lstStyle/>
          <a:p>
            <a:endParaRPr lang="en-GB"/>
          </a:p>
        </p:txBody>
      </p:sp>
    </p:spTree>
    <p:custDataLst>
      <p:tags r:id="rId1"/>
    </p:custDataLst>
    <p:extLst>
      <p:ext uri="{BB962C8B-B14F-4D97-AF65-F5344CB8AC3E}">
        <p14:creationId xmlns:p14="http://schemas.microsoft.com/office/powerpoint/2010/main" val="3460377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088218" y="6418263"/>
            <a:ext cx="6913033" cy="290512"/>
          </a:xfrm>
          <a:prstGeom prst="rect">
            <a:avLst/>
          </a:prstGeom>
        </p:spPr>
        <p:txBody>
          <a:bodyPr/>
          <a:lstStyle>
            <a:lvl1pPr>
              <a:defRPr/>
            </a:lvl1pPr>
          </a:lstStyle>
          <a:p>
            <a:pPr>
              <a:defRPr/>
            </a:pPr>
            <a:r>
              <a:rPr lang="en-US"/>
              <a:t>Rio Tinto  |  © 2021</a:t>
            </a:r>
          </a:p>
        </p:txBody>
      </p:sp>
      <p:sp>
        <p:nvSpPr>
          <p:cNvPr id="6" name="Rectangle 6"/>
          <p:cNvSpPr>
            <a:spLocks noGrp="1" noChangeArrowheads="1"/>
          </p:cNvSpPr>
          <p:nvPr>
            <p:ph type="sldNum" sz="quarter" idx="12"/>
          </p:nvPr>
        </p:nvSpPr>
        <p:spPr/>
        <p:txBody>
          <a:bodyPr/>
          <a:lstStyle>
            <a:lvl1pPr>
              <a:defRPr smtClean="0"/>
            </a:lvl1pPr>
          </a:lstStyle>
          <a:p>
            <a:pPr>
              <a:defRPr/>
            </a:pPr>
            <a:fld id="{E7BD8B66-56F5-4D08-AB66-AB4140B43C9D}" type="slidenum">
              <a:rPr lang="en-US" altLang="fr-FR"/>
              <a:pPr>
                <a:defRPr/>
              </a:pPr>
              <a:t>‹N°›</a:t>
            </a:fld>
            <a:endParaRPr lang="en-US" altLang="fr-FR"/>
          </a:p>
        </p:txBody>
      </p:sp>
    </p:spTree>
    <p:extLst>
      <p:ext uri="{BB962C8B-B14F-4D97-AF65-F5344CB8AC3E}">
        <p14:creationId xmlns:p14="http://schemas.microsoft.com/office/powerpoint/2010/main" val="16810389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solidFill>
                  <a:schemeClr val="tx1"/>
                </a:solidFill>
              </a:defRPr>
            </a:lvl1pPr>
          </a:lstStyle>
          <a:p>
            <a:r>
              <a:rPr lang="fr-FR" noProof="0"/>
              <a:t>Cliquez pour modifier le style du titre</a:t>
            </a:r>
            <a:endParaRPr lang="en-GB" noProof="0"/>
          </a:p>
        </p:txBody>
      </p:sp>
      <p:sp>
        <p:nvSpPr>
          <p:cNvPr id="5" name="Date Placeholder 9"/>
          <p:cNvSpPr>
            <a:spLocks noGrp="1"/>
          </p:cNvSpPr>
          <p:nvPr>
            <p:ph type="dt" sz="half" idx="10"/>
          </p:nvPr>
        </p:nvSpPr>
        <p:spPr/>
        <p:txBody>
          <a:bodyPr/>
          <a:lstStyle>
            <a:lvl1pPr>
              <a:defRPr>
                <a:solidFill>
                  <a:schemeClr val="tx1"/>
                </a:solidFill>
              </a:defRPr>
            </a:lvl1pPr>
          </a:lstStyle>
          <a:p>
            <a:pPr>
              <a:defRPr/>
            </a:pPr>
            <a:endParaRPr lang="en-GB"/>
          </a:p>
        </p:txBody>
      </p:sp>
      <p:sp>
        <p:nvSpPr>
          <p:cNvPr id="7" name="Footer Placeholder 11"/>
          <p:cNvSpPr>
            <a:spLocks noGrp="1"/>
          </p:cNvSpPr>
          <p:nvPr>
            <p:ph type="ftr" sz="quarter" idx="11"/>
          </p:nvPr>
        </p:nvSpPr>
        <p:spPr>
          <a:xfrm>
            <a:off x="3088218" y="6418263"/>
            <a:ext cx="6913033" cy="290512"/>
          </a:xfrm>
          <a:prstGeom prst="rect">
            <a:avLst/>
          </a:prstGeom>
        </p:spPr>
        <p:txBody>
          <a:bodyPr/>
          <a:lstStyle>
            <a:lvl1pPr>
              <a:defRPr/>
            </a:lvl1pPr>
          </a:lstStyle>
          <a:p>
            <a:pPr>
              <a:defRPr/>
            </a:pPr>
            <a:r>
              <a:rPr lang="en-GB"/>
              <a:t>Rio Tinto  |  © 2021</a:t>
            </a:r>
          </a:p>
        </p:txBody>
      </p:sp>
      <p:sp>
        <p:nvSpPr>
          <p:cNvPr id="8" name="Slide Number Placeholder 17"/>
          <p:cNvSpPr>
            <a:spLocks noGrp="1"/>
          </p:cNvSpPr>
          <p:nvPr>
            <p:ph type="sldNum" sz="quarter" idx="12"/>
          </p:nvPr>
        </p:nvSpPr>
        <p:spPr/>
        <p:txBody>
          <a:bodyPr/>
          <a:lstStyle>
            <a:lvl1pPr>
              <a:defRPr smtClean="0"/>
            </a:lvl1pPr>
          </a:lstStyle>
          <a:p>
            <a:pPr>
              <a:defRPr/>
            </a:pPr>
            <a:fld id="{3C14C88E-15EB-40C3-A15E-E1271963FF4D}" type="slidenum">
              <a:rPr lang="en-US" altLang="fr-FR"/>
              <a:pPr>
                <a:defRPr/>
              </a:pPr>
              <a:t>‹N°›</a:t>
            </a:fld>
            <a:endParaRPr lang="en-US" altLang="fr-FR"/>
          </a:p>
        </p:txBody>
      </p:sp>
    </p:spTree>
    <p:extLst>
      <p:ext uri="{BB962C8B-B14F-4D97-AF65-F5344CB8AC3E}">
        <p14:creationId xmlns:p14="http://schemas.microsoft.com/office/powerpoint/2010/main" val="3086101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3" y="6449581"/>
            <a:ext cx="545747" cy="226589"/>
          </a:xfrm>
          <a:prstGeom prst="rect">
            <a:avLst/>
          </a:prstGeom>
        </p:spPr>
        <p:txBody>
          <a:bodyPr vert="horz" lIns="0" tIns="0" rIns="0" bIns="0" rtlCol="0" anchor="b"/>
          <a:lstStyle>
            <a:lvl1pPr algn="r">
              <a:defRPr lang="en-US" sz="675"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6" name="Title Placeholder 2">
            <a:extLst>
              <a:ext uri="{FF2B5EF4-FFF2-40B4-BE49-F238E27FC236}">
                <a16:creationId xmlns:a16="http://schemas.microsoft.com/office/drawing/2014/main" id="{00C0BFE9-364B-8C4F-B7C3-60CFC2BBBFB5}"/>
              </a:ext>
            </a:extLst>
          </p:cNvPr>
          <p:cNvSpPr>
            <a:spLocks noGrp="1"/>
          </p:cNvSpPr>
          <p:nvPr>
            <p:ph type="title"/>
          </p:nvPr>
        </p:nvSpPr>
        <p:spPr>
          <a:xfrm>
            <a:off x="328611" y="401640"/>
            <a:ext cx="11518903"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8" name="Text Placeholder 4">
            <a:extLst>
              <a:ext uri="{FF2B5EF4-FFF2-40B4-BE49-F238E27FC236}">
                <a16:creationId xmlns:a16="http://schemas.microsoft.com/office/drawing/2014/main" id="{4C588391-E156-0040-873D-585ACC12828A}"/>
              </a:ext>
            </a:extLst>
          </p:cNvPr>
          <p:cNvSpPr>
            <a:spLocks noGrp="1"/>
          </p:cNvSpPr>
          <p:nvPr>
            <p:ph type="body" sz="quarter" idx="22"/>
          </p:nvPr>
        </p:nvSpPr>
        <p:spPr>
          <a:xfrm>
            <a:off x="328608" y="1534376"/>
            <a:ext cx="11518901" cy="4796574"/>
          </a:xfrm>
          <a:prstGeom prst="rect">
            <a:avLst/>
          </a:prstGeom>
        </p:spPr>
        <p:txBody>
          <a:bodyPr lIns="0" tIns="0" rIns="0" bIns="0"/>
          <a:lstStyle>
            <a:lvl1pPr marL="189000" indent="-189000">
              <a:lnSpc>
                <a:spcPct val="100000"/>
              </a:lnSpc>
              <a:buFont typeface="System Font Regular"/>
              <a:buChar char="–"/>
              <a:defRPr sz="1800">
                <a:solidFill>
                  <a:srgbClr val="4D4D4D"/>
                </a:solidFill>
                <a:latin typeface="Arial" panose="020B0604020202020204" pitchFamily="34" charset="0"/>
                <a:cs typeface="Arial" panose="020B0604020202020204" pitchFamily="34" charset="0"/>
              </a:defRPr>
            </a:lvl1pPr>
            <a:lvl2pPr marL="378000" indent="-189000">
              <a:lnSpc>
                <a:spcPct val="100000"/>
              </a:lnSpc>
              <a:buFont typeface="System Font Regular"/>
              <a:buChar char="–"/>
              <a:defRPr sz="1650">
                <a:solidFill>
                  <a:srgbClr val="4D4D4D"/>
                </a:solidFill>
                <a:latin typeface="Arial" panose="020B0604020202020204" pitchFamily="34" charset="0"/>
                <a:cs typeface="Arial" panose="020B0604020202020204" pitchFamily="34" charset="0"/>
              </a:defRPr>
            </a:lvl2pPr>
            <a:lvl3pPr marL="567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756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945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153364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Divider Slide Teal">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334964" y="756747"/>
            <a:ext cx="7240213" cy="14336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9" name="Text Placeholder 14"/>
          <p:cNvSpPr>
            <a:spLocks noGrp="1"/>
          </p:cNvSpPr>
          <p:nvPr>
            <p:ph type="body" sz="quarter" idx="11"/>
          </p:nvPr>
        </p:nvSpPr>
        <p:spPr>
          <a:xfrm>
            <a:off x="615585" y="808891"/>
            <a:ext cx="6878911" cy="1329350"/>
          </a:xfrm>
          <a:noFill/>
        </p:spPr>
        <p:txBody>
          <a:bodyPr wrap="square" lIns="72000" tIns="36000" rIns="72000" bIns="36000" anchor="ctr">
            <a:noAutofit/>
          </a:bodyPr>
          <a:lstStyle>
            <a:lvl1pPr>
              <a:lnSpc>
                <a:spcPct val="90000"/>
              </a:lnSpc>
              <a:spcBef>
                <a:spcPts val="0"/>
              </a:spcBef>
              <a:defRPr sz="3000" b="0">
                <a:solidFill>
                  <a:schemeClr val="bg1"/>
                </a:solidFill>
              </a:defRPr>
            </a:lvl1pPr>
          </a:lstStyle>
          <a:p>
            <a:pPr lvl="0"/>
            <a:r>
              <a:rPr lang="en-US"/>
              <a:t>Click to edit Master text styles</a:t>
            </a:r>
          </a:p>
        </p:txBody>
      </p:sp>
      <p:grpSp>
        <p:nvGrpSpPr>
          <p:cNvPr id="21" name="Group 20">
            <a:extLst>
              <a:ext uri="{FF2B5EF4-FFF2-40B4-BE49-F238E27FC236}">
                <a16:creationId xmlns:a16="http://schemas.microsoft.com/office/drawing/2014/main" id="{A2535DCD-D835-467F-B4BD-20AE4DD86E8B}"/>
              </a:ext>
            </a:extLst>
          </p:cNvPr>
          <p:cNvGrpSpPr>
            <a:grpSpLocks noChangeAspect="1"/>
          </p:cNvGrpSpPr>
          <p:nvPr userDrawn="1"/>
        </p:nvGrpSpPr>
        <p:grpSpPr bwMode="auto">
          <a:xfrm>
            <a:off x="334434" y="6396039"/>
            <a:ext cx="1286933" cy="352425"/>
            <a:chOff x="211" y="4029"/>
            <a:chExt cx="608" cy="222"/>
          </a:xfrm>
        </p:grpSpPr>
        <p:sp>
          <p:nvSpPr>
            <p:cNvPr id="22" name="AutoShape 3">
              <a:extLst>
                <a:ext uri="{FF2B5EF4-FFF2-40B4-BE49-F238E27FC236}">
                  <a16:creationId xmlns:a16="http://schemas.microsoft.com/office/drawing/2014/main" id="{1F80CD89-EDA0-4F68-A3C1-DFB4A6D27F63}"/>
                </a:ext>
              </a:extLst>
            </p:cNvPr>
            <p:cNvSpPr>
              <a:spLocks noChangeAspect="1" noChangeArrowheads="1" noTextEdit="1"/>
            </p:cNvSpPr>
            <p:nvPr userDrawn="1"/>
          </p:nvSpPr>
          <p:spPr bwMode="auto">
            <a:xfrm>
              <a:off x="211" y="4029"/>
              <a:ext cx="608"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3" name="Rectangle 5">
              <a:extLst>
                <a:ext uri="{FF2B5EF4-FFF2-40B4-BE49-F238E27FC236}">
                  <a16:creationId xmlns:a16="http://schemas.microsoft.com/office/drawing/2014/main" id="{68B5C96E-79D9-44E9-A374-FA4C489D8085}"/>
                </a:ext>
              </a:extLst>
            </p:cNvPr>
            <p:cNvSpPr>
              <a:spLocks noChangeArrowheads="1"/>
            </p:cNvSpPr>
            <p:nvPr userDrawn="1"/>
          </p:nvSpPr>
          <p:spPr bwMode="auto">
            <a:xfrm>
              <a:off x="211" y="4029"/>
              <a:ext cx="607" cy="223"/>
            </a:xfrm>
            <a:prstGeom prst="rect">
              <a:avLst/>
            </a:prstGeom>
            <a:solidFill>
              <a:srgbClr val="E51D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4" name="Freeform 6">
              <a:extLst>
                <a:ext uri="{FF2B5EF4-FFF2-40B4-BE49-F238E27FC236}">
                  <a16:creationId xmlns:a16="http://schemas.microsoft.com/office/drawing/2014/main" id="{02EE4140-D796-4A69-BB5C-67A13570D4F8}"/>
                </a:ext>
              </a:extLst>
            </p:cNvPr>
            <p:cNvSpPr>
              <a:spLocks noEditPoints="1"/>
            </p:cNvSpPr>
            <p:nvPr userDrawn="1"/>
          </p:nvSpPr>
          <p:spPr bwMode="auto">
            <a:xfrm>
              <a:off x="408"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10"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5" name="Freeform 7">
              <a:extLst>
                <a:ext uri="{FF2B5EF4-FFF2-40B4-BE49-F238E27FC236}">
                  <a16:creationId xmlns:a16="http://schemas.microsoft.com/office/drawing/2014/main" id="{212C87DB-8B4C-4736-B507-3ED8CDE198CD}"/>
                </a:ext>
              </a:extLst>
            </p:cNvPr>
            <p:cNvSpPr>
              <a:spLocks noEditPoints="1"/>
            </p:cNvSpPr>
            <p:nvPr userDrawn="1"/>
          </p:nvSpPr>
          <p:spPr bwMode="auto">
            <a:xfrm>
              <a:off x="670"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9"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6" name="Freeform 8">
              <a:extLst>
                <a:ext uri="{FF2B5EF4-FFF2-40B4-BE49-F238E27FC236}">
                  <a16:creationId xmlns:a16="http://schemas.microsoft.com/office/drawing/2014/main" id="{F5B3CE86-3E5F-41B0-AA5F-24DECFFA0783}"/>
                </a:ext>
              </a:extLst>
            </p:cNvPr>
            <p:cNvSpPr>
              <a:spLocks/>
            </p:cNvSpPr>
            <p:nvPr userDrawn="1"/>
          </p:nvSpPr>
          <p:spPr bwMode="auto">
            <a:xfrm>
              <a:off x="567" y="4119"/>
              <a:ext cx="65" cy="59"/>
            </a:xfrm>
            <a:custGeom>
              <a:avLst/>
              <a:gdLst>
                <a:gd name="T0" fmla="*/ 30 w 46"/>
                <a:gd name="T1" fmla="*/ 11 h 42"/>
                <a:gd name="T2" fmla="*/ 30 w 46"/>
                <a:gd name="T3" fmla="*/ 16 h 42"/>
                <a:gd name="T4" fmla="*/ 30 w 46"/>
                <a:gd name="T5" fmla="*/ 42 h 42"/>
                <a:gd name="T6" fmla="*/ 46 w 46"/>
                <a:gd name="T7" fmla="*/ 42 h 42"/>
                <a:gd name="T8" fmla="*/ 46 w 46"/>
                <a:gd name="T9" fmla="*/ 39 h 42"/>
                <a:gd name="T10" fmla="*/ 41 w 46"/>
                <a:gd name="T11" fmla="*/ 33 h 42"/>
                <a:gd name="T12" fmla="*/ 41 w 46"/>
                <a:gd name="T13" fmla="*/ 13 h 42"/>
                <a:gd name="T14" fmla="*/ 28 w 46"/>
                <a:gd name="T15" fmla="*/ 0 h 42"/>
                <a:gd name="T16" fmla="*/ 15 w 46"/>
                <a:gd name="T17" fmla="*/ 7 h 42"/>
                <a:gd name="T18" fmla="*/ 15 w 46"/>
                <a:gd name="T19" fmla="*/ 1 h 42"/>
                <a:gd name="T20" fmla="*/ 0 w 46"/>
                <a:gd name="T21" fmla="*/ 1 h 42"/>
                <a:gd name="T22" fmla="*/ 0 w 46"/>
                <a:gd name="T23" fmla="*/ 4 h 42"/>
                <a:gd name="T24" fmla="*/ 5 w 46"/>
                <a:gd name="T25" fmla="*/ 10 h 42"/>
                <a:gd name="T26" fmla="*/ 5 w 46"/>
                <a:gd name="T27" fmla="*/ 33 h 42"/>
                <a:gd name="T28" fmla="*/ 0 w 46"/>
                <a:gd name="T29" fmla="*/ 39 h 42"/>
                <a:gd name="T30" fmla="*/ 0 w 46"/>
                <a:gd name="T31" fmla="*/ 42 h 42"/>
                <a:gd name="T32" fmla="*/ 20 w 46"/>
                <a:gd name="T33" fmla="*/ 42 h 42"/>
                <a:gd name="T34" fmla="*/ 20 w 46"/>
                <a:gd name="T35" fmla="*/ 39 h 42"/>
                <a:gd name="T36" fmla="*/ 15 w 46"/>
                <a:gd name="T37" fmla="*/ 33 h 42"/>
                <a:gd name="T38" fmla="*/ 15 w 46"/>
                <a:gd name="T39" fmla="*/ 18 h 42"/>
                <a:gd name="T40" fmla="*/ 17 w 46"/>
                <a:gd name="T41" fmla="*/ 11 h 42"/>
                <a:gd name="T42" fmla="*/ 24 w 46"/>
                <a:gd name="T43" fmla="*/ 6 h 42"/>
                <a:gd name="T44" fmla="*/ 30 w 46"/>
                <a:gd name="T45"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 h="42">
                  <a:moveTo>
                    <a:pt x="30" y="11"/>
                  </a:moveTo>
                  <a:cubicBezTo>
                    <a:pt x="30" y="12"/>
                    <a:pt x="30" y="14"/>
                    <a:pt x="30" y="16"/>
                  </a:cubicBezTo>
                  <a:cubicBezTo>
                    <a:pt x="30" y="42"/>
                    <a:pt x="30" y="42"/>
                    <a:pt x="30" y="42"/>
                  </a:cubicBezTo>
                  <a:cubicBezTo>
                    <a:pt x="46" y="42"/>
                    <a:pt x="46" y="42"/>
                    <a:pt x="46" y="42"/>
                  </a:cubicBezTo>
                  <a:cubicBezTo>
                    <a:pt x="46" y="39"/>
                    <a:pt x="46" y="39"/>
                    <a:pt x="46" y="39"/>
                  </a:cubicBezTo>
                  <a:cubicBezTo>
                    <a:pt x="44" y="39"/>
                    <a:pt x="41" y="38"/>
                    <a:pt x="41" y="33"/>
                  </a:cubicBezTo>
                  <a:cubicBezTo>
                    <a:pt x="41" y="13"/>
                    <a:pt x="41" y="13"/>
                    <a:pt x="41" y="13"/>
                  </a:cubicBezTo>
                  <a:cubicBezTo>
                    <a:pt x="41" y="3"/>
                    <a:pt x="32" y="0"/>
                    <a:pt x="28" y="0"/>
                  </a:cubicBezTo>
                  <a:cubicBezTo>
                    <a:pt x="20" y="0"/>
                    <a:pt x="16" y="5"/>
                    <a:pt x="15" y="7"/>
                  </a:cubicBezTo>
                  <a:cubicBezTo>
                    <a:pt x="15" y="7"/>
                    <a:pt x="15" y="2"/>
                    <a:pt x="15" y="1"/>
                  </a:cubicBezTo>
                  <a:cubicBezTo>
                    <a:pt x="0" y="1"/>
                    <a:pt x="0" y="1"/>
                    <a:pt x="0" y="1"/>
                  </a:cubicBezTo>
                  <a:cubicBezTo>
                    <a:pt x="0" y="4"/>
                    <a:pt x="0" y="4"/>
                    <a:pt x="0" y="4"/>
                  </a:cubicBezTo>
                  <a:cubicBezTo>
                    <a:pt x="2" y="4"/>
                    <a:pt x="5" y="5"/>
                    <a:pt x="5" y="10"/>
                  </a:cubicBezTo>
                  <a:cubicBezTo>
                    <a:pt x="5" y="33"/>
                    <a:pt x="5" y="33"/>
                    <a:pt x="5" y="33"/>
                  </a:cubicBezTo>
                  <a:cubicBezTo>
                    <a:pt x="5" y="38"/>
                    <a:pt x="2" y="39"/>
                    <a:pt x="0" y="39"/>
                  </a:cubicBezTo>
                  <a:cubicBezTo>
                    <a:pt x="0" y="42"/>
                    <a:pt x="0" y="42"/>
                    <a:pt x="0" y="42"/>
                  </a:cubicBezTo>
                  <a:cubicBezTo>
                    <a:pt x="20" y="42"/>
                    <a:pt x="20" y="42"/>
                    <a:pt x="20" y="42"/>
                  </a:cubicBezTo>
                  <a:cubicBezTo>
                    <a:pt x="20" y="39"/>
                    <a:pt x="20" y="39"/>
                    <a:pt x="20" y="39"/>
                  </a:cubicBezTo>
                  <a:cubicBezTo>
                    <a:pt x="18" y="39"/>
                    <a:pt x="15" y="38"/>
                    <a:pt x="15" y="33"/>
                  </a:cubicBezTo>
                  <a:cubicBezTo>
                    <a:pt x="15" y="18"/>
                    <a:pt x="15" y="18"/>
                    <a:pt x="15" y="18"/>
                  </a:cubicBezTo>
                  <a:cubicBezTo>
                    <a:pt x="15" y="15"/>
                    <a:pt x="16" y="13"/>
                    <a:pt x="17" y="11"/>
                  </a:cubicBezTo>
                  <a:cubicBezTo>
                    <a:pt x="18" y="8"/>
                    <a:pt x="21" y="6"/>
                    <a:pt x="24" y="6"/>
                  </a:cubicBezTo>
                  <a:cubicBezTo>
                    <a:pt x="26" y="6"/>
                    <a:pt x="29" y="8"/>
                    <a:pt x="30"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7" name="Freeform 9">
              <a:extLst>
                <a:ext uri="{FF2B5EF4-FFF2-40B4-BE49-F238E27FC236}">
                  <a16:creationId xmlns:a16="http://schemas.microsoft.com/office/drawing/2014/main" id="{D758C8CF-589B-4B9E-BBE8-F4CC16170FA3}"/>
                </a:ext>
              </a:extLst>
            </p:cNvPr>
            <p:cNvSpPr>
              <a:spLocks/>
            </p:cNvSpPr>
            <p:nvPr userDrawn="1"/>
          </p:nvSpPr>
          <p:spPr bwMode="auto">
            <a:xfrm>
              <a:off x="635" y="4107"/>
              <a:ext cx="29" cy="71"/>
            </a:xfrm>
            <a:custGeom>
              <a:avLst/>
              <a:gdLst>
                <a:gd name="T0" fmla="*/ 20 w 21"/>
                <a:gd name="T1" fmla="*/ 50 h 50"/>
                <a:gd name="T2" fmla="*/ 20 w 21"/>
                <a:gd name="T3" fmla="*/ 47 h 50"/>
                <a:gd name="T4" fmla="*/ 15 w 21"/>
                <a:gd name="T5" fmla="*/ 41 h 50"/>
                <a:gd name="T6" fmla="*/ 15 w 21"/>
                <a:gd name="T7" fmla="*/ 13 h 50"/>
                <a:gd name="T8" fmla="*/ 21 w 21"/>
                <a:gd name="T9" fmla="*/ 13 h 50"/>
                <a:gd name="T10" fmla="*/ 21 w 21"/>
                <a:gd name="T11" fmla="*/ 9 h 50"/>
                <a:gd name="T12" fmla="*/ 15 w 21"/>
                <a:gd name="T13" fmla="*/ 9 h 50"/>
                <a:gd name="T14" fmla="*/ 15 w 21"/>
                <a:gd name="T15" fmla="*/ 0 h 50"/>
                <a:gd name="T16" fmla="*/ 10 w 21"/>
                <a:gd name="T17" fmla="*/ 0 h 50"/>
                <a:gd name="T18" fmla="*/ 0 w 21"/>
                <a:gd name="T19" fmla="*/ 10 h 50"/>
                <a:gd name="T20" fmla="*/ 0 w 21"/>
                <a:gd name="T21" fmla="*/ 13 h 50"/>
                <a:gd name="T22" fmla="*/ 5 w 21"/>
                <a:gd name="T23" fmla="*/ 13 h 50"/>
                <a:gd name="T24" fmla="*/ 5 w 21"/>
                <a:gd name="T25" fmla="*/ 41 h 50"/>
                <a:gd name="T26" fmla="*/ 14 w 21"/>
                <a:gd name="T27" fmla="*/ 50 h 50"/>
                <a:gd name="T28" fmla="*/ 20 w 21"/>
                <a:gd name="T2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50">
                  <a:moveTo>
                    <a:pt x="20" y="50"/>
                  </a:moveTo>
                  <a:cubicBezTo>
                    <a:pt x="20" y="47"/>
                    <a:pt x="20" y="47"/>
                    <a:pt x="20" y="47"/>
                  </a:cubicBezTo>
                  <a:cubicBezTo>
                    <a:pt x="18" y="47"/>
                    <a:pt x="15" y="46"/>
                    <a:pt x="15" y="41"/>
                  </a:cubicBezTo>
                  <a:cubicBezTo>
                    <a:pt x="15" y="40"/>
                    <a:pt x="15" y="13"/>
                    <a:pt x="15" y="13"/>
                  </a:cubicBezTo>
                  <a:cubicBezTo>
                    <a:pt x="21" y="13"/>
                    <a:pt x="21" y="13"/>
                    <a:pt x="21" y="13"/>
                  </a:cubicBezTo>
                  <a:cubicBezTo>
                    <a:pt x="21" y="9"/>
                    <a:pt x="21" y="9"/>
                    <a:pt x="21" y="9"/>
                  </a:cubicBezTo>
                  <a:cubicBezTo>
                    <a:pt x="15" y="9"/>
                    <a:pt x="15" y="9"/>
                    <a:pt x="15" y="9"/>
                  </a:cubicBezTo>
                  <a:cubicBezTo>
                    <a:pt x="15" y="0"/>
                    <a:pt x="15" y="0"/>
                    <a:pt x="15" y="0"/>
                  </a:cubicBezTo>
                  <a:cubicBezTo>
                    <a:pt x="10" y="0"/>
                    <a:pt x="10" y="0"/>
                    <a:pt x="10" y="0"/>
                  </a:cubicBezTo>
                  <a:cubicBezTo>
                    <a:pt x="10" y="6"/>
                    <a:pt x="4" y="10"/>
                    <a:pt x="0" y="10"/>
                  </a:cubicBezTo>
                  <a:cubicBezTo>
                    <a:pt x="0" y="13"/>
                    <a:pt x="0" y="13"/>
                    <a:pt x="0" y="13"/>
                  </a:cubicBezTo>
                  <a:cubicBezTo>
                    <a:pt x="5" y="13"/>
                    <a:pt x="5" y="13"/>
                    <a:pt x="5" y="13"/>
                  </a:cubicBezTo>
                  <a:cubicBezTo>
                    <a:pt x="5" y="41"/>
                    <a:pt x="5" y="41"/>
                    <a:pt x="5" y="41"/>
                  </a:cubicBezTo>
                  <a:cubicBezTo>
                    <a:pt x="5" y="47"/>
                    <a:pt x="7" y="50"/>
                    <a:pt x="14" y="50"/>
                  </a:cubicBezTo>
                  <a:lnTo>
                    <a:pt x="2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8" name="Freeform 10">
              <a:extLst>
                <a:ext uri="{FF2B5EF4-FFF2-40B4-BE49-F238E27FC236}">
                  <a16:creationId xmlns:a16="http://schemas.microsoft.com/office/drawing/2014/main" id="{617379AC-8213-4A72-B75E-A59A6BAD732A}"/>
                </a:ext>
              </a:extLst>
            </p:cNvPr>
            <p:cNvSpPr>
              <a:spLocks/>
            </p:cNvSpPr>
            <p:nvPr userDrawn="1"/>
          </p:nvSpPr>
          <p:spPr bwMode="auto">
            <a:xfrm>
              <a:off x="473" y="4096"/>
              <a:ext cx="63" cy="82"/>
            </a:xfrm>
            <a:custGeom>
              <a:avLst/>
              <a:gdLst>
                <a:gd name="T0" fmla="*/ 28 w 45"/>
                <a:gd name="T1" fmla="*/ 5 h 58"/>
                <a:gd name="T2" fmla="*/ 28 w 45"/>
                <a:gd name="T3" fmla="*/ 48 h 58"/>
                <a:gd name="T4" fmla="*/ 33 w 45"/>
                <a:gd name="T5" fmla="*/ 54 h 58"/>
                <a:gd name="T6" fmla="*/ 33 w 45"/>
                <a:gd name="T7" fmla="*/ 58 h 58"/>
                <a:gd name="T8" fmla="*/ 12 w 45"/>
                <a:gd name="T9" fmla="*/ 58 h 58"/>
                <a:gd name="T10" fmla="*/ 12 w 45"/>
                <a:gd name="T11" fmla="*/ 54 h 58"/>
                <a:gd name="T12" fmla="*/ 17 w 45"/>
                <a:gd name="T13" fmla="*/ 48 h 58"/>
                <a:gd name="T14" fmla="*/ 17 w 45"/>
                <a:gd name="T15" fmla="*/ 5 h 58"/>
                <a:gd name="T16" fmla="*/ 12 w 45"/>
                <a:gd name="T17" fmla="*/ 5 h 58"/>
                <a:gd name="T18" fmla="*/ 4 w 45"/>
                <a:gd name="T19" fmla="*/ 12 h 58"/>
                <a:gd name="T20" fmla="*/ 0 w 45"/>
                <a:gd name="T21" fmla="*/ 12 h 58"/>
                <a:gd name="T22" fmla="*/ 0 w 45"/>
                <a:gd name="T23" fmla="*/ 0 h 58"/>
                <a:gd name="T24" fmla="*/ 45 w 45"/>
                <a:gd name="T25" fmla="*/ 0 h 58"/>
                <a:gd name="T26" fmla="*/ 45 w 45"/>
                <a:gd name="T27" fmla="*/ 12 h 58"/>
                <a:gd name="T28" fmla="*/ 41 w 45"/>
                <a:gd name="T29" fmla="*/ 12 h 58"/>
                <a:gd name="T30" fmla="*/ 33 w 45"/>
                <a:gd name="T31" fmla="*/ 5 h 58"/>
                <a:gd name="T32" fmla="*/ 28 w 45"/>
                <a:gd name="T33"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58">
                  <a:moveTo>
                    <a:pt x="28" y="5"/>
                  </a:moveTo>
                  <a:cubicBezTo>
                    <a:pt x="28" y="48"/>
                    <a:pt x="28" y="48"/>
                    <a:pt x="28" y="48"/>
                  </a:cubicBezTo>
                  <a:cubicBezTo>
                    <a:pt x="28" y="53"/>
                    <a:pt x="31" y="54"/>
                    <a:pt x="33" y="54"/>
                  </a:cubicBezTo>
                  <a:cubicBezTo>
                    <a:pt x="33" y="58"/>
                    <a:pt x="33" y="58"/>
                    <a:pt x="33" y="58"/>
                  </a:cubicBezTo>
                  <a:cubicBezTo>
                    <a:pt x="12" y="58"/>
                    <a:pt x="12" y="58"/>
                    <a:pt x="12" y="58"/>
                  </a:cubicBezTo>
                  <a:cubicBezTo>
                    <a:pt x="12" y="54"/>
                    <a:pt x="12" y="54"/>
                    <a:pt x="12" y="54"/>
                  </a:cubicBezTo>
                  <a:cubicBezTo>
                    <a:pt x="14" y="54"/>
                    <a:pt x="17" y="53"/>
                    <a:pt x="17" y="48"/>
                  </a:cubicBezTo>
                  <a:cubicBezTo>
                    <a:pt x="17" y="5"/>
                    <a:pt x="17" y="5"/>
                    <a:pt x="17" y="5"/>
                  </a:cubicBezTo>
                  <a:cubicBezTo>
                    <a:pt x="16" y="5"/>
                    <a:pt x="14" y="5"/>
                    <a:pt x="12" y="5"/>
                  </a:cubicBezTo>
                  <a:cubicBezTo>
                    <a:pt x="6" y="5"/>
                    <a:pt x="4" y="7"/>
                    <a:pt x="4" y="12"/>
                  </a:cubicBezTo>
                  <a:cubicBezTo>
                    <a:pt x="0" y="12"/>
                    <a:pt x="0" y="12"/>
                    <a:pt x="0" y="12"/>
                  </a:cubicBezTo>
                  <a:cubicBezTo>
                    <a:pt x="0" y="0"/>
                    <a:pt x="0" y="0"/>
                    <a:pt x="0" y="0"/>
                  </a:cubicBezTo>
                  <a:cubicBezTo>
                    <a:pt x="45" y="0"/>
                    <a:pt x="45" y="0"/>
                    <a:pt x="45" y="0"/>
                  </a:cubicBezTo>
                  <a:cubicBezTo>
                    <a:pt x="45" y="12"/>
                    <a:pt x="45" y="12"/>
                    <a:pt x="45" y="12"/>
                  </a:cubicBezTo>
                  <a:cubicBezTo>
                    <a:pt x="41" y="12"/>
                    <a:pt x="41" y="12"/>
                    <a:pt x="41" y="12"/>
                  </a:cubicBezTo>
                  <a:cubicBezTo>
                    <a:pt x="41" y="7"/>
                    <a:pt x="39" y="5"/>
                    <a:pt x="33" y="5"/>
                  </a:cubicBezTo>
                  <a:cubicBezTo>
                    <a:pt x="31" y="5"/>
                    <a:pt x="28" y="5"/>
                    <a:pt x="28"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9" name="Freeform 11">
              <a:extLst>
                <a:ext uri="{FF2B5EF4-FFF2-40B4-BE49-F238E27FC236}">
                  <a16:creationId xmlns:a16="http://schemas.microsoft.com/office/drawing/2014/main" id="{50994CD0-9B21-4830-8DAB-34C7A8A7BF86}"/>
                </a:ext>
              </a:extLst>
            </p:cNvPr>
            <p:cNvSpPr>
              <a:spLocks/>
            </p:cNvSpPr>
            <p:nvPr userDrawn="1"/>
          </p:nvSpPr>
          <p:spPr bwMode="auto">
            <a:xfrm>
              <a:off x="300" y="4096"/>
              <a:ext cx="78" cy="90"/>
            </a:xfrm>
            <a:custGeom>
              <a:avLst/>
              <a:gdLst>
                <a:gd name="T0" fmla="*/ 16 w 56"/>
                <a:gd name="T1" fmla="*/ 5 h 63"/>
                <a:gd name="T2" fmla="*/ 16 w 56"/>
                <a:gd name="T3" fmla="*/ 18 h 63"/>
                <a:gd name="T4" fmla="*/ 16 w 56"/>
                <a:gd name="T5" fmla="*/ 32 h 63"/>
                <a:gd name="T6" fmla="*/ 16 w 56"/>
                <a:gd name="T7" fmla="*/ 48 h 63"/>
                <a:gd name="T8" fmla="*/ 21 w 56"/>
                <a:gd name="T9" fmla="*/ 54 h 63"/>
                <a:gd name="T10" fmla="*/ 21 w 56"/>
                <a:gd name="T11" fmla="*/ 58 h 63"/>
                <a:gd name="T12" fmla="*/ 0 w 56"/>
                <a:gd name="T13" fmla="*/ 58 h 63"/>
                <a:gd name="T14" fmla="*/ 0 w 56"/>
                <a:gd name="T15" fmla="*/ 54 h 63"/>
                <a:gd name="T16" fmla="*/ 5 w 56"/>
                <a:gd name="T17" fmla="*/ 48 h 63"/>
                <a:gd name="T18" fmla="*/ 5 w 56"/>
                <a:gd name="T19" fmla="*/ 32 h 63"/>
                <a:gd name="T20" fmla="*/ 5 w 56"/>
                <a:gd name="T21" fmla="*/ 19 h 63"/>
                <a:gd name="T22" fmla="*/ 5 w 56"/>
                <a:gd name="T23" fmla="*/ 9 h 63"/>
                <a:gd name="T24" fmla="*/ 0 w 56"/>
                <a:gd name="T25" fmla="*/ 3 h 63"/>
                <a:gd name="T26" fmla="*/ 0 w 56"/>
                <a:gd name="T27" fmla="*/ 0 h 63"/>
                <a:gd name="T28" fmla="*/ 26 w 56"/>
                <a:gd name="T29" fmla="*/ 0 h 63"/>
                <a:gd name="T30" fmla="*/ 45 w 56"/>
                <a:gd name="T31" fmla="*/ 15 h 63"/>
                <a:gd name="T32" fmla="*/ 33 w 56"/>
                <a:gd name="T33" fmla="*/ 29 h 63"/>
                <a:gd name="T34" fmla="*/ 51 w 56"/>
                <a:gd name="T35" fmla="*/ 57 h 63"/>
                <a:gd name="T36" fmla="*/ 56 w 56"/>
                <a:gd name="T37" fmla="*/ 60 h 63"/>
                <a:gd name="T38" fmla="*/ 56 w 56"/>
                <a:gd name="T39" fmla="*/ 60 h 63"/>
                <a:gd name="T40" fmla="*/ 56 w 56"/>
                <a:gd name="T41" fmla="*/ 63 h 63"/>
                <a:gd name="T42" fmla="*/ 50 w 56"/>
                <a:gd name="T43" fmla="*/ 63 h 63"/>
                <a:gd name="T44" fmla="*/ 39 w 56"/>
                <a:gd name="T45" fmla="*/ 58 h 63"/>
                <a:gd name="T46" fmla="*/ 21 w 56"/>
                <a:gd name="T47" fmla="*/ 29 h 63"/>
                <a:gd name="T48" fmla="*/ 20 w 56"/>
                <a:gd name="T49" fmla="*/ 29 h 63"/>
                <a:gd name="T50" fmla="*/ 20 w 56"/>
                <a:gd name="T51" fmla="*/ 26 h 63"/>
                <a:gd name="T52" fmla="*/ 21 w 56"/>
                <a:gd name="T53" fmla="*/ 26 h 63"/>
                <a:gd name="T54" fmla="*/ 33 w 56"/>
                <a:gd name="T55" fmla="*/ 16 h 63"/>
                <a:gd name="T56" fmla="*/ 22 w 56"/>
                <a:gd name="T57" fmla="*/ 5 h 63"/>
                <a:gd name="T58" fmla="*/ 16 w 56"/>
                <a:gd name="T59"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63">
                  <a:moveTo>
                    <a:pt x="16" y="5"/>
                  </a:moveTo>
                  <a:cubicBezTo>
                    <a:pt x="16" y="18"/>
                    <a:pt x="16" y="18"/>
                    <a:pt x="16" y="18"/>
                  </a:cubicBezTo>
                  <a:cubicBezTo>
                    <a:pt x="16" y="32"/>
                    <a:pt x="16" y="32"/>
                    <a:pt x="16" y="32"/>
                  </a:cubicBezTo>
                  <a:cubicBezTo>
                    <a:pt x="16" y="48"/>
                    <a:pt x="16" y="48"/>
                    <a:pt x="16" y="48"/>
                  </a:cubicBezTo>
                  <a:cubicBezTo>
                    <a:pt x="16" y="53"/>
                    <a:pt x="19" y="54"/>
                    <a:pt x="21" y="54"/>
                  </a:cubicBezTo>
                  <a:cubicBezTo>
                    <a:pt x="21" y="58"/>
                    <a:pt x="21" y="58"/>
                    <a:pt x="21" y="58"/>
                  </a:cubicBezTo>
                  <a:cubicBezTo>
                    <a:pt x="0" y="58"/>
                    <a:pt x="0" y="58"/>
                    <a:pt x="0" y="58"/>
                  </a:cubicBezTo>
                  <a:cubicBezTo>
                    <a:pt x="0" y="54"/>
                    <a:pt x="0" y="54"/>
                    <a:pt x="0" y="54"/>
                  </a:cubicBezTo>
                  <a:cubicBezTo>
                    <a:pt x="2" y="54"/>
                    <a:pt x="5" y="53"/>
                    <a:pt x="5" y="48"/>
                  </a:cubicBezTo>
                  <a:cubicBezTo>
                    <a:pt x="5" y="32"/>
                    <a:pt x="5" y="32"/>
                    <a:pt x="5" y="32"/>
                  </a:cubicBezTo>
                  <a:cubicBezTo>
                    <a:pt x="5" y="19"/>
                    <a:pt x="5" y="19"/>
                    <a:pt x="5" y="19"/>
                  </a:cubicBezTo>
                  <a:cubicBezTo>
                    <a:pt x="5" y="9"/>
                    <a:pt x="5" y="9"/>
                    <a:pt x="5" y="9"/>
                  </a:cubicBezTo>
                  <a:cubicBezTo>
                    <a:pt x="5" y="4"/>
                    <a:pt x="2" y="3"/>
                    <a:pt x="0" y="3"/>
                  </a:cubicBezTo>
                  <a:cubicBezTo>
                    <a:pt x="0" y="0"/>
                    <a:pt x="0" y="0"/>
                    <a:pt x="0" y="0"/>
                  </a:cubicBezTo>
                  <a:cubicBezTo>
                    <a:pt x="26" y="0"/>
                    <a:pt x="26" y="0"/>
                    <a:pt x="26" y="0"/>
                  </a:cubicBezTo>
                  <a:cubicBezTo>
                    <a:pt x="42" y="0"/>
                    <a:pt x="45" y="8"/>
                    <a:pt x="45" y="15"/>
                  </a:cubicBezTo>
                  <a:cubicBezTo>
                    <a:pt x="45" y="22"/>
                    <a:pt x="40" y="27"/>
                    <a:pt x="33" y="29"/>
                  </a:cubicBezTo>
                  <a:cubicBezTo>
                    <a:pt x="40" y="29"/>
                    <a:pt x="45" y="49"/>
                    <a:pt x="51" y="57"/>
                  </a:cubicBezTo>
                  <a:cubicBezTo>
                    <a:pt x="52" y="58"/>
                    <a:pt x="54" y="60"/>
                    <a:pt x="56" y="60"/>
                  </a:cubicBezTo>
                  <a:cubicBezTo>
                    <a:pt x="56" y="60"/>
                    <a:pt x="56" y="60"/>
                    <a:pt x="56" y="60"/>
                  </a:cubicBezTo>
                  <a:cubicBezTo>
                    <a:pt x="56" y="63"/>
                    <a:pt x="56" y="63"/>
                    <a:pt x="56" y="63"/>
                  </a:cubicBezTo>
                  <a:cubicBezTo>
                    <a:pt x="50" y="63"/>
                    <a:pt x="50" y="63"/>
                    <a:pt x="50" y="63"/>
                  </a:cubicBezTo>
                  <a:cubicBezTo>
                    <a:pt x="45" y="63"/>
                    <a:pt x="41" y="61"/>
                    <a:pt x="39" y="58"/>
                  </a:cubicBezTo>
                  <a:cubicBezTo>
                    <a:pt x="32" y="49"/>
                    <a:pt x="29" y="30"/>
                    <a:pt x="21" y="29"/>
                  </a:cubicBezTo>
                  <a:cubicBezTo>
                    <a:pt x="21" y="29"/>
                    <a:pt x="21" y="29"/>
                    <a:pt x="20" y="29"/>
                  </a:cubicBezTo>
                  <a:cubicBezTo>
                    <a:pt x="20" y="26"/>
                    <a:pt x="20" y="26"/>
                    <a:pt x="20" y="26"/>
                  </a:cubicBezTo>
                  <a:cubicBezTo>
                    <a:pt x="21" y="26"/>
                    <a:pt x="21" y="26"/>
                    <a:pt x="21" y="26"/>
                  </a:cubicBezTo>
                  <a:cubicBezTo>
                    <a:pt x="31" y="26"/>
                    <a:pt x="33" y="20"/>
                    <a:pt x="33" y="16"/>
                  </a:cubicBezTo>
                  <a:cubicBezTo>
                    <a:pt x="33" y="10"/>
                    <a:pt x="31" y="5"/>
                    <a:pt x="22" y="5"/>
                  </a:cubicBezTo>
                  <a:cubicBezTo>
                    <a:pt x="20" y="5"/>
                    <a:pt x="16" y="5"/>
                    <a:pt x="16"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0" name="Oval 12">
              <a:extLst>
                <a:ext uri="{FF2B5EF4-FFF2-40B4-BE49-F238E27FC236}">
                  <a16:creationId xmlns:a16="http://schemas.microsoft.com/office/drawing/2014/main" id="{301C2CE0-5EEF-42E4-94E1-651D2630E8C7}"/>
                </a:ext>
              </a:extLst>
            </p:cNvPr>
            <p:cNvSpPr>
              <a:spLocks noChangeArrowheads="1"/>
            </p:cNvSpPr>
            <p:nvPr userDrawn="1"/>
          </p:nvSpPr>
          <p:spPr bwMode="auto">
            <a:xfrm>
              <a:off x="540" y="4100"/>
              <a:ext cx="16"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1" name="Freeform 13">
              <a:extLst>
                <a:ext uri="{FF2B5EF4-FFF2-40B4-BE49-F238E27FC236}">
                  <a16:creationId xmlns:a16="http://schemas.microsoft.com/office/drawing/2014/main" id="{57EE9F02-3EBD-4E60-B29E-6FCF688056B6}"/>
                </a:ext>
              </a:extLst>
            </p:cNvPr>
            <p:cNvSpPr>
              <a:spLocks/>
            </p:cNvSpPr>
            <p:nvPr userDrawn="1"/>
          </p:nvSpPr>
          <p:spPr bwMode="auto">
            <a:xfrm>
              <a:off x="535" y="4120"/>
              <a:ext cx="28" cy="58"/>
            </a:xfrm>
            <a:custGeom>
              <a:avLst/>
              <a:gdLst>
                <a:gd name="T0" fmla="*/ 20 w 20"/>
                <a:gd name="T1" fmla="*/ 41 h 41"/>
                <a:gd name="T2" fmla="*/ 20 w 20"/>
                <a:gd name="T3" fmla="*/ 38 h 41"/>
                <a:gd name="T4" fmla="*/ 15 w 20"/>
                <a:gd name="T5" fmla="*/ 32 h 41"/>
                <a:gd name="T6" fmla="*/ 15 w 20"/>
                <a:gd name="T7" fmla="*/ 0 h 41"/>
                <a:gd name="T8" fmla="*/ 0 w 20"/>
                <a:gd name="T9" fmla="*/ 0 h 41"/>
                <a:gd name="T10" fmla="*/ 0 w 20"/>
                <a:gd name="T11" fmla="*/ 3 h 41"/>
                <a:gd name="T12" fmla="*/ 5 w 20"/>
                <a:gd name="T13" fmla="*/ 9 h 41"/>
                <a:gd name="T14" fmla="*/ 5 w 20"/>
                <a:gd name="T15" fmla="*/ 32 h 41"/>
                <a:gd name="T16" fmla="*/ 0 w 20"/>
                <a:gd name="T17" fmla="*/ 38 h 41"/>
                <a:gd name="T18" fmla="*/ 0 w 20"/>
                <a:gd name="T19" fmla="*/ 41 h 41"/>
                <a:gd name="T20" fmla="*/ 20 w 20"/>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1">
                  <a:moveTo>
                    <a:pt x="20" y="41"/>
                  </a:moveTo>
                  <a:cubicBezTo>
                    <a:pt x="20" y="38"/>
                    <a:pt x="20" y="38"/>
                    <a:pt x="20" y="38"/>
                  </a:cubicBezTo>
                  <a:cubicBezTo>
                    <a:pt x="18" y="38"/>
                    <a:pt x="15" y="37"/>
                    <a:pt x="15" y="32"/>
                  </a:cubicBezTo>
                  <a:cubicBezTo>
                    <a:pt x="15" y="0"/>
                    <a:pt x="15" y="0"/>
                    <a:pt x="15" y="0"/>
                  </a:cubicBezTo>
                  <a:cubicBezTo>
                    <a:pt x="0" y="0"/>
                    <a:pt x="0" y="0"/>
                    <a:pt x="0" y="0"/>
                  </a:cubicBezTo>
                  <a:cubicBezTo>
                    <a:pt x="0" y="3"/>
                    <a:pt x="0" y="3"/>
                    <a:pt x="0" y="3"/>
                  </a:cubicBezTo>
                  <a:cubicBezTo>
                    <a:pt x="2" y="3"/>
                    <a:pt x="5" y="4"/>
                    <a:pt x="5" y="9"/>
                  </a:cubicBezTo>
                  <a:cubicBezTo>
                    <a:pt x="5" y="32"/>
                    <a:pt x="5" y="32"/>
                    <a:pt x="5" y="32"/>
                  </a:cubicBezTo>
                  <a:cubicBezTo>
                    <a:pt x="5" y="37"/>
                    <a:pt x="2" y="38"/>
                    <a:pt x="0" y="38"/>
                  </a:cubicBezTo>
                  <a:cubicBezTo>
                    <a:pt x="0" y="41"/>
                    <a:pt x="0" y="41"/>
                    <a:pt x="0" y="41"/>
                  </a:cubicBezTo>
                  <a:lnTo>
                    <a:pt x="2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2" name="Freeform 14">
              <a:extLst>
                <a:ext uri="{FF2B5EF4-FFF2-40B4-BE49-F238E27FC236}">
                  <a16:creationId xmlns:a16="http://schemas.microsoft.com/office/drawing/2014/main" id="{5241E0FB-1BBB-44CB-B071-410E5C644456}"/>
                </a:ext>
              </a:extLst>
            </p:cNvPr>
            <p:cNvSpPr>
              <a:spLocks/>
            </p:cNvSpPr>
            <p:nvPr userDrawn="1"/>
          </p:nvSpPr>
          <p:spPr bwMode="auto">
            <a:xfrm>
              <a:off x="373" y="4120"/>
              <a:ext cx="29" cy="58"/>
            </a:xfrm>
            <a:custGeom>
              <a:avLst/>
              <a:gdLst>
                <a:gd name="T0" fmla="*/ 5 w 21"/>
                <a:gd name="T1" fmla="*/ 41 h 41"/>
                <a:gd name="T2" fmla="*/ 5 w 21"/>
                <a:gd name="T3" fmla="*/ 9 h 41"/>
                <a:gd name="T4" fmla="*/ 0 w 21"/>
                <a:gd name="T5" fmla="*/ 3 h 41"/>
                <a:gd name="T6" fmla="*/ 0 w 21"/>
                <a:gd name="T7" fmla="*/ 0 h 41"/>
                <a:gd name="T8" fmla="*/ 16 w 21"/>
                <a:gd name="T9" fmla="*/ 0 h 41"/>
                <a:gd name="T10" fmla="*/ 16 w 21"/>
                <a:gd name="T11" fmla="*/ 32 h 41"/>
                <a:gd name="T12" fmla="*/ 21 w 21"/>
                <a:gd name="T13" fmla="*/ 38 h 41"/>
                <a:gd name="T14" fmla="*/ 21 w 21"/>
                <a:gd name="T15" fmla="*/ 41 h 41"/>
                <a:gd name="T16" fmla="*/ 5 w 21"/>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5" y="41"/>
                  </a:moveTo>
                  <a:cubicBezTo>
                    <a:pt x="5" y="9"/>
                    <a:pt x="5" y="9"/>
                    <a:pt x="5" y="9"/>
                  </a:cubicBezTo>
                  <a:cubicBezTo>
                    <a:pt x="5" y="4"/>
                    <a:pt x="2" y="3"/>
                    <a:pt x="0" y="3"/>
                  </a:cubicBezTo>
                  <a:cubicBezTo>
                    <a:pt x="0" y="0"/>
                    <a:pt x="0" y="0"/>
                    <a:pt x="0" y="0"/>
                  </a:cubicBezTo>
                  <a:cubicBezTo>
                    <a:pt x="16" y="0"/>
                    <a:pt x="16" y="0"/>
                    <a:pt x="16" y="0"/>
                  </a:cubicBezTo>
                  <a:cubicBezTo>
                    <a:pt x="16" y="32"/>
                    <a:pt x="16" y="32"/>
                    <a:pt x="16" y="32"/>
                  </a:cubicBezTo>
                  <a:cubicBezTo>
                    <a:pt x="16" y="37"/>
                    <a:pt x="18" y="38"/>
                    <a:pt x="21" y="38"/>
                  </a:cubicBezTo>
                  <a:cubicBezTo>
                    <a:pt x="21" y="41"/>
                    <a:pt x="21" y="41"/>
                    <a:pt x="21" y="41"/>
                  </a:cubicBezTo>
                  <a:lnTo>
                    <a:pt x="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3" name="Oval 15">
              <a:extLst>
                <a:ext uri="{FF2B5EF4-FFF2-40B4-BE49-F238E27FC236}">
                  <a16:creationId xmlns:a16="http://schemas.microsoft.com/office/drawing/2014/main" id="{0770CF67-A1B3-438E-9E8B-1BD2359F1CEC}"/>
                </a:ext>
              </a:extLst>
            </p:cNvPr>
            <p:cNvSpPr>
              <a:spLocks noChangeArrowheads="1"/>
            </p:cNvSpPr>
            <p:nvPr userDrawn="1"/>
          </p:nvSpPr>
          <p:spPr bwMode="auto">
            <a:xfrm>
              <a:off x="378" y="4100"/>
              <a:ext cx="17"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grpSp>
    </p:spTree>
    <p:custDataLst>
      <p:tags r:id="rId1"/>
    </p:custDataLst>
    <p:extLst>
      <p:ext uri="{BB962C8B-B14F-4D97-AF65-F5344CB8AC3E}">
        <p14:creationId xmlns:p14="http://schemas.microsoft.com/office/powerpoint/2010/main" val="32160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Divider Slide Blue">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334964" y="756747"/>
            <a:ext cx="7240213" cy="14336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latin typeface="+mn-lt"/>
            </a:endParaRPr>
          </a:p>
        </p:txBody>
      </p:sp>
      <p:sp>
        <p:nvSpPr>
          <p:cNvPr id="10" name="Text Placeholder 14"/>
          <p:cNvSpPr>
            <a:spLocks noGrp="1"/>
          </p:cNvSpPr>
          <p:nvPr>
            <p:ph type="body" sz="quarter" idx="11"/>
          </p:nvPr>
        </p:nvSpPr>
        <p:spPr>
          <a:xfrm>
            <a:off x="615585" y="808891"/>
            <a:ext cx="6878911" cy="1329350"/>
          </a:xfrm>
          <a:noFill/>
        </p:spPr>
        <p:txBody>
          <a:bodyPr wrap="square" lIns="72000" tIns="36000" rIns="72000" bIns="36000" anchor="ctr">
            <a:noAutofit/>
          </a:bodyPr>
          <a:lstStyle>
            <a:lvl1pPr>
              <a:lnSpc>
                <a:spcPct val="90000"/>
              </a:lnSpc>
              <a:spcBef>
                <a:spcPts val="0"/>
              </a:spcBef>
              <a:defRPr sz="3000" b="0">
                <a:solidFill>
                  <a:schemeClr val="bg1"/>
                </a:solidFill>
              </a:defRPr>
            </a:lvl1pPr>
          </a:lstStyle>
          <a:p>
            <a:pPr lvl="0"/>
            <a:r>
              <a:rPr lang="en-US"/>
              <a:t>Click to edit Master text styles</a:t>
            </a:r>
          </a:p>
        </p:txBody>
      </p:sp>
      <p:grpSp>
        <p:nvGrpSpPr>
          <p:cNvPr id="35" name="Group 34">
            <a:extLst>
              <a:ext uri="{FF2B5EF4-FFF2-40B4-BE49-F238E27FC236}">
                <a16:creationId xmlns:a16="http://schemas.microsoft.com/office/drawing/2014/main" id="{C867B87D-BFFE-4CFB-9E5C-944728303A13}"/>
              </a:ext>
            </a:extLst>
          </p:cNvPr>
          <p:cNvGrpSpPr>
            <a:grpSpLocks noChangeAspect="1"/>
          </p:cNvGrpSpPr>
          <p:nvPr userDrawn="1"/>
        </p:nvGrpSpPr>
        <p:grpSpPr bwMode="auto">
          <a:xfrm>
            <a:off x="334434" y="6396039"/>
            <a:ext cx="1286933" cy="352425"/>
            <a:chOff x="211" y="4029"/>
            <a:chExt cx="608" cy="222"/>
          </a:xfrm>
        </p:grpSpPr>
        <p:sp>
          <p:nvSpPr>
            <p:cNvPr id="36" name="AutoShape 3">
              <a:extLst>
                <a:ext uri="{FF2B5EF4-FFF2-40B4-BE49-F238E27FC236}">
                  <a16:creationId xmlns:a16="http://schemas.microsoft.com/office/drawing/2014/main" id="{6B986072-0566-43D7-B9CA-7486BFD8B60D}"/>
                </a:ext>
              </a:extLst>
            </p:cNvPr>
            <p:cNvSpPr>
              <a:spLocks noChangeAspect="1" noChangeArrowheads="1" noTextEdit="1"/>
            </p:cNvSpPr>
            <p:nvPr userDrawn="1"/>
          </p:nvSpPr>
          <p:spPr bwMode="auto">
            <a:xfrm>
              <a:off x="211" y="4029"/>
              <a:ext cx="608"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7" name="Rectangle 5">
              <a:extLst>
                <a:ext uri="{FF2B5EF4-FFF2-40B4-BE49-F238E27FC236}">
                  <a16:creationId xmlns:a16="http://schemas.microsoft.com/office/drawing/2014/main" id="{D07AD6C8-BC79-4AA5-81CF-91A4711C5152}"/>
                </a:ext>
              </a:extLst>
            </p:cNvPr>
            <p:cNvSpPr>
              <a:spLocks noChangeArrowheads="1"/>
            </p:cNvSpPr>
            <p:nvPr userDrawn="1"/>
          </p:nvSpPr>
          <p:spPr bwMode="auto">
            <a:xfrm>
              <a:off x="211" y="4029"/>
              <a:ext cx="607" cy="223"/>
            </a:xfrm>
            <a:prstGeom prst="rect">
              <a:avLst/>
            </a:prstGeom>
            <a:solidFill>
              <a:srgbClr val="E51D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8" name="Freeform 6">
              <a:extLst>
                <a:ext uri="{FF2B5EF4-FFF2-40B4-BE49-F238E27FC236}">
                  <a16:creationId xmlns:a16="http://schemas.microsoft.com/office/drawing/2014/main" id="{0858B55B-C564-4164-80D7-898C7AABFC9C}"/>
                </a:ext>
              </a:extLst>
            </p:cNvPr>
            <p:cNvSpPr>
              <a:spLocks noEditPoints="1"/>
            </p:cNvSpPr>
            <p:nvPr userDrawn="1"/>
          </p:nvSpPr>
          <p:spPr bwMode="auto">
            <a:xfrm>
              <a:off x="408"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10"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9" name="Freeform 7">
              <a:extLst>
                <a:ext uri="{FF2B5EF4-FFF2-40B4-BE49-F238E27FC236}">
                  <a16:creationId xmlns:a16="http://schemas.microsoft.com/office/drawing/2014/main" id="{CFEDD5C2-11D5-4521-BF9C-1E547699ED1B}"/>
                </a:ext>
              </a:extLst>
            </p:cNvPr>
            <p:cNvSpPr>
              <a:spLocks noEditPoints="1"/>
            </p:cNvSpPr>
            <p:nvPr userDrawn="1"/>
          </p:nvSpPr>
          <p:spPr bwMode="auto">
            <a:xfrm>
              <a:off x="670"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9"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0" name="Freeform 8">
              <a:extLst>
                <a:ext uri="{FF2B5EF4-FFF2-40B4-BE49-F238E27FC236}">
                  <a16:creationId xmlns:a16="http://schemas.microsoft.com/office/drawing/2014/main" id="{15D93835-DB3D-46EA-9DD8-BFC29D0CE22E}"/>
                </a:ext>
              </a:extLst>
            </p:cNvPr>
            <p:cNvSpPr>
              <a:spLocks/>
            </p:cNvSpPr>
            <p:nvPr userDrawn="1"/>
          </p:nvSpPr>
          <p:spPr bwMode="auto">
            <a:xfrm>
              <a:off x="567" y="4119"/>
              <a:ext cx="65" cy="59"/>
            </a:xfrm>
            <a:custGeom>
              <a:avLst/>
              <a:gdLst>
                <a:gd name="T0" fmla="*/ 30 w 46"/>
                <a:gd name="T1" fmla="*/ 11 h 42"/>
                <a:gd name="T2" fmla="*/ 30 w 46"/>
                <a:gd name="T3" fmla="*/ 16 h 42"/>
                <a:gd name="T4" fmla="*/ 30 w 46"/>
                <a:gd name="T5" fmla="*/ 42 h 42"/>
                <a:gd name="T6" fmla="*/ 46 w 46"/>
                <a:gd name="T7" fmla="*/ 42 h 42"/>
                <a:gd name="T8" fmla="*/ 46 w 46"/>
                <a:gd name="T9" fmla="*/ 39 h 42"/>
                <a:gd name="T10" fmla="*/ 41 w 46"/>
                <a:gd name="T11" fmla="*/ 33 h 42"/>
                <a:gd name="T12" fmla="*/ 41 w 46"/>
                <a:gd name="T13" fmla="*/ 13 h 42"/>
                <a:gd name="T14" fmla="*/ 28 w 46"/>
                <a:gd name="T15" fmla="*/ 0 h 42"/>
                <a:gd name="T16" fmla="*/ 15 w 46"/>
                <a:gd name="T17" fmla="*/ 7 h 42"/>
                <a:gd name="T18" fmla="*/ 15 w 46"/>
                <a:gd name="T19" fmla="*/ 1 h 42"/>
                <a:gd name="T20" fmla="*/ 0 w 46"/>
                <a:gd name="T21" fmla="*/ 1 h 42"/>
                <a:gd name="T22" fmla="*/ 0 w 46"/>
                <a:gd name="T23" fmla="*/ 4 h 42"/>
                <a:gd name="T24" fmla="*/ 5 w 46"/>
                <a:gd name="T25" fmla="*/ 10 h 42"/>
                <a:gd name="T26" fmla="*/ 5 w 46"/>
                <a:gd name="T27" fmla="*/ 33 h 42"/>
                <a:gd name="T28" fmla="*/ 0 w 46"/>
                <a:gd name="T29" fmla="*/ 39 h 42"/>
                <a:gd name="T30" fmla="*/ 0 w 46"/>
                <a:gd name="T31" fmla="*/ 42 h 42"/>
                <a:gd name="T32" fmla="*/ 20 w 46"/>
                <a:gd name="T33" fmla="*/ 42 h 42"/>
                <a:gd name="T34" fmla="*/ 20 w 46"/>
                <a:gd name="T35" fmla="*/ 39 h 42"/>
                <a:gd name="T36" fmla="*/ 15 w 46"/>
                <a:gd name="T37" fmla="*/ 33 h 42"/>
                <a:gd name="T38" fmla="*/ 15 w 46"/>
                <a:gd name="T39" fmla="*/ 18 h 42"/>
                <a:gd name="T40" fmla="*/ 17 w 46"/>
                <a:gd name="T41" fmla="*/ 11 h 42"/>
                <a:gd name="T42" fmla="*/ 24 w 46"/>
                <a:gd name="T43" fmla="*/ 6 h 42"/>
                <a:gd name="T44" fmla="*/ 30 w 46"/>
                <a:gd name="T45"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 h="42">
                  <a:moveTo>
                    <a:pt x="30" y="11"/>
                  </a:moveTo>
                  <a:cubicBezTo>
                    <a:pt x="30" y="12"/>
                    <a:pt x="30" y="14"/>
                    <a:pt x="30" y="16"/>
                  </a:cubicBezTo>
                  <a:cubicBezTo>
                    <a:pt x="30" y="42"/>
                    <a:pt x="30" y="42"/>
                    <a:pt x="30" y="42"/>
                  </a:cubicBezTo>
                  <a:cubicBezTo>
                    <a:pt x="46" y="42"/>
                    <a:pt x="46" y="42"/>
                    <a:pt x="46" y="42"/>
                  </a:cubicBezTo>
                  <a:cubicBezTo>
                    <a:pt x="46" y="39"/>
                    <a:pt x="46" y="39"/>
                    <a:pt x="46" y="39"/>
                  </a:cubicBezTo>
                  <a:cubicBezTo>
                    <a:pt x="44" y="39"/>
                    <a:pt x="41" y="38"/>
                    <a:pt x="41" y="33"/>
                  </a:cubicBezTo>
                  <a:cubicBezTo>
                    <a:pt x="41" y="13"/>
                    <a:pt x="41" y="13"/>
                    <a:pt x="41" y="13"/>
                  </a:cubicBezTo>
                  <a:cubicBezTo>
                    <a:pt x="41" y="3"/>
                    <a:pt x="32" y="0"/>
                    <a:pt x="28" y="0"/>
                  </a:cubicBezTo>
                  <a:cubicBezTo>
                    <a:pt x="20" y="0"/>
                    <a:pt x="16" y="5"/>
                    <a:pt x="15" y="7"/>
                  </a:cubicBezTo>
                  <a:cubicBezTo>
                    <a:pt x="15" y="7"/>
                    <a:pt x="15" y="2"/>
                    <a:pt x="15" y="1"/>
                  </a:cubicBezTo>
                  <a:cubicBezTo>
                    <a:pt x="0" y="1"/>
                    <a:pt x="0" y="1"/>
                    <a:pt x="0" y="1"/>
                  </a:cubicBezTo>
                  <a:cubicBezTo>
                    <a:pt x="0" y="4"/>
                    <a:pt x="0" y="4"/>
                    <a:pt x="0" y="4"/>
                  </a:cubicBezTo>
                  <a:cubicBezTo>
                    <a:pt x="2" y="4"/>
                    <a:pt x="5" y="5"/>
                    <a:pt x="5" y="10"/>
                  </a:cubicBezTo>
                  <a:cubicBezTo>
                    <a:pt x="5" y="33"/>
                    <a:pt x="5" y="33"/>
                    <a:pt x="5" y="33"/>
                  </a:cubicBezTo>
                  <a:cubicBezTo>
                    <a:pt x="5" y="38"/>
                    <a:pt x="2" y="39"/>
                    <a:pt x="0" y="39"/>
                  </a:cubicBezTo>
                  <a:cubicBezTo>
                    <a:pt x="0" y="42"/>
                    <a:pt x="0" y="42"/>
                    <a:pt x="0" y="42"/>
                  </a:cubicBezTo>
                  <a:cubicBezTo>
                    <a:pt x="20" y="42"/>
                    <a:pt x="20" y="42"/>
                    <a:pt x="20" y="42"/>
                  </a:cubicBezTo>
                  <a:cubicBezTo>
                    <a:pt x="20" y="39"/>
                    <a:pt x="20" y="39"/>
                    <a:pt x="20" y="39"/>
                  </a:cubicBezTo>
                  <a:cubicBezTo>
                    <a:pt x="18" y="39"/>
                    <a:pt x="15" y="38"/>
                    <a:pt x="15" y="33"/>
                  </a:cubicBezTo>
                  <a:cubicBezTo>
                    <a:pt x="15" y="18"/>
                    <a:pt x="15" y="18"/>
                    <a:pt x="15" y="18"/>
                  </a:cubicBezTo>
                  <a:cubicBezTo>
                    <a:pt x="15" y="15"/>
                    <a:pt x="16" y="13"/>
                    <a:pt x="17" y="11"/>
                  </a:cubicBezTo>
                  <a:cubicBezTo>
                    <a:pt x="18" y="8"/>
                    <a:pt x="21" y="6"/>
                    <a:pt x="24" y="6"/>
                  </a:cubicBezTo>
                  <a:cubicBezTo>
                    <a:pt x="26" y="6"/>
                    <a:pt x="29" y="8"/>
                    <a:pt x="30"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1" name="Freeform 9">
              <a:extLst>
                <a:ext uri="{FF2B5EF4-FFF2-40B4-BE49-F238E27FC236}">
                  <a16:creationId xmlns:a16="http://schemas.microsoft.com/office/drawing/2014/main" id="{C68AE9BB-D660-4A12-88AB-3AB8AE1593F5}"/>
                </a:ext>
              </a:extLst>
            </p:cNvPr>
            <p:cNvSpPr>
              <a:spLocks/>
            </p:cNvSpPr>
            <p:nvPr userDrawn="1"/>
          </p:nvSpPr>
          <p:spPr bwMode="auto">
            <a:xfrm>
              <a:off x="635" y="4107"/>
              <a:ext cx="29" cy="71"/>
            </a:xfrm>
            <a:custGeom>
              <a:avLst/>
              <a:gdLst>
                <a:gd name="T0" fmla="*/ 20 w 21"/>
                <a:gd name="T1" fmla="*/ 50 h 50"/>
                <a:gd name="T2" fmla="*/ 20 w 21"/>
                <a:gd name="T3" fmla="*/ 47 h 50"/>
                <a:gd name="T4" fmla="*/ 15 w 21"/>
                <a:gd name="T5" fmla="*/ 41 h 50"/>
                <a:gd name="T6" fmla="*/ 15 w 21"/>
                <a:gd name="T7" fmla="*/ 13 h 50"/>
                <a:gd name="T8" fmla="*/ 21 w 21"/>
                <a:gd name="T9" fmla="*/ 13 h 50"/>
                <a:gd name="T10" fmla="*/ 21 w 21"/>
                <a:gd name="T11" fmla="*/ 9 h 50"/>
                <a:gd name="T12" fmla="*/ 15 w 21"/>
                <a:gd name="T13" fmla="*/ 9 h 50"/>
                <a:gd name="T14" fmla="*/ 15 w 21"/>
                <a:gd name="T15" fmla="*/ 0 h 50"/>
                <a:gd name="T16" fmla="*/ 10 w 21"/>
                <a:gd name="T17" fmla="*/ 0 h 50"/>
                <a:gd name="T18" fmla="*/ 0 w 21"/>
                <a:gd name="T19" fmla="*/ 10 h 50"/>
                <a:gd name="T20" fmla="*/ 0 w 21"/>
                <a:gd name="T21" fmla="*/ 13 h 50"/>
                <a:gd name="T22" fmla="*/ 5 w 21"/>
                <a:gd name="T23" fmla="*/ 13 h 50"/>
                <a:gd name="T24" fmla="*/ 5 w 21"/>
                <a:gd name="T25" fmla="*/ 41 h 50"/>
                <a:gd name="T26" fmla="*/ 14 w 21"/>
                <a:gd name="T27" fmla="*/ 50 h 50"/>
                <a:gd name="T28" fmla="*/ 20 w 21"/>
                <a:gd name="T2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50">
                  <a:moveTo>
                    <a:pt x="20" y="50"/>
                  </a:moveTo>
                  <a:cubicBezTo>
                    <a:pt x="20" y="47"/>
                    <a:pt x="20" y="47"/>
                    <a:pt x="20" y="47"/>
                  </a:cubicBezTo>
                  <a:cubicBezTo>
                    <a:pt x="18" y="47"/>
                    <a:pt x="15" y="46"/>
                    <a:pt x="15" y="41"/>
                  </a:cubicBezTo>
                  <a:cubicBezTo>
                    <a:pt x="15" y="40"/>
                    <a:pt x="15" y="13"/>
                    <a:pt x="15" y="13"/>
                  </a:cubicBezTo>
                  <a:cubicBezTo>
                    <a:pt x="21" y="13"/>
                    <a:pt x="21" y="13"/>
                    <a:pt x="21" y="13"/>
                  </a:cubicBezTo>
                  <a:cubicBezTo>
                    <a:pt x="21" y="9"/>
                    <a:pt x="21" y="9"/>
                    <a:pt x="21" y="9"/>
                  </a:cubicBezTo>
                  <a:cubicBezTo>
                    <a:pt x="15" y="9"/>
                    <a:pt x="15" y="9"/>
                    <a:pt x="15" y="9"/>
                  </a:cubicBezTo>
                  <a:cubicBezTo>
                    <a:pt x="15" y="0"/>
                    <a:pt x="15" y="0"/>
                    <a:pt x="15" y="0"/>
                  </a:cubicBezTo>
                  <a:cubicBezTo>
                    <a:pt x="10" y="0"/>
                    <a:pt x="10" y="0"/>
                    <a:pt x="10" y="0"/>
                  </a:cubicBezTo>
                  <a:cubicBezTo>
                    <a:pt x="10" y="6"/>
                    <a:pt x="4" y="10"/>
                    <a:pt x="0" y="10"/>
                  </a:cubicBezTo>
                  <a:cubicBezTo>
                    <a:pt x="0" y="13"/>
                    <a:pt x="0" y="13"/>
                    <a:pt x="0" y="13"/>
                  </a:cubicBezTo>
                  <a:cubicBezTo>
                    <a:pt x="5" y="13"/>
                    <a:pt x="5" y="13"/>
                    <a:pt x="5" y="13"/>
                  </a:cubicBezTo>
                  <a:cubicBezTo>
                    <a:pt x="5" y="41"/>
                    <a:pt x="5" y="41"/>
                    <a:pt x="5" y="41"/>
                  </a:cubicBezTo>
                  <a:cubicBezTo>
                    <a:pt x="5" y="47"/>
                    <a:pt x="7" y="50"/>
                    <a:pt x="14" y="50"/>
                  </a:cubicBezTo>
                  <a:lnTo>
                    <a:pt x="2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2" name="Freeform 10">
              <a:extLst>
                <a:ext uri="{FF2B5EF4-FFF2-40B4-BE49-F238E27FC236}">
                  <a16:creationId xmlns:a16="http://schemas.microsoft.com/office/drawing/2014/main" id="{972FE43F-03BA-41F9-AB02-6961698783BA}"/>
                </a:ext>
              </a:extLst>
            </p:cNvPr>
            <p:cNvSpPr>
              <a:spLocks/>
            </p:cNvSpPr>
            <p:nvPr userDrawn="1"/>
          </p:nvSpPr>
          <p:spPr bwMode="auto">
            <a:xfrm>
              <a:off x="473" y="4096"/>
              <a:ext cx="63" cy="82"/>
            </a:xfrm>
            <a:custGeom>
              <a:avLst/>
              <a:gdLst>
                <a:gd name="T0" fmla="*/ 28 w 45"/>
                <a:gd name="T1" fmla="*/ 5 h 58"/>
                <a:gd name="T2" fmla="*/ 28 w 45"/>
                <a:gd name="T3" fmla="*/ 48 h 58"/>
                <a:gd name="T4" fmla="*/ 33 w 45"/>
                <a:gd name="T5" fmla="*/ 54 h 58"/>
                <a:gd name="T6" fmla="*/ 33 w 45"/>
                <a:gd name="T7" fmla="*/ 58 h 58"/>
                <a:gd name="T8" fmla="*/ 12 w 45"/>
                <a:gd name="T9" fmla="*/ 58 h 58"/>
                <a:gd name="T10" fmla="*/ 12 w 45"/>
                <a:gd name="T11" fmla="*/ 54 h 58"/>
                <a:gd name="T12" fmla="*/ 17 w 45"/>
                <a:gd name="T13" fmla="*/ 48 h 58"/>
                <a:gd name="T14" fmla="*/ 17 w 45"/>
                <a:gd name="T15" fmla="*/ 5 h 58"/>
                <a:gd name="T16" fmla="*/ 12 w 45"/>
                <a:gd name="T17" fmla="*/ 5 h 58"/>
                <a:gd name="T18" fmla="*/ 4 w 45"/>
                <a:gd name="T19" fmla="*/ 12 h 58"/>
                <a:gd name="T20" fmla="*/ 0 w 45"/>
                <a:gd name="T21" fmla="*/ 12 h 58"/>
                <a:gd name="T22" fmla="*/ 0 w 45"/>
                <a:gd name="T23" fmla="*/ 0 h 58"/>
                <a:gd name="T24" fmla="*/ 45 w 45"/>
                <a:gd name="T25" fmla="*/ 0 h 58"/>
                <a:gd name="T26" fmla="*/ 45 w 45"/>
                <a:gd name="T27" fmla="*/ 12 h 58"/>
                <a:gd name="T28" fmla="*/ 41 w 45"/>
                <a:gd name="T29" fmla="*/ 12 h 58"/>
                <a:gd name="T30" fmla="*/ 33 w 45"/>
                <a:gd name="T31" fmla="*/ 5 h 58"/>
                <a:gd name="T32" fmla="*/ 28 w 45"/>
                <a:gd name="T33"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58">
                  <a:moveTo>
                    <a:pt x="28" y="5"/>
                  </a:moveTo>
                  <a:cubicBezTo>
                    <a:pt x="28" y="48"/>
                    <a:pt x="28" y="48"/>
                    <a:pt x="28" y="48"/>
                  </a:cubicBezTo>
                  <a:cubicBezTo>
                    <a:pt x="28" y="53"/>
                    <a:pt x="31" y="54"/>
                    <a:pt x="33" y="54"/>
                  </a:cubicBezTo>
                  <a:cubicBezTo>
                    <a:pt x="33" y="58"/>
                    <a:pt x="33" y="58"/>
                    <a:pt x="33" y="58"/>
                  </a:cubicBezTo>
                  <a:cubicBezTo>
                    <a:pt x="12" y="58"/>
                    <a:pt x="12" y="58"/>
                    <a:pt x="12" y="58"/>
                  </a:cubicBezTo>
                  <a:cubicBezTo>
                    <a:pt x="12" y="54"/>
                    <a:pt x="12" y="54"/>
                    <a:pt x="12" y="54"/>
                  </a:cubicBezTo>
                  <a:cubicBezTo>
                    <a:pt x="14" y="54"/>
                    <a:pt x="17" y="53"/>
                    <a:pt x="17" y="48"/>
                  </a:cubicBezTo>
                  <a:cubicBezTo>
                    <a:pt x="17" y="5"/>
                    <a:pt x="17" y="5"/>
                    <a:pt x="17" y="5"/>
                  </a:cubicBezTo>
                  <a:cubicBezTo>
                    <a:pt x="16" y="5"/>
                    <a:pt x="14" y="5"/>
                    <a:pt x="12" y="5"/>
                  </a:cubicBezTo>
                  <a:cubicBezTo>
                    <a:pt x="6" y="5"/>
                    <a:pt x="4" y="7"/>
                    <a:pt x="4" y="12"/>
                  </a:cubicBezTo>
                  <a:cubicBezTo>
                    <a:pt x="0" y="12"/>
                    <a:pt x="0" y="12"/>
                    <a:pt x="0" y="12"/>
                  </a:cubicBezTo>
                  <a:cubicBezTo>
                    <a:pt x="0" y="0"/>
                    <a:pt x="0" y="0"/>
                    <a:pt x="0" y="0"/>
                  </a:cubicBezTo>
                  <a:cubicBezTo>
                    <a:pt x="45" y="0"/>
                    <a:pt x="45" y="0"/>
                    <a:pt x="45" y="0"/>
                  </a:cubicBezTo>
                  <a:cubicBezTo>
                    <a:pt x="45" y="12"/>
                    <a:pt x="45" y="12"/>
                    <a:pt x="45" y="12"/>
                  </a:cubicBezTo>
                  <a:cubicBezTo>
                    <a:pt x="41" y="12"/>
                    <a:pt x="41" y="12"/>
                    <a:pt x="41" y="12"/>
                  </a:cubicBezTo>
                  <a:cubicBezTo>
                    <a:pt x="41" y="7"/>
                    <a:pt x="39" y="5"/>
                    <a:pt x="33" y="5"/>
                  </a:cubicBezTo>
                  <a:cubicBezTo>
                    <a:pt x="31" y="5"/>
                    <a:pt x="28" y="5"/>
                    <a:pt x="28"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3" name="Freeform 11">
              <a:extLst>
                <a:ext uri="{FF2B5EF4-FFF2-40B4-BE49-F238E27FC236}">
                  <a16:creationId xmlns:a16="http://schemas.microsoft.com/office/drawing/2014/main" id="{1A2B803E-4D34-4975-8F1E-7DBB0538C51E}"/>
                </a:ext>
              </a:extLst>
            </p:cNvPr>
            <p:cNvSpPr>
              <a:spLocks/>
            </p:cNvSpPr>
            <p:nvPr userDrawn="1"/>
          </p:nvSpPr>
          <p:spPr bwMode="auto">
            <a:xfrm>
              <a:off x="300" y="4096"/>
              <a:ext cx="78" cy="90"/>
            </a:xfrm>
            <a:custGeom>
              <a:avLst/>
              <a:gdLst>
                <a:gd name="T0" fmla="*/ 16 w 56"/>
                <a:gd name="T1" fmla="*/ 5 h 63"/>
                <a:gd name="T2" fmla="*/ 16 w 56"/>
                <a:gd name="T3" fmla="*/ 18 h 63"/>
                <a:gd name="T4" fmla="*/ 16 w 56"/>
                <a:gd name="T5" fmla="*/ 32 h 63"/>
                <a:gd name="T6" fmla="*/ 16 w 56"/>
                <a:gd name="T7" fmla="*/ 48 h 63"/>
                <a:gd name="T8" fmla="*/ 21 w 56"/>
                <a:gd name="T9" fmla="*/ 54 h 63"/>
                <a:gd name="T10" fmla="*/ 21 w 56"/>
                <a:gd name="T11" fmla="*/ 58 h 63"/>
                <a:gd name="T12" fmla="*/ 0 w 56"/>
                <a:gd name="T13" fmla="*/ 58 h 63"/>
                <a:gd name="T14" fmla="*/ 0 w 56"/>
                <a:gd name="T15" fmla="*/ 54 h 63"/>
                <a:gd name="T16" fmla="*/ 5 w 56"/>
                <a:gd name="T17" fmla="*/ 48 h 63"/>
                <a:gd name="T18" fmla="*/ 5 w 56"/>
                <a:gd name="T19" fmla="*/ 32 h 63"/>
                <a:gd name="T20" fmla="*/ 5 w 56"/>
                <a:gd name="T21" fmla="*/ 19 h 63"/>
                <a:gd name="T22" fmla="*/ 5 w 56"/>
                <a:gd name="T23" fmla="*/ 9 h 63"/>
                <a:gd name="T24" fmla="*/ 0 w 56"/>
                <a:gd name="T25" fmla="*/ 3 h 63"/>
                <a:gd name="T26" fmla="*/ 0 w 56"/>
                <a:gd name="T27" fmla="*/ 0 h 63"/>
                <a:gd name="T28" fmla="*/ 26 w 56"/>
                <a:gd name="T29" fmla="*/ 0 h 63"/>
                <a:gd name="T30" fmla="*/ 45 w 56"/>
                <a:gd name="T31" fmla="*/ 15 h 63"/>
                <a:gd name="T32" fmla="*/ 33 w 56"/>
                <a:gd name="T33" fmla="*/ 29 h 63"/>
                <a:gd name="T34" fmla="*/ 51 w 56"/>
                <a:gd name="T35" fmla="*/ 57 h 63"/>
                <a:gd name="T36" fmla="*/ 56 w 56"/>
                <a:gd name="T37" fmla="*/ 60 h 63"/>
                <a:gd name="T38" fmla="*/ 56 w 56"/>
                <a:gd name="T39" fmla="*/ 60 h 63"/>
                <a:gd name="T40" fmla="*/ 56 w 56"/>
                <a:gd name="T41" fmla="*/ 63 h 63"/>
                <a:gd name="T42" fmla="*/ 50 w 56"/>
                <a:gd name="T43" fmla="*/ 63 h 63"/>
                <a:gd name="T44" fmla="*/ 39 w 56"/>
                <a:gd name="T45" fmla="*/ 58 h 63"/>
                <a:gd name="T46" fmla="*/ 21 w 56"/>
                <a:gd name="T47" fmla="*/ 29 h 63"/>
                <a:gd name="T48" fmla="*/ 20 w 56"/>
                <a:gd name="T49" fmla="*/ 29 h 63"/>
                <a:gd name="T50" fmla="*/ 20 w 56"/>
                <a:gd name="T51" fmla="*/ 26 h 63"/>
                <a:gd name="T52" fmla="*/ 21 w 56"/>
                <a:gd name="T53" fmla="*/ 26 h 63"/>
                <a:gd name="T54" fmla="*/ 33 w 56"/>
                <a:gd name="T55" fmla="*/ 16 h 63"/>
                <a:gd name="T56" fmla="*/ 22 w 56"/>
                <a:gd name="T57" fmla="*/ 5 h 63"/>
                <a:gd name="T58" fmla="*/ 16 w 56"/>
                <a:gd name="T59"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63">
                  <a:moveTo>
                    <a:pt x="16" y="5"/>
                  </a:moveTo>
                  <a:cubicBezTo>
                    <a:pt x="16" y="18"/>
                    <a:pt x="16" y="18"/>
                    <a:pt x="16" y="18"/>
                  </a:cubicBezTo>
                  <a:cubicBezTo>
                    <a:pt x="16" y="32"/>
                    <a:pt x="16" y="32"/>
                    <a:pt x="16" y="32"/>
                  </a:cubicBezTo>
                  <a:cubicBezTo>
                    <a:pt x="16" y="48"/>
                    <a:pt x="16" y="48"/>
                    <a:pt x="16" y="48"/>
                  </a:cubicBezTo>
                  <a:cubicBezTo>
                    <a:pt x="16" y="53"/>
                    <a:pt x="19" y="54"/>
                    <a:pt x="21" y="54"/>
                  </a:cubicBezTo>
                  <a:cubicBezTo>
                    <a:pt x="21" y="58"/>
                    <a:pt x="21" y="58"/>
                    <a:pt x="21" y="58"/>
                  </a:cubicBezTo>
                  <a:cubicBezTo>
                    <a:pt x="0" y="58"/>
                    <a:pt x="0" y="58"/>
                    <a:pt x="0" y="58"/>
                  </a:cubicBezTo>
                  <a:cubicBezTo>
                    <a:pt x="0" y="54"/>
                    <a:pt x="0" y="54"/>
                    <a:pt x="0" y="54"/>
                  </a:cubicBezTo>
                  <a:cubicBezTo>
                    <a:pt x="2" y="54"/>
                    <a:pt x="5" y="53"/>
                    <a:pt x="5" y="48"/>
                  </a:cubicBezTo>
                  <a:cubicBezTo>
                    <a:pt x="5" y="32"/>
                    <a:pt x="5" y="32"/>
                    <a:pt x="5" y="32"/>
                  </a:cubicBezTo>
                  <a:cubicBezTo>
                    <a:pt x="5" y="19"/>
                    <a:pt x="5" y="19"/>
                    <a:pt x="5" y="19"/>
                  </a:cubicBezTo>
                  <a:cubicBezTo>
                    <a:pt x="5" y="9"/>
                    <a:pt x="5" y="9"/>
                    <a:pt x="5" y="9"/>
                  </a:cubicBezTo>
                  <a:cubicBezTo>
                    <a:pt x="5" y="4"/>
                    <a:pt x="2" y="3"/>
                    <a:pt x="0" y="3"/>
                  </a:cubicBezTo>
                  <a:cubicBezTo>
                    <a:pt x="0" y="0"/>
                    <a:pt x="0" y="0"/>
                    <a:pt x="0" y="0"/>
                  </a:cubicBezTo>
                  <a:cubicBezTo>
                    <a:pt x="26" y="0"/>
                    <a:pt x="26" y="0"/>
                    <a:pt x="26" y="0"/>
                  </a:cubicBezTo>
                  <a:cubicBezTo>
                    <a:pt x="42" y="0"/>
                    <a:pt x="45" y="8"/>
                    <a:pt x="45" y="15"/>
                  </a:cubicBezTo>
                  <a:cubicBezTo>
                    <a:pt x="45" y="22"/>
                    <a:pt x="40" y="27"/>
                    <a:pt x="33" y="29"/>
                  </a:cubicBezTo>
                  <a:cubicBezTo>
                    <a:pt x="40" y="29"/>
                    <a:pt x="45" y="49"/>
                    <a:pt x="51" y="57"/>
                  </a:cubicBezTo>
                  <a:cubicBezTo>
                    <a:pt x="52" y="58"/>
                    <a:pt x="54" y="60"/>
                    <a:pt x="56" y="60"/>
                  </a:cubicBezTo>
                  <a:cubicBezTo>
                    <a:pt x="56" y="60"/>
                    <a:pt x="56" y="60"/>
                    <a:pt x="56" y="60"/>
                  </a:cubicBezTo>
                  <a:cubicBezTo>
                    <a:pt x="56" y="63"/>
                    <a:pt x="56" y="63"/>
                    <a:pt x="56" y="63"/>
                  </a:cubicBezTo>
                  <a:cubicBezTo>
                    <a:pt x="50" y="63"/>
                    <a:pt x="50" y="63"/>
                    <a:pt x="50" y="63"/>
                  </a:cubicBezTo>
                  <a:cubicBezTo>
                    <a:pt x="45" y="63"/>
                    <a:pt x="41" y="61"/>
                    <a:pt x="39" y="58"/>
                  </a:cubicBezTo>
                  <a:cubicBezTo>
                    <a:pt x="32" y="49"/>
                    <a:pt x="29" y="30"/>
                    <a:pt x="21" y="29"/>
                  </a:cubicBezTo>
                  <a:cubicBezTo>
                    <a:pt x="21" y="29"/>
                    <a:pt x="21" y="29"/>
                    <a:pt x="20" y="29"/>
                  </a:cubicBezTo>
                  <a:cubicBezTo>
                    <a:pt x="20" y="26"/>
                    <a:pt x="20" y="26"/>
                    <a:pt x="20" y="26"/>
                  </a:cubicBezTo>
                  <a:cubicBezTo>
                    <a:pt x="21" y="26"/>
                    <a:pt x="21" y="26"/>
                    <a:pt x="21" y="26"/>
                  </a:cubicBezTo>
                  <a:cubicBezTo>
                    <a:pt x="31" y="26"/>
                    <a:pt x="33" y="20"/>
                    <a:pt x="33" y="16"/>
                  </a:cubicBezTo>
                  <a:cubicBezTo>
                    <a:pt x="33" y="10"/>
                    <a:pt x="31" y="5"/>
                    <a:pt x="22" y="5"/>
                  </a:cubicBezTo>
                  <a:cubicBezTo>
                    <a:pt x="20" y="5"/>
                    <a:pt x="16" y="5"/>
                    <a:pt x="16"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4" name="Oval 12">
              <a:extLst>
                <a:ext uri="{FF2B5EF4-FFF2-40B4-BE49-F238E27FC236}">
                  <a16:creationId xmlns:a16="http://schemas.microsoft.com/office/drawing/2014/main" id="{86618F40-BC54-407E-B4E1-74C4EC0C90A7}"/>
                </a:ext>
              </a:extLst>
            </p:cNvPr>
            <p:cNvSpPr>
              <a:spLocks noChangeArrowheads="1"/>
            </p:cNvSpPr>
            <p:nvPr userDrawn="1"/>
          </p:nvSpPr>
          <p:spPr bwMode="auto">
            <a:xfrm>
              <a:off x="540" y="4100"/>
              <a:ext cx="16"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5" name="Freeform 13">
              <a:extLst>
                <a:ext uri="{FF2B5EF4-FFF2-40B4-BE49-F238E27FC236}">
                  <a16:creationId xmlns:a16="http://schemas.microsoft.com/office/drawing/2014/main" id="{AB57A49C-ED44-4FAE-9FD1-E326E97EB57A}"/>
                </a:ext>
              </a:extLst>
            </p:cNvPr>
            <p:cNvSpPr>
              <a:spLocks/>
            </p:cNvSpPr>
            <p:nvPr userDrawn="1"/>
          </p:nvSpPr>
          <p:spPr bwMode="auto">
            <a:xfrm>
              <a:off x="535" y="4120"/>
              <a:ext cx="28" cy="58"/>
            </a:xfrm>
            <a:custGeom>
              <a:avLst/>
              <a:gdLst>
                <a:gd name="T0" fmla="*/ 20 w 20"/>
                <a:gd name="T1" fmla="*/ 41 h 41"/>
                <a:gd name="T2" fmla="*/ 20 w 20"/>
                <a:gd name="T3" fmla="*/ 38 h 41"/>
                <a:gd name="T4" fmla="*/ 15 w 20"/>
                <a:gd name="T5" fmla="*/ 32 h 41"/>
                <a:gd name="T6" fmla="*/ 15 w 20"/>
                <a:gd name="T7" fmla="*/ 0 h 41"/>
                <a:gd name="T8" fmla="*/ 0 w 20"/>
                <a:gd name="T9" fmla="*/ 0 h 41"/>
                <a:gd name="T10" fmla="*/ 0 w 20"/>
                <a:gd name="T11" fmla="*/ 3 h 41"/>
                <a:gd name="T12" fmla="*/ 5 w 20"/>
                <a:gd name="T13" fmla="*/ 9 h 41"/>
                <a:gd name="T14" fmla="*/ 5 w 20"/>
                <a:gd name="T15" fmla="*/ 32 h 41"/>
                <a:gd name="T16" fmla="*/ 0 w 20"/>
                <a:gd name="T17" fmla="*/ 38 h 41"/>
                <a:gd name="T18" fmla="*/ 0 w 20"/>
                <a:gd name="T19" fmla="*/ 41 h 41"/>
                <a:gd name="T20" fmla="*/ 20 w 20"/>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1">
                  <a:moveTo>
                    <a:pt x="20" y="41"/>
                  </a:moveTo>
                  <a:cubicBezTo>
                    <a:pt x="20" y="38"/>
                    <a:pt x="20" y="38"/>
                    <a:pt x="20" y="38"/>
                  </a:cubicBezTo>
                  <a:cubicBezTo>
                    <a:pt x="18" y="38"/>
                    <a:pt x="15" y="37"/>
                    <a:pt x="15" y="32"/>
                  </a:cubicBezTo>
                  <a:cubicBezTo>
                    <a:pt x="15" y="0"/>
                    <a:pt x="15" y="0"/>
                    <a:pt x="15" y="0"/>
                  </a:cubicBezTo>
                  <a:cubicBezTo>
                    <a:pt x="0" y="0"/>
                    <a:pt x="0" y="0"/>
                    <a:pt x="0" y="0"/>
                  </a:cubicBezTo>
                  <a:cubicBezTo>
                    <a:pt x="0" y="3"/>
                    <a:pt x="0" y="3"/>
                    <a:pt x="0" y="3"/>
                  </a:cubicBezTo>
                  <a:cubicBezTo>
                    <a:pt x="2" y="3"/>
                    <a:pt x="5" y="4"/>
                    <a:pt x="5" y="9"/>
                  </a:cubicBezTo>
                  <a:cubicBezTo>
                    <a:pt x="5" y="32"/>
                    <a:pt x="5" y="32"/>
                    <a:pt x="5" y="32"/>
                  </a:cubicBezTo>
                  <a:cubicBezTo>
                    <a:pt x="5" y="37"/>
                    <a:pt x="2" y="38"/>
                    <a:pt x="0" y="38"/>
                  </a:cubicBezTo>
                  <a:cubicBezTo>
                    <a:pt x="0" y="41"/>
                    <a:pt x="0" y="41"/>
                    <a:pt x="0" y="41"/>
                  </a:cubicBezTo>
                  <a:lnTo>
                    <a:pt x="2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6" name="Freeform 14">
              <a:extLst>
                <a:ext uri="{FF2B5EF4-FFF2-40B4-BE49-F238E27FC236}">
                  <a16:creationId xmlns:a16="http://schemas.microsoft.com/office/drawing/2014/main" id="{E2F3EA8A-7946-4FD4-979D-74DF9B74DD2F}"/>
                </a:ext>
              </a:extLst>
            </p:cNvPr>
            <p:cNvSpPr>
              <a:spLocks/>
            </p:cNvSpPr>
            <p:nvPr userDrawn="1"/>
          </p:nvSpPr>
          <p:spPr bwMode="auto">
            <a:xfrm>
              <a:off x="373" y="4120"/>
              <a:ext cx="29" cy="58"/>
            </a:xfrm>
            <a:custGeom>
              <a:avLst/>
              <a:gdLst>
                <a:gd name="T0" fmla="*/ 5 w 21"/>
                <a:gd name="T1" fmla="*/ 41 h 41"/>
                <a:gd name="T2" fmla="*/ 5 w 21"/>
                <a:gd name="T3" fmla="*/ 9 h 41"/>
                <a:gd name="T4" fmla="*/ 0 w 21"/>
                <a:gd name="T5" fmla="*/ 3 h 41"/>
                <a:gd name="T6" fmla="*/ 0 w 21"/>
                <a:gd name="T7" fmla="*/ 0 h 41"/>
                <a:gd name="T8" fmla="*/ 16 w 21"/>
                <a:gd name="T9" fmla="*/ 0 h 41"/>
                <a:gd name="T10" fmla="*/ 16 w 21"/>
                <a:gd name="T11" fmla="*/ 32 h 41"/>
                <a:gd name="T12" fmla="*/ 21 w 21"/>
                <a:gd name="T13" fmla="*/ 38 h 41"/>
                <a:gd name="T14" fmla="*/ 21 w 21"/>
                <a:gd name="T15" fmla="*/ 41 h 41"/>
                <a:gd name="T16" fmla="*/ 5 w 21"/>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5" y="41"/>
                  </a:moveTo>
                  <a:cubicBezTo>
                    <a:pt x="5" y="9"/>
                    <a:pt x="5" y="9"/>
                    <a:pt x="5" y="9"/>
                  </a:cubicBezTo>
                  <a:cubicBezTo>
                    <a:pt x="5" y="4"/>
                    <a:pt x="2" y="3"/>
                    <a:pt x="0" y="3"/>
                  </a:cubicBezTo>
                  <a:cubicBezTo>
                    <a:pt x="0" y="0"/>
                    <a:pt x="0" y="0"/>
                    <a:pt x="0" y="0"/>
                  </a:cubicBezTo>
                  <a:cubicBezTo>
                    <a:pt x="16" y="0"/>
                    <a:pt x="16" y="0"/>
                    <a:pt x="16" y="0"/>
                  </a:cubicBezTo>
                  <a:cubicBezTo>
                    <a:pt x="16" y="32"/>
                    <a:pt x="16" y="32"/>
                    <a:pt x="16" y="32"/>
                  </a:cubicBezTo>
                  <a:cubicBezTo>
                    <a:pt x="16" y="37"/>
                    <a:pt x="18" y="38"/>
                    <a:pt x="21" y="38"/>
                  </a:cubicBezTo>
                  <a:cubicBezTo>
                    <a:pt x="21" y="41"/>
                    <a:pt x="21" y="41"/>
                    <a:pt x="21" y="41"/>
                  </a:cubicBezTo>
                  <a:lnTo>
                    <a:pt x="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47" name="Oval 15">
              <a:extLst>
                <a:ext uri="{FF2B5EF4-FFF2-40B4-BE49-F238E27FC236}">
                  <a16:creationId xmlns:a16="http://schemas.microsoft.com/office/drawing/2014/main" id="{913340F2-A88A-4F28-A77D-5B823A14C369}"/>
                </a:ext>
              </a:extLst>
            </p:cNvPr>
            <p:cNvSpPr>
              <a:spLocks noChangeArrowheads="1"/>
            </p:cNvSpPr>
            <p:nvPr userDrawn="1"/>
          </p:nvSpPr>
          <p:spPr bwMode="auto">
            <a:xfrm>
              <a:off x="378" y="4100"/>
              <a:ext cx="17"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Tree>
    <p:custDataLst>
      <p:tags r:id="rId1"/>
    </p:custDataLst>
    <p:extLst>
      <p:ext uri="{BB962C8B-B14F-4D97-AF65-F5344CB8AC3E}">
        <p14:creationId xmlns:p14="http://schemas.microsoft.com/office/powerpoint/2010/main" val="1046509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Purpl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9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fr-CA"/>
              <a:t>Rio Tinto  |  © 2021</a:t>
            </a:r>
            <a:endParaRPr lang="en-US"/>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0"/>
            <a:ext cx="344487" cy="6327776"/>
          </a:xfrm>
          <a:prstGeom prst="rect">
            <a:avLst/>
          </a:prstGeom>
          <a:solidFill>
            <a:schemeClr val="accent5"/>
          </a:solidFill>
        </p:spPr>
      </p:pic>
      <p:sp>
        <p:nvSpPr>
          <p:cNvPr id="12" name="Slide Number Placeholder 1">
            <a:extLst>
              <a:ext uri="{FF2B5EF4-FFF2-40B4-BE49-F238E27FC236}">
                <a16:creationId xmlns:a16="http://schemas.microsoft.com/office/drawing/2014/main" id="{3CC0D7B0-94F7-E748-81BC-4F6F815DEE53}"/>
              </a:ext>
            </a:extLst>
          </p:cNvPr>
          <p:cNvSpPr>
            <a:spLocks noGrp="1"/>
          </p:cNvSpPr>
          <p:nvPr>
            <p:ph type="sldNum" sz="quarter" idx="4"/>
          </p:nvPr>
        </p:nvSpPr>
        <p:spPr>
          <a:xfrm>
            <a:off x="11302583" y="6449581"/>
            <a:ext cx="545747" cy="226589"/>
          </a:xfrm>
          <a:prstGeom prst="rect">
            <a:avLst/>
          </a:prstGeom>
        </p:spPr>
        <p:txBody>
          <a:bodyPr vert="horz" lIns="0" tIns="0" rIns="0" bIns="0" rtlCol="0" anchor="b"/>
          <a:lstStyle>
            <a:lvl1pPr algn="r">
              <a:defRPr lang="en-US" sz="675"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a:pPr/>
              <a:t>‹N°›</a:t>
            </a:fld>
            <a:endParaRPr lang="en-GB"/>
          </a:p>
        </p:txBody>
      </p:sp>
      <p:sp>
        <p:nvSpPr>
          <p:cNvPr id="13" name="Title Placeholder 2">
            <a:extLst>
              <a:ext uri="{FF2B5EF4-FFF2-40B4-BE49-F238E27FC236}">
                <a16:creationId xmlns:a16="http://schemas.microsoft.com/office/drawing/2014/main" id="{F7FADE7F-040F-1941-ABD1-321CED327AE9}"/>
              </a:ext>
            </a:extLst>
          </p:cNvPr>
          <p:cNvSpPr>
            <a:spLocks noGrp="1"/>
          </p:cNvSpPr>
          <p:nvPr>
            <p:ph type="title"/>
          </p:nvPr>
        </p:nvSpPr>
        <p:spPr>
          <a:xfrm>
            <a:off x="328613" y="401640"/>
            <a:ext cx="494781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786E17EB-A24A-D944-B920-8B939C0F15D7}"/>
              </a:ext>
            </a:extLst>
          </p:cNvPr>
          <p:cNvSpPr>
            <a:spLocks noGrp="1"/>
          </p:cNvSpPr>
          <p:nvPr>
            <p:ph type="body" sz="quarter" idx="22"/>
          </p:nvPr>
        </p:nvSpPr>
        <p:spPr>
          <a:xfrm>
            <a:off x="328609" y="1534376"/>
            <a:ext cx="4943480" cy="4796574"/>
          </a:xfrm>
          <a:prstGeom prst="rect">
            <a:avLst/>
          </a:prstGeom>
        </p:spPr>
        <p:txBody>
          <a:bodyPr lIns="0" tIns="0" rIns="0" bIns="0"/>
          <a:lstStyle>
            <a:lvl1pPr marL="189000" indent="-189000">
              <a:lnSpc>
                <a:spcPct val="100000"/>
              </a:lnSpc>
              <a:buFont typeface="System Font Regular"/>
              <a:buChar char="–"/>
              <a:defRPr sz="1800">
                <a:solidFill>
                  <a:srgbClr val="4D4D4D"/>
                </a:solidFill>
                <a:latin typeface="Arial" panose="020B0604020202020204" pitchFamily="34" charset="0"/>
                <a:cs typeface="Arial" panose="020B0604020202020204" pitchFamily="34" charset="0"/>
              </a:defRPr>
            </a:lvl1pPr>
            <a:lvl2pPr marL="378000" indent="-189000">
              <a:lnSpc>
                <a:spcPct val="100000"/>
              </a:lnSpc>
              <a:buFont typeface="System Font Regular"/>
              <a:buChar char="–"/>
              <a:defRPr sz="1650">
                <a:solidFill>
                  <a:srgbClr val="4D4D4D"/>
                </a:solidFill>
                <a:latin typeface="Arial" panose="020B0604020202020204" pitchFamily="34" charset="0"/>
                <a:cs typeface="Arial" panose="020B0604020202020204" pitchFamily="34" charset="0"/>
              </a:defRPr>
            </a:lvl2pPr>
            <a:lvl3pPr marL="567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756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945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670091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Purpl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fr-CA"/>
              <a:t>Rio Tinto  |  © 2021</a:t>
            </a:r>
            <a:endParaRPr lang="en-US"/>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9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B6B6E89C-1306-2E41-A3D3-EEA22745807F}"/>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4" y="1"/>
            <a:ext cx="344487" cy="6327776"/>
          </a:xfrm>
          <a:prstGeom prst="rect">
            <a:avLst/>
          </a:prstGeom>
          <a:solidFill>
            <a:schemeClr val="accent5"/>
          </a:solidFill>
        </p:spPr>
      </p:pic>
      <p:sp>
        <p:nvSpPr>
          <p:cNvPr id="13" name="Slide Number Placeholder 1">
            <a:extLst>
              <a:ext uri="{FF2B5EF4-FFF2-40B4-BE49-F238E27FC236}">
                <a16:creationId xmlns:a16="http://schemas.microsoft.com/office/drawing/2014/main" id="{F351C5AA-BD1A-7A4E-806B-96B283AD06BA}"/>
              </a:ext>
            </a:extLst>
          </p:cNvPr>
          <p:cNvSpPr>
            <a:spLocks noGrp="1"/>
          </p:cNvSpPr>
          <p:nvPr>
            <p:ph type="sldNum" sz="quarter" idx="4"/>
          </p:nvPr>
        </p:nvSpPr>
        <p:spPr>
          <a:xfrm>
            <a:off x="11302583" y="6449581"/>
            <a:ext cx="545747" cy="226589"/>
          </a:xfrm>
          <a:prstGeom prst="rect">
            <a:avLst/>
          </a:prstGeom>
        </p:spPr>
        <p:txBody>
          <a:bodyPr vert="horz" lIns="0" tIns="0" rIns="0" bIns="0" rtlCol="0" anchor="b"/>
          <a:lstStyle>
            <a:lvl1pPr algn="r">
              <a:defRPr lang="en-US" sz="675"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a:pPr/>
              <a:t>‹N°›</a:t>
            </a:fld>
            <a:endParaRPr lang="en-GB"/>
          </a:p>
        </p:txBody>
      </p:sp>
      <p:sp>
        <p:nvSpPr>
          <p:cNvPr id="11" name="Title Placeholder 2">
            <a:extLst>
              <a:ext uri="{FF2B5EF4-FFF2-40B4-BE49-F238E27FC236}">
                <a16:creationId xmlns:a16="http://schemas.microsoft.com/office/drawing/2014/main" id="{00513FF2-8712-0A45-B0DA-0ADE213E459B}"/>
              </a:ext>
            </a:extLst>
          </p:cNvPr>
          <p:cNvSpPr>
            <a:spLocks noGrp="1"/>
          </p:cNvSpPr>
          <p:nvPr>
            <p:ph type="title"/>
          </p:nvPr>
        </p:nvSpPr>
        <p:spPr>
          <a:xfrm>
            <a:off x="328613" y="401640"/>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2" name="Text Placeholder 4">
            <a:extLst>
              <a:ext uri="{FF2B5EF4-FFF2-40B4-BE49-F238E27FC236}">
                <a16:creationId xmlns:a16="http://schemas.microsoft.com/office/drawing/2014/main" id="{55AF4C24-2406-734C-B086-6500F68FF349}"/>
              </a:ext>
            </a:extLst>
          </p:cNvPr>
          <p:cNvSpPr>
            <a:spLocks noGrp="1"/>
          </p:cNvSpPr>
          <p:nvPr>
            <p:ph type="body" sz="quarter" idx="22"/>
          </p:nvPr>
        </p:nvSpPr>
        <p:spPr>
          <a:xfrm>
            <a:off x="328610" y="1534376"/>
            <a:ext cx="6912079" cy="4796574"/>
          </a:xfrm>
          <a:prstGeom prst="rect">
            <a:avLst/>
          </a:prstGeom>
        </p:spPr>
        <p:txBody>
          <a:bodyPr lIns="0" tIns="0" rIns="0" bIns="0"/>
          <a:lstStyle>
            <a:lvl1pPr marL="189000" indent="-189000">
              <a:lnSpc>
                <a:spcPct val="100000"/>
              </a:lnSpc>
              <a:buFont typeface="System Font Regular"/>
              <a:buChar char="–"/>
              <a:defRPr sz="1800">
                <a:solidFill>
                  <a:srgbClr val="4D4D4D"/>
                </a:solidFill>
                <a:latin typeface="Arial" panose="020B0604020202020204" pitchFamily="34" charset="0"/>
                <a:cs typeface="Arial" panose="020B0604020202020204" pitchFamily="34" charset="0"/>
              </a:defRPr>
            </a:lvl1pPr>
            <a:lvl2pPr marL="378000" indent="-189000">
              <a:lnSpc>
                <a:spcPct val="100000"/>
              </a:lnSpc>
              <a:buFont typeface="System Font Regular"/>
              <a:buChar char="–"/>
              <a:defRPr sz="1650">
                <a:solidFill>
                  <a:srgbClr val="4D4D4D"/>
                </a:solidFill>
                <a:latin typeface="Arial" panose="020B0604020202020204" pitchFamily="34" charset="0"/>
                <a:cs typeface="Arial" panose="020B0604020202020204" pitchFamily="34" charset="0"/>
              </a:defRPr>
            </a:lvl2pPr>
            <a:lvl3pPr marL="567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756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945000" indent="-189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77877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2" name="Picture Placeholder 1"/>
          <p:cNvPicPr>
            <a:picLocks noChangeAspect="1"/>
          </p:cNvPicPr>
          <p:nvPr userDrawn="1"/>
        </p:nvPicPr>
        <p:blipFill rotWithShape="1">
          <a:blip r:embed="rId2" cstate="email">
            <a:extLst>
              <a:ext uri="{28A0092B-C50C-407E-A947-70E740481C1C}">
                <a14:useLocalDpi xmlns:a14="http://schemas.microsoft.com/office/drawing/2010/main"/>
              </a:ext>
            </a:extLst>
          </a:blip>
          <a:srcRect r="-409"/>
          <a:stretch/>
        </p:blipFill>
        <p:spPr>
          <a:xfrm rot="5400000">
            <a:off x="-207907" y="1015565"/>
            <a:ext cx="1986284" cy="545705"/>
          </a:xfrm>
          <a:prstGeom prst="rect">
            <a:avLst/>
          </a:prstGeom>
        </p:spPr>
      </p:pic>
      <p:sp>
        <p:nvSpPr>
          <p:cNvPr id="7" name="TextBox 6"/>
          <p:cNvSpPr txBox="1"/>
          <p:nvPr userDrawn="1"/>
        </p:nvSpPr>
        <p:spPr>
          <a:xfrm>
            <a:off x="-662517" y="4016906"/>
            <a:ext cx="184731" cy="369332"/>
          </a:xfrm>
          <a:prstGeom prst="rect">
            <a:avLst/>
          </a:prstGeom>
          <a:noFill/>
        </p:spPr>
        <p:txBody>
          <a:bodyPr wrap="none">
            <a:spAutoFit/>
          </a:bodyPr>
          <a:lstStyle/>
          <a:p>
            <a:pPr defTabSz="457200">
              <a:defRPr/>
            </a:pPr>
            <a:endParaRPr lang="en-GB" sz="1800">
              <a:solidFill>
                <a:srgbClr val="646464"/>
              </a:solidFill>
            </a:endParaRPr>
          </a:p>
        </p:txBody>
      </p:sp>
      <p:cxnSp>
        <p:nvCxnSpPr>
          <p:cNvPr id="22" name="Straight Connector 21"/>
          <p:cNvCxnSpPr/>
          <p:nvPr userDrawn="1"/>
        </p:nvCxnSpPr>
        <p:spPr>
          <a:xfrm>
            <a:off x="1618359" y="295277"/>
            <a:ext cx="0" cy="2846387"/>
          </a:xfrm>
          <a:prstGeom prst="line">
            <a:avLst/>
          </a:prstGeom>
          <a:ln w="15875">
            <a:solidFill>
              <a:srgbClr val="E60D2E"/>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9" name="Title 1"/>
          <p:cNvSpPr>
            <a:spLocks noGrp="1"/>
          </p:cNvSpPr>
          <p:nvPr>
            <p:ph type="ctrTitle"/>
          </p:nvPr>
        </p:nvSpPr>
        <p:spPr>
          <a:xfrm>
            <a:off x="2065867" y="545910"/>
            <a:ext cx="9159300" cy="1882560"/>
          </a:xfrm>
        </p:spPr>
        <p:txBody>
          <a:bodyPr bIns="36000">
            <a:noAutofit/>
          </a:bodyPr>
          <a:lstStyle>
            <a:lvl1pPr algn="l">
              <a:lnSpc>
                <a:spcPct val="90000"/>
              </a:lnSpc>
              <a:defRPr sz="4400">
                <a:solidFill>
                  <a:schemeClr val="tx1"/>
                </a:solidFill>
                <a:latin typeface="+mj-lt"/>
                <a:cs typeface="Georgia"/>
              </a:defRPr>
            </a:lvl1pPr>
          </a:lstStyle>
          <a:p>
            <a:r>
              <a:rPr lang="en-GB" noProof="0"/>
              <a:t>Click to edit Master title style</a:t>
            </a:r>
          </a:p>
        </p:txBody>
      </p:sp>
      <p:sp>
        <p:nvSpPr>
          <p:cNvPr id="10" name="Subtitle 2"/>
          <p:cNvSpPr>
            <a:spLocks noGrp="1"/>
          </p:cNvSpPr>
          <p:nvPr>
            <p:ph type="subTitle" idx="1"/>
          </p:nvPr>
        </p:nvSpPr>
        <p:spPr>
          <a:xfrm>
            <a:off x="2065866" y="2428471"/>
            <a:ext cx="9159300" cy="713193"/>
          </a:xfrm>
          <a:prstGeom prst="rect">
            <a:avLst/>
          </a:prstGeom>
        </p:spPr>
        <p:txBody>
          <a:bodyPr tIns="0">
            <a:normAutofit/>
          </a:bodyPr>
          <a:lstStyle>
            <a:lvl1pPr marL="0" indent="0" algn="l">
              <a:spcBef>
                <a:spcPts val="0"/>
              </a:spcBef>
              <a:buNone/>
              <a:defRPr sz="1800" b="0" baseline="0">
                <a:solidFill>
                  <a:schemeClr val="tx1"/>
                </a:solidFill>
                <a:latin typeface="Arial"/>
                <a:cs typeface="Arial"/>
              </a:defRPr>
            </a:lvl1pPr>
            <a:lvl2pPr marL="0" indent="0" algn="l">
              <a:spcBef>
                <a:spcPts val="0"/>
              </a:spcBef>
              <a:buNone/>
              <a:defRPr sz="1400" b="0">
                <a:solidFill>
                  <a:schemeClr val="tx2"/>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edit Master subtitle style</a:t>
            </a:r>
          </a:p>
        </p:txBody>
      </p:sp>
      <p:sp>
        <p:nvSpPr>
          <p:cNvPr id="11" name="Date Placeholder 6"/>
          <p:cNvSpPr>
            <a:spLocks noGrp="1"/>
          </p:cNvSpPr>
          <p:nvPr>
            <p:ph type="dt" sz="half" idx="10"/>
          </p:nvPr>
        </p:nvSpPr>
        <p:spPr>
          <a:xfrm>
            <a:off x="2194954" y="202934"/>
            <a:ext cx="4176213" cy="342976"/>
          </a:xfrm>
          <a:prstGeom prst="rect">
            <a:avLst/>
          </a:prstGeom>
        </p:spPr>
        <p:txBody>
          <a:bodyPr vert="horz" lIns="0" tIns="45720" rIns="91440" bIns="45720" rtlCol="0" anchor="t" anchorCtr="0"/>
          <a:lstStyle>
            <a:lvl1pPr algn="l">
              <a:defRPr sz="1600" b="0">
                <a:solidFill>
                  <a:schemeClr val="tx1"/>
                </a:solidFill>
                <a:latin typeface="+mn-lt"/>
              </a:defRPr>
            </a:lvl1pPr>
          </a:lstStyle>
          <a:p>
            <a:endParaRPr lang="en-GB">
              <a:solidFill>
                <a:srgbClr val="646464"/>
              </a:solidFill>
            </a:endParaRPr>
          </a:p>
        </p:txBody>
      </p:sp>
    </p:spTree>
    <p:extLst>
      <p:ext uri="{BB962C8B-B14F-4D97-AF65-F5344CB8AC3E}">
        <p14:creationId xmlns:p14="http://schemas.microsoft.com/office/powerpoint/2010/main" val="1601960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Title Slide Blue">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p:cNvSpPr/>
          <p:nvPr userDrawn="1"/>
        </p:nvSpPr>
        <p:spPr>
          <a:xfrm>
            <a:off x="334964" y="756747"/>
            <a:ext cx="5267325" cy="32024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3" name="Subtitle 2"/>
          <p:cNvSpPr>
            <a:spLocks noGrp="1"/>
          </p:cNvSpPr>
          <p:nvPr>
            <p:ph type="subTitle" idx="1"/>
          </p:nvPr>
        </p:nvSpPr>
        <p:spPr>
          <a:xfrm>
            <a:off x="615584" y="2940184"/>
            <a:ext cx="4745037" cy="461665"/>
          </a:xfrm>
        </p:spPr>
        <p:txBody>
          <a:bodyPr anchor="ctr"/>
          <a:lstStyle>
            <a:lvl1pPr marL="0" indent="0" algn="l">
              <a:buNone/>
              <a:defRPr sz="1800" b="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16" name="Title 1"/>
          <p:cNvSpPr>
            <a:spLocks noGrp="1"/>
          </p:cNvSpPr>
          <p:nvPr>
            <p:ph type="ctrTitle"/>
          </p:nvPr>
        </p:nvSpPr>
        <p:spPr>
          <a:xfrm>
            <a:off x="615584" y="1514749"/>
            <a:ext cx="4745037" cy="1323439"/>
          </a:xfrm>
        </p:spPr>
        <p:txBody>
          <a:bodyPr lIns="0" anchor="ctr">
            <a:normAutofit/>
          </a:bodyPr>
          <a:lstStyle>
            <a:lvl1pPr algn="l">
              <a:defRPr sz="3000">
                <a:solidFill>
                  <a:schemeClr val="bg1"/>
                </a:solidFill>
                <a:latin typeface="+mn-lt"/>
              </a:defRPr>
            </a:lvl1pPr>
          </a:lstStyle>
          <a:p>
            <a:r>
              <a:rPr lang="en-US"/>
              <a:t>Click to edit Master title style</a:t>
            </a:r>
            <a:endParaRPr lang="en-GB"/>
          </a:p>
        </p:txBody>
      </p:sp>
      <p:sp>
        <p:nvSpPr>
          <p:cNvPr id="19" name="Text Placeholder 18"/>
          <p:cNvSpPr>
            <a:spLocks noGrp="1"/>
          </p:cNvSpPr>
          <p:nvPr>
            <p:ph type="body" sz="quarter" idx="10" hasCustomPrompt="1"/>
          </p:nvPr>
        </p:nvSpPr>
        <p:spPr>
          <a:xfrm>
            <a:off x="615584" y="3416914"/>
            <a:ext cx="4745037" cy="369332"/>
          </a:xfrm>
        </p:spPr>
        <p:txBody>
          <a:bodyPr anchor="ctr">
            <a:normAutofit/>
          </a:bodyPr>
          <a:lstStyle>
            <a:lvl1pPr marL="0" indent="0">
              <a:buNone/>
              <a:defRPr sz="1400" b="0">
                <a:solidFill>
                  <a:schemeClr val="bg1"/>
                </a:solidFill>
                <a:latin typeface="+mn-lt"/>
              </a:defRPr>
            </a:lvl1pPr>
          </a:lstStyle>
          <a:p>
            <a:pPr lvl="0"/>
            <a:r>
              <a:rPr lang="en-US"/>
              <a:t>Click to edit speaker name</a:t>
            </a:r>
          </a:p>
        </p:txBody>
      </p:sp>
      <p:pic>
        <p:nvPicPr>
          <p:cNvPr id="11" name="Picture 10">
            <a:extLst>
              <a:ext uri="{FF2B5EF4-FFF2-40B4-BE49-F238E27FC236}">
                <a16:creationId xmlns:a16="http://schemas.microsoft.com/office/drawing/2014/main" id="{53CCCDE9-A5F6-4A2F-8AA5-F61B69F40A7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34965" y="756745"/>
            <a:ext cx="2573887" cy="705600"/>
          </a:xfrm>
          <a:prstGeom prst="rect">
            <a:avLst/>
          </a:prstGeom>
        </p:spPr>
      </p:pic>
    </p:spTree>
    <p:custDataLst>
      <p:tags r:id="rId1"/>
    </p:custDataLst>
    <p:extLst>
      <p:ext uri="{BB962C8B-B14F-4D97-AF65-F5344CB8AC3E}">
        <p14:creationId xmlns:p14="http://schemas.microsoft.com/office/powerpoint/2010/main" val="153373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4" name="Picture Placeholder 1"/>
          <p:cNvPicPr>
            <a:picLocks noChangeAspect="1"/>
          </p:cNvPicPr>
          <p:nvPr userDrawn="1"/>
        </p:nvPicPr>
        <p:blipFill>
          <a:blip r:embed="rId2" cstate="email">
            <a:extLst>
              <a:ext uri="{28A0092B-C50C-407E-A947-70E740481C1C}">
                <a14:useLocalDpi xmlns:a14="http://schemas.microsoft.com/office/drawing/2010/main"/>
              </a:ext>
            </a:extLst>
          </a:blip>
          <a:srcRect b="-409"/>
          <a:stretch>
            <a:fillRect/>
          </a:stretch>
        </p:blipFill>
        <p:spPr bwMode="auto">
          <a:xfrm>
            <a:off x="512234" y="295276"/>
            <a:ext cx="54610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6"/>
          <p:cNvSpPr txBox="1">
            <a:spLocks noChangeArrowheads="1"/>
          </p:cNvSpPr>
          <p:nvPr userDrawn="1"/>
        </p:nvSpPr>
        <p:spPr bwMode="auto">
          <a:xfrm>
            <a:off x="-662517" y="4016375"/>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defRPr/>
            </a:pPr>
            <a:endParaRPr lang="en-GB" altLang="fr-FR" sz="1800">
              <a:solidFill>
                <a:srgbClr val="646464"/>
              </a:solidFill>
            </a:endParaRPr>
          </a:p>
        </p:txBody>
      </p:sp>
      <p:cxnSp>
        <p:nvCxnSpPr>
          <p:cNvPr id="6" name="Straight Connector 21"/>
          <p:cNvCxnSpPr/>
          <p:nvPr userDrawn="1"/>
        </p:nvCxnSpPr>
        <p:spPr>
          <a:xfrm>
            <a:off x="1619251" y="295275"/>
            <a:ext cx="0" cy="2846388"/>
          </a:xfrm>
          <a:prstGeom prst="line">
            <a:avLst/>
          </a:prstGeom>
          <a:ln w="15875">
            <a:solidFill>
              <a:srgbClr val="E60D2E"/>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9" name="Title 1"/>
          <p:cNvSpPr>
            <a:spLocks noGrp="1"/>
          </p:cNvSpPr>
          <p:nvPr>
            <p:ph type="ctrTitle"/>
          </p:nvPr>
        </p:nvSpPr>
        <p:spPr>
          <a:xfrm>
            <a:off x="2065867" y="545910"/>
            <a:ext cx="9159300" cy="1882560"/>
          </a:xfrm>
        </p:spPr>
        <p:txBody>
          <a:bodyPr bIns="36000">
            <a:noAutofit/>
          </a:bodyPr>
          <a:lstStyle>
            <a:lvl1pPr algn="l">
              <a:lnSpc>
                <a:spcPct val="90000"/>
              </a:lnSpc>
              <a:defRPr sz="4400">
                <a:solidFill>
                  <a:schemeClr val="tx1"/>
                </a:solidFill>
                <a:latin typeface="+mj-lt"/>
                <a:cs typeface="Georgia"/>
              </a:defRPr>
            </a:lvl1pPr>
          </a:lstStyle>
          <a:p>
            <a:r>
              <a:rPr lang="en-GB" noProof="0"/>
              <a:t>Click to edit Master title style</a:t>
            </a:r>
          </a:p>
        </p:txBody>
      </p:sp>
      <p:sp>
        <p:nvSpPr>
          <p:cNvPr id="10" name="Subtitle 2"/>
          <p:cNvSpPr>
            <a:spLocks noGrp="1"/>
          </p:cNvSpPr>
          <p:nvPr>
            <p:ph type="subTitle" idx="1"/>
          </p:nvPr>
        </p:nvSpPr>
        <p:spPr>
          <a:xfrm>
            <a:off x="2065866" y="2428471"/>
            <a:ext cx="9159300" cy="713193"/>
          </a:xfrm>
          <a:prstGeom prst="rect">
            <a:avLst/>
          </a:prstGeom>
        </p:spPr>
        <p:txBody>
          <a:bodyPr tIns="0">
            <a:normAutofit/>
          </a:bodyPr>
          <a:lstStyle>
            <a:lvl1pPr marL="0" indent="0" algn="l">
              <a:spcBef>
                <a:spcPts val="0"/>
              </a:spcBef>
              <a:buNone/>
              <a:defRPr sz="1800" b="0" baseline="0">
                <a:solidFill>
                  <a:schemeClr val="tx1"/>
                </a:solidFill>
                <a:latin typeface="Arial"/>
                <a:cs typeface="Arial"/>
              </a:defRPr>
            </a:lvl1pPr>
            <a:lvl2pPr marL="0" indent="0" algn="l">
              <a:spcBef>
                <a:spcPts val="0"/>
              </a:spcBef>
              <a:buNone/>
              <a:defRPr sz="1400" b="0">
                <a:solidFill>
                  <a:schemeClr val="tx2"/>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edit Master subtitle style</a:t>
            </a:r>
          </a:p>
        </p:txBody>
      </p:sp>
      <p:sp>
        <p:nvSpPr>
          <p:cNvPr id="7" name="Date Placeholder 6"/>
          <p:cNvSpPr>
            <a:spLocks noGrp="1"/>
          </p:cNvSpPr>
          <p:nvPr>
            <p:ph type="dt" sz="half" idx="10"/>
          </p:nvPr>
        </p:nvSpPr>
        <p:spPr>
          <a:xfrm>
            <a:off x="2194985" y="203200"/>
            <a:ext cx="4176183" cy="342900"/>
          </a:xfrm>
        </p:spPr>
        <p:txBody>
          <a:bodyPr lIns="0" anchor="t"/>
          <a:lstStyle>
            <a:lvl1pPr algn="l" defTabSz="914400" fontAlgn="auto">
              <a:spcBef>
                <a:spcPts val="0"/>
              </a:spcBef>
              <a:spcAft>
                <a:spcPts val="0"/>
              </a:spcAft>
              <a:defRPr sz="1600" b="0">
                <a:solidFill>
                  <a:srgbClr val="646464"/>
                </a:solidFill>
                <a:latin typeface="+mn-lt"/>
              </a:defRPr>
            </a:lvl1pPr>
          </a:lstStyle>
          <a:p>
            <a:pPr>
              <a:defRPr/>
            </a:pPr>
            <a:endParaRPr lang="en-GB"/>
          </a:p>
        </p:txBody>
      </p:sp>
    </p:spTree>
    <p:extLst>
      <p:ext uri="{BB962C8B-B14F-4D97-AF65-F5344CB8AC3E}">
        <p14:creationId xmlns:p14="http://schemas.microsoft.com/office/powerpoint/2010/main" val="32323748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Long Title Slide Purple">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334964" y="756747"/>
            <a:ext cx="7240213" cy="320247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4" name="Subtitle 2"/>
          <p:cNvSpPr>
            <a:spLocks noGrp="1"/>
          </p:cNvSpPr>
          <p:nvPr>
            <p:ph type="subTitle" idx="1"/>
          </p:nvPr>
        </p:nvSpPr>
        <p:spPr>
          <a:xfrm>
            <a:off x="615585" y="2940184"/>
            <a:ext cx="6878911" cy="461665"/>
          </a:xfrm>
        </p:spPr>
        <p:txBody>
          <a:bodyPr anchor="ctr"/>
          <a:lstStyle>
            <a:lvl1pPr marL="0" indent="0" algn="l">
              <a:buNone/>
              <a:defRPr sz="1800" b="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17" name="Title 1"/>
          <p:cNvSpPr>
            <a:spLocks noGrp="1"/>
          </p:cNvSpPr>
          <p:nvPr>
            <p:ph type="ctrTitle"/>
          </p:nvPr>
        </p:nvSpPr>
        <p:spPr>
          <a:xfrm>
            <a:off x="615585" y="1514749"/>
            <a:ext cx="6878911" cy="1323439"/>
          </a:xfrm>
        </p:spPr>
        <p:txBody>
          <a:bodyPr lIns="0" anchor="ctr">
            <a:normAutofit/>
          </a:bodyPr>
          <a:lstStyle>
            <a:lvl1pPr algn="l">
              <a:defRPr sz="3000">
                <a:solidFill>
                  <a:schemeClr val="bg1"/>
                </a:solidFill>
                <a:latin typeface="+mn-lt"/>
              </a:defRPr>
            </a:lvl1pPr>
          </a:lstStyle>
          <a:p>
            <a:r>
              <a:rPr lang="en-US"/>
              <a:t>Click to edit Master title style</a:t>
            </a:r>
            <a:endParaRPr lang="en-GB"/>
          </a:p>
        </p:txBody>
      </p:sp>
      <p:sp>
        <p:nvSpPr>
          <p:cNvPr id="18" name="Text Placeholder 18"/>
          <p:cNvSpPr>
            <a:spLocks noGrp="1"/>
          </p:cNvSpPr>
          <p:nvPr>
            <p:ph type="body" sz="quarter" idx="10" hasCustomPrompt="1"/>
          </p:nvPr>
        </p:nvSpPr>
        <p:spPr>
          <a:xfrm>
            <a:off x="615585" y="3416914"/>
            <a:ext cx="6878911" cy="369332"/>
          </a:xfrm>
        </p:spPr>
        <p:txBody>
          <a:bodyPr anchor="ctr">
            <a:normAutofit/>
          </a:bodyPr>
          <a:lstStyle>
            <a:lvl1pPr marL="0" indent="0">
              <a:buNone/>
              <a:defRPr sz="1400" b="0">
                <a:solidFill>
                  <a:schemeClr val="bg1"/>
                </a:solidFill>
                <a:latin typeface="+mn-lt"/>
              </a:defRPr>
            </a:lvl1pPr>
          </a:lstStyle>
          <a:p>
            <a:pPr lvl="0"/>
            <a:r>
              <a:rPr lang="en-US"/>
              <a:t>Click to edit speaker name</a:t>
            </a:r>
          </a:p>
        </p:txBody>
      </p:sp>
      <p:pic>
        <p:nvPicPr>
          <p:cNvPr id="7" name="Picture 6">
            <a:extLst>
              <a:ext uri="{FF2B5EF4-FFF2-40B4-BE49-F238E27FC236}">
                <a16:creationId xmlns:a16="http://schemas.microsoft.com/office/drawing/2014/main" id="{E5304FF1-ABAB-49CA-A551-8AB21D72DF0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34965" y="756745"/>
            <a:ext cx="2573887" cy="705600"/>
          </a:xfrm>
          <a:prstGeom prst="rect">
            <a:avLst/>
          </a:prstGeom>
        </p:spPr>
      </p:pic>
    </p:spTree>
    <p:custDataLst>
      <p:tags r:id="rId1"/>
    </p:custDataLst>
    <p:extLst>
      <p:ext uri="{BB962C8B-B14F-4D97-AF65-F5344CB8AC3E}">
        <p14:creationId xmlns:p14="http://schemas.microsoft.com/office/powerpoint/2010/main" val="480917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Logo and Footer Only">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F624A8C7-D029-401D-A8B1-18FF118BE1BB}" type="slidenum">
              <a:rPr lang="en-GB" smtClean="0">
                <a:solidFill>
                  <a:srgbClr val="000000"/>
                </a:solidFill>
              </a:rPr>
              <a:pPr/>
              <a:t>‹N°›</a:t>
            </a:fld>
            <a:endParaRPr lang="en-GB">
              <a:solidFill>
                <a:srgbClr val="000000"/>
              </a:solidFill>
            </a:endParaRPr>
          </a:p>
        </p:txBody>
      </p:sp>
      <p:sp>
        <p:nvSpPr>
          <p:cNvPr id="2" name="Date Placeholder 1"/>
          <p:cNvSpPr>
            <a:spLocks noGrp="1"/>
          </p:cNvSpPr>
          <p:nvPr>
            <p:ph type="dt" sz="half" idx="12"/>
          </p:nvPr>
        </p:nvSpPr>
        <p:spPr/>
        <p:txBody>
          <a:bodyPr/>
          <a:lstStyle/>
          <a:p>
            <a:endParaRPr lang="en-GB">
              <a:solidFill>
                <a:srgbClr val="000000"/>
              </a:solidFill>
            </a:endParaRPr>
          </a:p>
        </p:txBody>
      </p:sp>
    </p:spTree>
    <p:custDataLst>
      <p:tags r:id="rId1"/>
    </p:custDataLst>
    <p:extLst>
      <p:ext uri="{BB962C8B-B14F-4D97-AF65-F5344CB8AC3E}">
        <p14:creationId xmlns:p14="http://schemas.microsoft.com/office/powerpoint/2010/main" val="325866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Divider Slide Green">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334964" y="756747"/>
            <a:ext cx="7240213" cy="14336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latin typeface="+mn-lt"/>
            </a:endParaRPr>
          </a:p>
        </p:txBody>
      </p:sp>
      <p:sp>
        <p:nvSpPr>
          <p:cNvPr id="13" name="Text Placeholder 14"/>
          <p:cNvSpPr>
            <a:spLocks noGrp="1"/>
          </p:cNvSpPr>
          <p:nvPr>
            <p:ph type="body" sz="quarter" idx="11"/>
          </p:nvPr>
        </p:nvSpPr>
        <p:spPr>
          <a:xfrm>
            <a:off x="615585" y="808891"/>
            <a:ext cx="6878911" cy="1329350"/>
          </a:xfrm>
          <a:noFill/>
        </p:spPr>
        <p:txBody>
          <a:bodyPr wrap="square" lIns="72000" tIns="36000" rIns="72000" bIns="36000" anchor="ctr">
            <a:noAutofit/>
          </a:bodyPr>
          <a:lstStyle>
            <a:lvl1pPr>
              <a:lnSpc>
                <a:spcPct val="90000"/>
              </a:lnSpc>
              <a:spcBef>
                <a:spcPts val="0"/>
              </a:spcBef>
              <a:defRPr sz="3000" b="0">
                <a:solidFill>
                  <a:schemeClr val="bg1"/>
                </a:solidFill>
              </a:defRPr>
            </a:lvl1pPr>
          </a:lstStyle>
          <a:p>
            <a:pPr lvl="0"/>
            <a:r>
              <a:rPr lang="en-US"/>
              <a:t>Click to edit Master text styles</a:t>
            </a:r>
          </a:p>
        </p:txBody>
      </p:sp>
      <p:grpSp>
        <p:nvGrpSpPr>
          <p:cNvPr id="21" name="Group 20">
            <a:extLst>
              <a:ext uri="{FF2B5EF4-FFF2-40B4-BE49-F238E27FC236}">
                <a16:creationId xmlns:a16="http://schemas.microsoft.com/office/drawing/2014/main" id="{D4764613-F6D5-4253-BF07-5A0D81D631C8}"/>
              </a:ext>
            </a:extLst>
          </p:cNvPr>
          <p:cNvGrpSpPr>
            <a:grpSpLocks noChangeAspect="1"/>
          </p:cNvGrpSpPr>
          <p:nvPr userDrawn="1"/>
        </p:nvGrpSpPr>
        <p:grpSpPr bwMode="auto">
          <a:xfrm>
            <a:off x="334434" y="6396039"/>
            <a:ext cx="1286933" cy="352425"/>
            <a:chOff x="211" y="4029"/>
            <a:chExt cx="608" cy="222"/>
          </a:xfrm>
        </p:grpSpPr>
        <p:sp>
          <p:nvSpPr>
            <p:cNvPr id="22" name="AutoShape 3">
              <a:extLst>
                <a:ext uri="{FF2B5EF4-FFF2-40B4-BE49-F238E27FC236}">
                  <a16:creationId xmlns:a16="http://schemas.microsoft.com/office/drawing/2014/main" id="{F5E8BEC7-81AA-42AE-883A-48D23DA98EFB}"/>
                </a:ext>
              </a:extLst>
            </p:cNvPr>
            <p:cNvSpPr>
              <a:spLocks noChangeAspect="1" noChangeArrowheads="1" noTextEdit="1"/>
            </p:cNvSpPr>
            <p:nvPr userDrawn="1"/>
          </p:nvSpPr>
          <p:spPr bwMode="auto">
            <a:xfrm>
              <a:off x="211" y="4029"/>
              <a:ext cx="608"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3" name="Rectangle 5">
              <a:extLst>
                <a:ext uri="{FF2B5EF4-FFF2-40B4-BE49-F238E27FC236}">
                  <a16:creationId xmlns:a16="http://schemas.microsoft.com/office/drawing/2014/main" id="{356A9CC3-CBE5-45C9-A4FF-B62A0C84F83A}"/>
                </a:ext>
              </a:extLst>
            </p:cNvPr>
            <p:cNvSpPr>
              <a:spLocks noChangeArrowheads="1"/>
            </p:cNvSpPr>
            <p:nvPr userDrawn="1"/>
          </p:nvSpPr>
          <p:spPr bwMode="auto">
            <a:xfrm>
              <a:off x="211" y="4029"/>
              <a:ext cx="607" cy="223"/>
            </a:xfrm>
            <a:prstGeom prst="rect">
              <a:avLst/>
            </a:prstGeom>
            <a:solidFill>
              <a:srgbClr val="E51D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4" name="Freeform 6">
              <a:extLst>
                <a:ext uri="{FF2B5EF4-FFF2-40B4-BE49-F238E27FC236}">
                  <a16:creationId xmlns:a16="http://schemas.microsoft.com/office/drawing/2014/main" id="{7EA34202-1F75-4B60-87DB-3B498B743191}"/>
                </a:ext>
              </a:extLst>
            </p:cNvPr>
            <p:cNvSpPr>
              <a:spLocks noEditPoints="1"/>
            </p:cNvSpPr>
            <p:nvPr userDrawn="1"/>
          </p:nvSpPr>
          <p:spPr bwMode="auto">
            <a:xfrm>
              <a:off x="408"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10"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5" name="Freeform 7">
              <a:extLst>
                <a:ext uri="{FF2B5EF4-FFF2-40B4-BE49-F238E27FC236}">
                  <a16:creationId xmlns:a16="http://schemas.microsoft.com/office/drawing/2014/main" id="{994DF4F8-38E0-4A7F-AD1E-1141E9F57904}"/>
                </a:ext>
              </a:extLst>
            </p:cNvPr>
            <p:cNvSpPr>
              <a:spLocks noEditPoints="1"/>
            </p:cNvSpPr>
            <p:nvPr userDrawn="1"/>
          </p:nvSpPr>
          <p:spPr bwMode="auto">
            <a:xfrm>
              <a:off x="670"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9"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6" name="Freeform 8">
              <a:extLst>
                <a:ext uri="{FF2B5EF4-FFF2-40B4-BE49-F238E27FC236}">
                  <a16:creationId xmlns:a16="http://schemas.microsoft.com/office/drawing/2014/main" id="{5617D77D-19BD-4D24-937B-43D44B81EAE5}"/>
                </a:ext>
              </a:extLst>
            </p:cNvPr>
            <p:cNvSpPr>
              <a:spLocks/>
            </p:cNvSpPr>
            <p:nvPr userDrawn="1"/>
          </p:nvSpPr>
          <p:spPr bwMode="auto">
            <a:xfrm>
              <a:off x="567" y="4119"/>
              <a:ext cx="65" cy="59"/>
            </a:xfrm>
            <a:custGeom>
              <a:avLst/>
              <a:gdLst>
                <a:gd name="T0" fmla="*/ 30 w 46"/>
                <a:gd name="T1" fmla="*/ 11 h 42"/>
                <a:gd name="T2" fmla="*/ 30 w 46"/>
                <a:gd name="T3" fmla="*/ 16 h 42"/>
                <a:gd name="T4" fmla="*/ 30 w 46"/>
                <a:gd name="T5" fmla="*/ 42 h 42"/>
                <a:gd name="T6" fmla="*/ 46 w 46"/>
                <a:gd name="T7" fmla="*/ 42 h 42"/>
                <a:gd name="T8" fmla="*/ 46 w 46"/>
                <a:gd name="T9" fmla="*/ 39 h 42"/>
                <a:gd name="T10" fmla="*/ 41 w 46"/>
                <a:gd name="T11" fmla="*/ 33 h 42"/>
                <a:gd name="T12" fmla="*/ 41 w 46"/>
                <a:gd name="T13" fmla="*/ 13 h 42"/>
                <a:gd name="T14" fmla="*/ 28 w 46"/>
                <a:gd name="T15" fmla="*/ 0 h 42"/>
                <a:gd name="T16" fmla="*/ 15 w 46"/>
                <a:gd name="T17" fmla="*/ 7 h 42"/>
                <a:gd name="T18" fmla="*/ 15 w 46"/>
                <a:gd name="T19" fmla="*/ 1 h 42"/>
                <a:gd name="T20" fmla="*/ 0 w 46"/>
                <a:gd name="T21" fmla="*/ 1 h 42"/>
                <a:gd name="T22" fmla="*/ 0 w 46"/>
                <a:gd name="T23" fmla="*/ 4 h 42"/>
                <a:gd name="T24" fmla="*/ 5 w 46"/>
                <a:gd name="T25" fmla="*/ 10 h 42"/>
                <a:gd name="T26" fmla="*/ 5 w 46"/>
                <a:gd name="T27" fmla="*/ 33 h 42"/>
                <a:gd name="T28" fmla="*/ 0 w 46"/>
                <a:gd name="T29" fmla="*/ 39 h 42"/>
                <a:gd name="T30" fmla="*/ 0 w 46"/>
                <a:gd name="T31" fmla="*/ 42 h 42"/>
                <a:gd name="T32" fmla="*/ 20 w 46"/>
                <a:gd name="T33" fmla="*/ 42 h 42"/>
                <a:gd name="T34" fmla="*/ 20 w 46"/>
                <a:gd name="T35" fmla="*/ 39 h 42"/>
                <a:gd name="T36" fmla="*/ 15 w 46"/>
                <a:gd name="T37" fmla="*/ 33 h 42"/>
                <a:gd name="T38" fmla="*/ 15 w 46"/>
                <a:gd name="T39" fmla="*/ 18 h 42"/>
                <a:gd name="T40" fmla="*/ 17 w 46"/>
                <a:gd name="T41" fmla="*/ 11 h 42"/>
                <a:gd name="T42" fmla="*/ 24 w 46"/>
                <a:gd name="T43" fmla="*/ 6 h 42"/>
                <a:gd name="T44" fmla="*/ 30 w 46"/>
                <a:gd name="T45"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 h="42">
                  <a:moveTo>
                    <a:pt x="30" y="11"/>
                  </a:moveTo>
                  <a:cubicBezTo>
                    <a:pt x="30" y="12"/>
                    <a:pt x="30" y="14"/>
                    <a:pt x="30" y="16"/>
                  </a:cubicBezTo>
                  <a:cubicBezTo>
                    <a:pt x="30" y="42"/>
                    <a:pt x="30" y="42"/>
                    <a:pt x="30" y="42"/>
                  </a:cubicBezTo>
                  <a:cubicBezTo>
                    <a:pt x="46" y="42"/>
                    <a:pt x="46" y="42"/>
                    <a:pt x="46" y="42"/>
                  </a:cubicBezTo>
                  <a:cubicBezTo>
                    <a:pt x="46" y="39"/>
                    <a:pt x="46" y="39"/>
                    <a:pt x="46" y="39"/>
                  </a:cubicBezTo>
                  <a:cubicBezTo>
                    <a:pt x="44" y="39"/>
                    <a:pt x="41" y="38"/>
                    <a:pt x="41" y="33"/>
                  </a:cubicBezTo>
                  <a:cubicBezTo>
                    <a:pt x="41" y="13"/>
                    <a:pt x="41" y="13"/>
                    <a:pt x="41" y="13"/>
                  </a:cubicBezTo>
                  <a:cubicBezTo>
                    <a:pt x="41" y="3"/>
                    <a:pt x="32" y="0"/>
                    <a:pt x="28" y="0"/>
                  </a:cubicBezTo>
                  <a:cubicBezTo>
                    <a:pt x="20" y="0"/>
                    <a:pt x="16" y="5"/>
                    <a:pt x="15" y="7"/>
                  </a:cubicBezTo>
                  <a:cubicBezTo>
                    <a:pt x="15" y="7"/>
                    <a:pt x="15" y="2"/>
                    <a:pt x="15" y="1"/>
                  </a:cubicBezTo>
                  <a:cubicBezTo>
                    <a:pt x="0" y="1"/>
                    <a:pt x="0" y="1"/>
                    <a:pt x="0" y="1"/>
                  </a:cubicBezTo>
                  <a:cubicBezTo>
                    <a:pt x="0" y="4"/>
                    <a:pt x="0" y="4"/>
                    <a:pt x="0" y="4"/>
                  </a:cubicBezTo>
                  <a:cubicBezTo>
                    <a:pt x="2" y="4"/>
                    <a:pt x="5" y="5"/>
                    <a:pt x="5" y="10"/>
                  </a:cubicBezTo>
                  <a:cubicBezTo>
                    <a:pt x="5" y="33"/>
                    <a:pt x="5" y="33"/>
                    <a:pt x="5" y="33"/>
                  </a:cubicBezTo>
                  <a:cubicBezTo>
                    <a:pt x="5" y="38"/>
                    <a:pt x="2" y="39"/>
                    <a:pt x="0" y="39"/>
                  </a:cubicBezTo>
                  <a:cubicBezTo>
                    <a:pt x="0" y="42"/>
                    <a:pt x="0" y="42"/>
                    <a:pt x="0" y="42"/>
                  </a:cubicBezTo>
                  <a:cubicBezTo>
                    <a:pt x="20" y="42"/>
                    <a:pt x="20" y="42"/>
                    <a:pt x="20" y="42"/>
                  </a:cubicBezTo>
                  <a:cubicBezTo>
                    <a:pt x="20" y="39"/>
                    <a:pt x="20" y="39"/>
                    <a:pt x="20" y="39"/>
                  </a:cubicBezTo>
                  <a:cubicBezTo>
                    <a:pt x="18" y="39"/>
                    <a:pt x="15" y="38"/>
                    <a:pt x="15" y="33"/>
                  </a:cubicBezTo>
                  <a:cubicBezTo>
                    <a:pt x="15" y="18"/>
                    <a:pt x="15" y="18"/>
                    <a:pt x="15" y="18"/>
                  </a:cubicBezTo>
                  <a:cubicBezTo>
                    <a:pt x="15" y="15"/>
                    <a:pt x="16" y="13"/>
                    <a:pt x="17" y="11"/>
                  </a:cubicBezTo>
                  <a:cubicBezTo>
                    <a:pt x="18" y="8"/>
                    <a:pt x="21" y="6"/>
                    <a:pt x="24" y="6"/>
                  </a:cubicBezTo>
                  <a:cubicBezTo>
                    <a:pt x="26" y="6"/>
                    <a:pt x="29" y="8"/>
                    <a:pt x="30"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7" name="Freeform 9">
              <a:extLst>
                <a:ext uri="{FF2B5EF4-FFF2-40B4-BE49-F238E27FC236}">
                  <a16:creationId xmlns:a16="http://schemas.microsoft.com/office/drawing/2014/main" id="{12AC354C-6FC8-4930-BBCF-EDED6B2B0AC0}"/>
                </a:ext>
              </a:extLst>
            </p:cNvPr>
            <p:cNvSpPr>
              <a:spLocks/>
            </p:cNvSpPr>
            <p:nvPr userDrawn="1"/>
          </p:nvSpPr>
          <p:spPr bwMode="auto">
            <a:xfrm>
              <a:off x="635" y="4107"/>
              <a:ext cx="29" cy="71"/>
            </a:xfrm>
            <a:custGeom>
              <a:avLst/>
              <a:gdLst>
                <a:gd name="T0" fmla="*/ 20 w 21"/>
                <a:gd name="T1" fmla="*/ 50 h 50"/>
                <a:gd name="T2" fmla="*/ 20 w 21"/>
                <a:gd name="T3" fmla="*/ 47 h 50"/>
                <a:gd name="T4" fmla="*/ 15 w 21"/>
                <a:gd name="T5" fmla="*/ 41 h 50"/>
                <a:gd name="T6" fmla="*/ 15 w 21"/>
                <a:gd name="T7" fmla="*/ 13 h 50"/>
                <a:gd name="T8" fmla="*/ 21 w 21"/>
                <a:gd name="T9" fmla="*/ 13 h 50"/>
                <a:gd name="T10" fmla="*/ 21 w 21"/>
                <a:gd name="T11" fmla="*/ 9 h 50"/>
                <a:gd name="T12" fmla="*/ 15 w 21"/>
                <a:gd name="T13" fmla="*/ 9 h 50"/>
                <a:gd name="T14" fmla="*/ 15 w 21"/>
                <a:gd name="T15" fmla="*/ 0 h 50"/>
                <a:gd name="T16" fmla="*/ 10 w 21"/>
                <a:gd name="T17" fmla="*/ 0 h 50"/>
                <a:gd name="T18" fmla="*/ 0 w 21"/>
                <a:gd name="T19" fmla="*/ 10 h 50"/>
                <a:gd name="T20" fmla="*/ 0 w 21"/>
                <a:gd name="T21" fmla="*/ 13 h 50"/>
                <a:gd name="T22" fmla="*/ 5 w 21"/>
                <a:gd name="T23" fmla="*/ 13 h 50"/>
                <a:gd name="T24" fmla="*/ 5 w 21"/>
                <a:gd name="T25" fmla="*/ 41 h 50"/>
                <a:gd name="T26" fmla="*/ 14 w 21"/>
                <a:gd name="T27" fmla="*/ 50 h 50"/>
                <a:gd name="T28" fmla="*/ 20 w 21"/>
                <a:gd name="T2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50">
                  <a:moveTo>
                    <a:pt x="20" y="50"/>
                  </a:moveTo>
                  <a:cubicBezTo>
                    <a:pt x="20" y="47"/>
                    <a:pt x="20" y="47"/>
                    <a:pt x="20" y="47"/>
                  </a:cubicBezTo>
                  <a:cubicBezTo>
                    <a:pt x="18" y="47"/>
                    <a:pt x="15" y="46"/>
                    <a:pt x="15" y="41"/>
                  </a:cubicBezTo>
                  <a:cubicBezTo>
                    <a:pt x="15" y="40"/>
                    <a:pt x="15" y="13"/>
                    <a:pt x="15" y="13"/>
                  </a:cubicBezTo>
                  <a:cubicBezTo>
                    <a:pt x="21" y="13"/>
                    <a:pt x="21" y="13"/>
                    <a:pt x="21" y="13"/>
                  </a:cubicBezTo>
                  <a:cubicBezTo>
                    <a:pt x="21" y="9"/>
                    <a:pt x="21" y="9"/>
                    <a:pt x="21" y="9"/>
                  </a:cubicBezTo>
                  <a:cubicBezTo>
                    <a:pt x="15" y="9"/>
                    <a:pt x="15" y="9"/>
                    <a:pt x="15" y="9"/>
                  </a:cubicBezTo>
                  <a:cubicBezTo>
                    <a:pt x="15" y="0"/>
                    <a:pt x="15" y="0"/>
                    <a:pt x="15" y="0"/>
                  </a:cubicBezTo>
                  <a:cubicBezTo>
                    <a:pt x="10" y="0"/>
                    <a:pt x="10" y="0"/>
                    <a:pt x="10" y="0"/>
                  </a:cubicBezTo>
                  <a:cubicBezTo>
                    <a:pt x="10" y="6"/>
                    <a:pt x="4" y="10"/>
                    <a:pt x="0" y="10"/>
                  </a:cubicBezTo>
                  <a:cubicBezTo>
                    <a:pt x="0" y="13"/>
                    <a:pt x="0" y="13"/>
                    <a:pt x="0" y="13"/>
                  </a:cubicBezTo>
                  <a:cubicBezTo>
                    <a:pt x="5" y="13"/>
                    <a:pt x="5" y="13"/>
                    <a:pt x="5" y="13"/>
                  </a:cubicBezTo>
                  <a:cubicBezTo>
                    <a:pt x="5" y="41"/>
                    <a:pt x="5" y="41"/>
                    <a:pt x="5" y="41"/>
                  </a:cubicBezTo>
                  <a:cubicBezTo>
                    <a:pt x="5" y="47"/>
                    <a:pt x="7" y="50"/>
                    <a:pt x="14" y="50"/>
                  </a:cubicBezTo>
                  <a:lnTo>
                    <a:pt x="2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8" name="Freeform 10">
              <a:extLst>
                <a:ext uri="{FF2B5EF4-FFF2-40B4-BE49-F238E27FC236}">
                  <a16:creationId xmlns:a16="http://schemas.microsoft.com/office/drawing/2014/main" id="{1FBCD061-ADE2-46E9-8530-1C1F0C6FE09D}"/>
                </a:ext>
              </a:extLst>
            </p:cNvPr>
            <p:cNvSpPr>
              <a:spLocks/>
            </p:cNvSpPr>
            <p:nvPr userDrawn="1"/>
          </p:nvSpPr>
          <p:spPr bwMode="auto">
            <a:xfrm>
              <a:off x="473" y="4096"/>
              <a:ext cx="63" cy="82"/>
            </a:xfrm>
            <a:custGeom>
              <a:avLst/>
              <a:gdLst>
                <a:gd name="T0" fmla="*/ 28 w 45"/>
                <a:gd name="T1" fmla="*/ 5 h 58"/>
                <a:gd name="T2" fmla="*/ 28 w 45"/>
                <a:gd name="T3" fmla="*/ 48 h 58"/>
                <a:gd name="T4" fmla="*/ 33 w 45"/>
                <a:gd name="T5" fmla="*/ 54 h 58"/>
                <a:gd name="T6" fmla="*/ 33 w 45"/>
                <a:gd name="T7" fmla="*/ 58 h 58"/>
                <a:gd name="T8" fmla="*/ 12 w 45"/>
                <a:gd name="T9" fmla="*/ 58 h 58"/>
                <a:gd name="T10" fmla="*/ 12 w 45"/>
                <a:gd name="T11" fmla="*/ 54 h 58"/>
                <a:gd name="T12" fmla="*/ 17 w 45"/>
                <a:gd name="T13" fmla="*/ 48 h 58"/>
                <a:gd name="T14" fmla="*/ 17 w 45"/>
                <a:gd name="T15" fmla="*/ 5 h 58"/>
                <a:gd name="T16" fmla="*/ 12 w 45"/>
                <a:gd name="T17" fmla="*/ 5 h 58"/>
                <a:gd name="T18" fmla="*/ 4 w 45"/>
                <a:gd name="T19" fmla="*/ 12 h 58"/>
                <a:gd name="T20" fmla="*/ 0 w 45"/>
                <a:gd name="T21" fmla="*/ 12 h 58"/>
                <a:gd name="T22" fmla="*/ 0 w 45"/>
                <a:gd name="T23" fmla="*/ 0 h 58"/>
                <a:gd name="T24" fmla="*/ 45 w 45"/>
                <a:gd name="T25" fmla="*/ 0 h 58"/>
                <a:gd name="T26" fmla="*/ 45 w 45"/>
                <a:gd name="T27" fmla="*/ 12 h 58"/>
                <a:gd name="T28" fmla="*/ 41 w 45"/>
                <a:gd name="T29" fmla="*/ 12 h 58"/>
                <a:gd name="T30" fmla="*/ 33 w 45"/>
                <a:gd name="T31" fmla="*/ 5 h 58"/>
                <a:gd name="T32" fmla="*/ 28 w 45"/>
                <a:gd name="T33"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58">
                  <a:moveTo>
                    <a:pt x="28" y="5"/>
                  </a:moveTo>
                  <a:cubicBezTo>
                    <a:pt x="28" y="48"/>
                    <a:pt x="28" y="48"/>
                    <a:pt x="28" y="48"/>
                  </a:cubicBezTo>
                  <a:cubicBezTo>
                    <a:pt x="28" y="53"/>
                    <a:pt x="31" y="54"/>
                    <a:pt x="33" y="54"/>
                  </a:cubicBezTo>
                  <a:cubicBezTo>
                    <a:pt x="33" y="58"/>
                    <a:pt x="33" y="58"/>
                    <a:pt x="33" y="58"/>
                  </a:cubicBezTo>
                  <a:cubicBezTo>
                    <a:pt x="12" y="58"/>
                    <a:pt x="12" y="58"/>
                    <a:pt x="12" y="58"/>
                  </a:cubicBezTo>
                  <a:cubicBezTo>
                    <a:pt x="12" y="54"/>
                    <a:pt x="12" y="54"/>
                    <a:pt x="12" y="54"/>
                  </a:cubicBezTo>
                  <a:cubicBezTo>
                    <a:pt x="14" y="54"/>
                    <a:pt x="17" y="53"/>
                    <a:pt x="17" y="48"/>
                  </a:cubicBezTo>
                  <a:cubicBezTo>
                    <a:pt x="17" y="5"/>
                    <a:pt x="17" y="5"/>
                    <a:pt x="17" y="5"/>
                  </a:cubicBezTo>
                  <a:cubicBezTo>
                    <a:pt x="16" y="5"/>
                    <a:pt x="14" y="5"/>
                    <a:pt x="12" y="5"/>
                  </a:cubicBezTo>
                  <a:cubicBezTo>
                    <a:pt x="6" y="5"/>
                    <a:pt x="4" y="7"/>
                    <a:pt x="4" y="12"/>
                  </a:cubicBezTo>
                  <a:cubicBezTo>
                    <a:pt x="0" y="12"/>
                    <a:pt x="0" y="12"/>
                    <a:pt x="0" y="12"/>
                  </a:cubicBezTo>
                  <a:cubicBezTo>
                    <a:pt x="0" y="0"/>
                    <a:pt x="0" y="0"/>
                    <a:pt x="0" y="0"/>
                  </a:cubicBezTo>
                  <a:cubicBezTo>
                    <a:pt x="45" y="0"/>
                    <a:pt x="45" y="0"/>
                    <a:pt x="45" y="0"/>
                  </a:cubicBezTo>
                  <a:cubicBezTo>
                    <a:pt x="45" y="12"/>
                    <a:pt x="45" y="12"/>
                    <a:pt x="45" y="12"/>
                  </a:cubicBezTo>
                  <a:cubicBezTo>
                    <a:pt x="41" y="12"/>
                    <a:pt x="41" y="12"/>
                    <a:pt x="41" y="12"/>
                  </a:cubicBezTo>
                  <a:cubicBezTo>
                    <a:pt x="41" y="7"/>
                    <a:pt x="39" y="5"/>
                    <a:pt x="33" y="5"/>
                  </a:cubicBezTo>
                  <a:cubicBezTo>
                    <a:pt x="31" y="5"/>
                    <a:pt x="28" y="5"/>
                    <a:pt x="28"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9" name="Freeform 11">
              <a:extLst>
                <a:ext uri="{FF2B5EF4-FFF2-40B4-BE49-F238E27FC236}">
                  <a16:creationId xmlns:a16="http://schemas.microsoft.com/office/drawing/2014/main" id="{9EE83DD2-C4BE-44CF-BA4E-E24BD0894F16}"/>
                </a:ext>
              </a:extLst>
            </p:cNvPr>
            <p:cNvSpPr>
              <a:spLocks/>
            </p:cNvSpPr>
            <p:nvPr userDrawn="1"/>
          </p:nvSpPr>
          <p:spPr bwMode="auto">
            <a:xfrm>
              <a:off x="300" y="4096"/>
              <a:ext cx="78" cy="90"/>
            </a:xfrm>
            <a:custGeom>
              <a:avLst/>
              <a:gdLst>
                <a:gd name="T0" fmla="*/ 16 w 56"/>
                <a:gd name="T1" fmla="*/ 5 h 63"/>
                <a:gd name="T2" fmla="*/ 16 w 56"/>
                <a:gd name="T3" fmla="*/ 18 h 63"/>
                <a:gd name="T4" fmla="*/ 16 w 56"/>
                <a:gd name="T5" fmla="*/ 32 h 63"/>
                <a:gd name="T6" fmla="*/ 16 w 56"/>
                <a:gd name="T7" fmla="*/ 48 h 63"/>
                <a:gd name="T8" fmla="*/ 21 w 56"/>
                <a:gd name="T9" fmla="*/ 54 h 63"/>
                <a:gd name="T10" fmla="*/ 21 w 56"/>
                <a:gd name="T11" fmla="*/ 58 h 63"/>
                <a:gd name="T12" fmla="*/ 0 w 56"/>
                <a:gd name="T13" fmla="*/ 58 h 63"/>
                <a:gd name="T14" fmla="*/ 0 w 56"/>
                <a:gd name="T15" fmla="*/ 54 h 63"/>
                <a:gd name="T16" fmla="*/ 5 w 56"/>
                <a:gd name="T17" fmla="*/ 48 h 63"/>
                <a:gd name="T18" fmla="*/ 5 w 56"/>
                <a:gd name="T19" fmla="*/ 32 h 63"/>
                <a:gd name="T20" fmla="*/ 5 w 56"/>
                <a:gd name="T21" fmla="*/ 19 h 63"/>
                <a:gd name="T22" fmla="*/ 5 w 56"/>
                <a:gd name="T23" fmla="*/ 9 h 63"/>
                <a:gd name="T24" fmla="*/ 0 w 56"/>
                <a:gd name="T25" fmla="*/ 3 h 63"/>
                <a:gd name="T26" fmla="*/ 0 w 56"/>
                <a:gd name="T27" fmla="*/ 0 h 63"/>
                <a:gd name="T28" fmla="*/ 26 w 56"/>
                <a:gd name="T29" fmla="*/ 0 h 63"/>
                <a:gd name="T30" fmla="*/ 45 w 56"/>
                <a:gd name="T31" fmla="*/ 15 h 63"/>
                <a:gd name="T32" fmla="*/ 33 w 56"/>
                <a:gd name="T33" fmla="*/ 29 h 63"/>
                <a:gd name="T34" fmla="*/ 51 w 56"/>
                <a:gd name="T35" fmla="*/ 57 h 63"/>
                <a:gd name="T36" fmla="*/ 56 w 56"/>
                <a:gd name="T37" fmla="*/ 60 h 63"/>
                <a:gd name="T38" fmla="*/ 56 w 56"/>
                <a:gd name="T39" fmla="*/ 60 h 63"/>
                <a:gd name="T40" fmla="*/ 56 w 56"/>
                <a:gd name="T41" fmla="*/ 63 h 63"/>
                <a:gd name="T42" fmla="*/ 50 w 56"/>
                <a:gd name="T43" fmla="*/ 63 h 63"/>
                <a:gd name="T44" fmla="*/ 39 w 56"/>
                <a:gd name="T45" fmla="*/ 58 h 63"/>
                <a:gd name="T46" fmla="*/ 21 w 56"/>
                <a:gd name="T47" fmla="*/ 29 h 63"/>
                <a:gd name="T48" fmla="*/ 20 w 56"/>
                <a:gd name="T49" fmla="*/ 29 h 63"/>
                <a:gd name="T50" fmla="*/ 20 w 56"/>
                <a:gd name="T51" fmla="*/ 26 h 63"/>
                <a:gd name="T52" fmla="*/ 21 w 56"/>
                <a:gd name="T53" fmla="*/ 26 h 63"/>
                <a:gd name="T54" fmla="*/ 33 w 56"/>
                <a:gd name="T55" fmla="*/ 16 h 63"/>
                <a:gd name="T56" fmla="*/ 22 w 56"/>
                <a:gd name="T57" fmla="*/ 5 h 63"/>
                <a:gd name="T58" fmla="*/ 16 w 56"/>
                <a:gd name="T59"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63">
                  <a:moveTo>
                    <a:pt x="16" y="5"/>
                  </a:moveTo>
                  <a:cubicBezTo>
                    <a:pt x="16" y="18"/>
                    <a:pt x="16" y="18"/>
                    <a:pt x="16" y="18"/>
                  </a:cubicBezTo>
                  <a:cubicBezTo>
                    <a:pt x="16" y="32"/>
                    <a:pt x="16" y="32"/>
                    <a:pt x="16" y="32"/>
                  </a:cubicBezTo>
                  <a:cubicBezTo>
                    <a:pt x="16" y="48"/>
                    <a:pt x="16" y="48"/>
                    <a:pt x="16" y="48"/>
                  </a:cubicBezTo>
                  <a:cubicBezTo>
                    <a:pt x="16" y="53"/>
                    <a:pt x="19" y="54"/>
                    <a:pt x="21" y="54"/>
                  </a:cubicBezTo>
                  <a:cubicBezTo>
                    <a:pt x="21" y="58"/>
                    <a:pt x="21" y="58"/>
                    <a:pt x="21" y="58"/>
                  </a:cubicBezTo>
                  <a:cubicBezTo>
                    <a:pt x="0" y="58"/>
                    <a:pt x="0" y="58"/>
                    <a:pt x="0" y="58"/>
                  </a:cubicBezTo>
                  <a:cubicBezTo>
                    <a:pt x="0" y="54"/>
                    <a:pt x="0" y="54"/>
                    <a:pt x="0" y="54"/>
                  </a:cubicBezTo>
                  <a:cubicBezTo>
                    <a:pt x="2" y="54"/>
                    <a:pt x="5" y="53"/>
                    <a:pt x="5" y="48"/>
                  </a:cubicBezTo>
                  <a:cubicBezTo>
                    <a:pt x="5" y="32"/>
                    <a:pt x="5" y="32"/>
                    <a:pt x="5" y="32"/>
                  </a:cubicBezTo>
                  <a:cubicBezTo>
                    <a:pt x="5" y="19"/>
                    <a:pt x="5" y="19"/>
                    <a:pt x="5" y="19"/>
                  </a:cubicBezTo>
                  <a:cubicBezTo>
                    <a:pt x="5" y="9"/>
                    <a:pt x="5" y="9"/>
                    <a:pt x="5" y="9"/>
                  </a:cubicBezTo>
                  <a:cubicBezTo>
                    <a:pt x="5" y="4"/>
                    <a:pt x="2" y="3"/>
                    <a:pt x="0" y="3"/>
                  </a:cubicBezTo>
                  <a:cubicBezTo>
                    <a:pt x="0" y="0"/>
                    <a:pt x="0" y="0"/>
                    <a:pt x="0" y="0"/>
                  </a:cubicBezTo>
                  <a:cubicBezTo>
                    <a:pt x="26" y="0"/>
                    <a:pt x="26" y="0"/>
                    <a:pt x="26" y="0"/>
                  </a:cubicBezTo>
                  <a:cubicBezTo>
                    <a:pt x="42" y="0"/>
                    <a:pt x="45" y="8"/>
                    <a:pt x="45" y="15"/>
                  </a:cubicBezTo>
                  <a:cubicBezTo>
                    <a:pt x="45" y="22"/>
                    <a:pt x="40" y="27"/>
                    <a:pt x="33" y="29"/>
                  </a:cubicBezTo>
                  <a:cubicBezTo>
                    <a:pt x="40" y="29"/>
                    <a:pt x="45" y="49"/>
                    <a:pt x="51" y="57"/>
                  </a:cubicBezTo>
                  <a:cubicBezTo>
                    <a:pt x="52" y="58"/>
                    <a:pt x="54" y="60"/>
                    <a:pt x="56" y="60"/>
                  </a:cubicBezTo>
                  <a:cubicBezTo>
                    <a:pt x="56" y="60"/>
                    <a:pt x="56" y="60"/>
                    <a:pt x="56" y="60"/>
                  </a:cubicBezTo>
                  <a:cubicBezTo>
                    <a:pt x="56" y="63"/>
                    <a:pt x="56" y="63"/>
                    <a:pt x="56" y="63"/>
                  </a:cubicBezTo>
                  <a:cubicBezTo>
                    <a:pt x="50" y="63"/>
                    <a:pt x="50" y="63"/>
                    <a:pt x="50" y="63"/>
                  </a:cubicBezTo>
                  <a:cubicBezTo>
                    <a:pt x="45" y="63"/>
                    <a:pt x="41" y="61"/>
                    <a:pt x="39" y="58"/>
                  </a:cubicBezTo>
                  <a:cubicBezTo>
                    <a:pt x="32" y="49"/>
                    <a:pt x="29" y="30"/>
                    <a:pt x="21" y="29"/>
                  </a:cubicBezTo>
                  <a:cubicBezTo>
                    <a:pt x="21" y="29"/>
                    <a:pt x="21" y="29"/>
                    <a:pt x="20" y="29"/>
                  </a:cubicBezTo>
                  <a:cubicBezTo>
                    <a:pt x="20" y="26"/>
                    <a:pt x="20" y="26"/>
                    <a:pt x="20" y="26"/>
                  </a:cubicBezTo>
                  <a:cubicBezTo>
                    <a:pt x="21" y="26"/>
                    <a:pt x="21" y="26"/>
                    <a:pt x="21" y="26"/>
                  </a:cubicBezTo>
                  <a:cubicBezTo>
                    <a:pt x="31" y="26"/>
                    <a:pt x="33" y="20"/>
                    <a:pt x="33" y="16"/>
                  </a:cubicBezTo>
                  <a:cubicBezTo>
                    <a:pt x="33" y="10"/>
                    <a:pt x="31" y="5"/>
                    <a:pt x="22" y="5"/>
                  </a:cubicBezTo>
                  <a:cubicBezTo>
                    <a:pt x="20" y="5"/>
                    <a:pt x="16" y="5"/>
                    <a:pt x="16"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0" name="Oval 12">
              <a:extLst>
                <a:ext uri="{FF2B5EF4-FFF2-40B4-BE49-F238E27FC236}">
                  <a16:creationId xmlns:a16="http://schemas.microsoft.com/office/drawing/2014/main" id="{103347DD-B494-4F0B-A325-EC15B8FA1071}"/>
                </a:ext>
              </a:extLst>
            </p:cNvPr>
            <p:cNvSpPr>
              <a:spLocks noChangeArrowheads="1"/>
            </p:cNvSpPr>
            <p:nvPr userDrawn="1"/>
          </p:nvSpPr>
          <p:spPr bwMode="auto">
            <a:xfrm>
              <a:off x="540" y="4100"/>
              <a:ext cx="16"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1" name="Freeform 13">
              <a:extLst>
                <a:ext uri="{FF2B5EF4-FFF2-40B4-BE49-F238E27FC236}">
                  <a16:creationId xmlns:a16="http://schemas.microsoft.com/office/drawing/2014/main" id="{6B7205FA-20CC-416C-A718-85FA97506FFB}"/>
                </a:ext>
              </a:extLst>
            </p:cNvPr>
            <p:cNvSpPr>
              <a:spLocks/>
            </p:cNvSpPr>
            <p:nvPr userDrawn="1"/>
          </p:nvSpPr>
          <p:spPr bwMode="auto">
            <a:xfrm>
              <a:off x="535" y="4120"/>
              <a:ext cx="28" cy="58"/>
            </a:xfrm>
            <a:custGeom>
              <a:avLst/>
              <a:gdLst>
                <a:gd name="T0" fmla="*/ 20 w 20"/>
                <a:gd name="T1" fmla="*/ 41 h 41"/>
                <a:gd name="T2" fmla="*/ 20 w 20"/>
                <a:gd name="T3" fmla="*/ 38 h 41"/>
                <a:gd name="T4" fmla="*/ 15 w 20"/>
                <a:gd name="T5" fmla="*/ 32 h 41"/>
                <a:gd name="T6" fmla="*/ 15 w 20"/>
                <a:gd name="T7" fmla="*/ 0 h 41"/>
                <a:gd name="T8" fmla="*/ 0 w 20"/>
                <a:gd name="T9" fmla="*/ 0 h 41"/>
                <a:gd name="T10" fmla="*/ 0 w 20"/>
                <a:gd name="T11" fmla="*/ 3 h 41"/>
                <a:gd name="T12" fmla="*/ 5 w 20"/>
                <a:gd name="T13" fmla="*/ 9 h 41"/>
                <a:gd name="T14" fmla="*/ 5 w 20"/>
                <a:gd name="T15" fmla="*/ 32 h 41"/>
                <a:gd name="T16" fmla="*/ 0 w 20"/>
                <a:gd name="T17" fmla="*/ 38 h 41"/>
                <a:gd name="T18" fmla="*/ 0 w 20"/>
                <a:gd name="T19" fmla="*/ 41 h 41"/>
                <a:gd name="T20" fmla="*/ 20 w 20"/>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1">
                  <a:moveTo>
                    <a:pt x="20" y="41"/>
                  </a:moveTo>
                  <a:cubicBezTo>
                    <a:pt x="20" y="38"/>
                    <a:pt x="20" y="38"/>
                    <a:pt x="20" y="38"/>
                  </a:cubicBezTo>
                  <a:cubicBezTo>
                    <a:pt x="18" y="38"/>
                    <a:pt x="15" y="37"/>
                    <a:pt x="15" y="32"/>
                  </a:cubicBezTo>
                  <a:cubicBezTo>
                    <a:pt x="15" y="0"/>
                    <a:pt x="15" y="0"/>
                    <a:pt x="15" y="0"/>
                  </a:cubicBezTo>
                  <a:cubicBezTo>
                    <a:pt x="0" y="0"/>
                    <a:pt x="0" y="0"/>
                    <a:pt x="0" y="0"/>
                  </a:cubicBezTo>
                  <a:cubicBezTo>
                    <a:pt x="0" y="3"/>
                    <a:pt x="0" y="3"/>
                    <a:pt x="0" y="3"/>
                  </a:cubicBezTo>
                  <a:cubicBezTo>
                    <a:pt x="2" y="3"/>
                    <a:pt x="5" y="4"/>
                    <a:pt x="5" y="9"/>
                  </a:cubicBezTo>
                  <a:cubicBezTo>
                    <a:pt x="5" y="32"/>
                    <a:pt x="5" y="32"/>
                    <a:pt x="5" y="32"/>
                  </a:cubicBezTo>
                  <a:cubicBezTo>
                    <a:pt x="5" y="37"/>
                    <a:pt x="2" y="38"/>
                    <a:pt x="0" y="38"/>
                  </a:cubicBezTo>
                  <a:cubicBezTo>
                    <a:pt x="0" y="41"/>
                    <a:pt x="0" y="41"/>
                    <a:pt x="0" y="41"/>
                  </a:cubicBezTo>
                  <a:lnTo>
                    <a:pt x="2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2" name="Freeform 14">
              <a:extLst>
                <a:ext uri="{FF2B5EF4-FFF2-40B4-BE49-F238E27FC236}">
                  <a16:creationId xmlns:a16="http://schemas.microsoft.com/office/drawing/2014/main" id="{8C205FDE-1B8F-400A-B314-2FF9AFE6A8CC}"/>
                </a:ext>
              </a:extLst>
            </p:cNvPr>
            <p:cNvSpPr>
              <a:spLocks/>
            </p:cNvSpPr>
            <p:nvPr userDrawn="1"/>
          </p:nvSpPr>
          <p:spPr bwMode="auto">
            <a:xfrm>
              <a:off x="373" y="4120"/>
              <a:ext cx="29" cy="58"/>
            </a:xfrm>
            <a:custGeom>
              <a:avLst/>
              <a:gdLst>
                <a:gd name="T0" fmla="*/ 5 w 21"/>
                <a:gd name="T1" fmla="*/ 41 h 41"/>
                <a:gd name="T2" fmla="*/ 5 w 21"/>
                <a:gd name="T3" fmla="*/ 9 h 41"/>
                <a:gd name="T4" fmla="*/ 0 w 21"/>
                <a:gd name="T5" fmla="*/ 3 h 41"/>
                <a:gd name="T6" fmla="*/ 0 w 21"/>
                <a:gd name="T7" fmla="*/ 0 h 41"/>
                <a:gd name="T8" fmla="*/ 16 w 21"/>
                <a:gd name="T9" fmla="*/ 0 h 41"/>
                <a:gd name="T10" fmla="*/ 16 w 21"/>
                <a:gd name="T11" fmla="*/ 32 h 41"/>
                <a:gd name="T12" fmla="*/ 21 w 21"/>
                <a:gd name="T13" fmla="*/ 38 h 41"/>
                <a:gd name="T14" fmla="*/ 21 w 21"/>
                <a:gd name="T15" fmla="*/ 41 h 41"/>
                <a:gd name="T16" fmla="*/ 5 w 21"/>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5" y="41"/>
                  </a:moveTo>
                  <a:cubicBezTo>
                    <a:pt x="5" y="9"/>
                    <a:pt x="5" y="9"/>
                    <a:pt x="5" y="9"/>
                  </a:cubicBezTo>
                  <a:cubicBezTo>
                    <a:pt x="5" y="4"/>
                    <a:pt x="2" y="3"/>
                    <a:pt x="0" y="3"/>
                  </a:cubicBezTo>
                  <a:cubicBezTo>
                    <a:pt x="0" y="0"/>
                    <a:pt x="0" y="0"/>
                    <a:pt x="0" y="0"/>
                  </a:cubicBezTo>
                  <a:cubicBezTo>
                    <a:pt x="16" y="0"/>
                    <a:pt x="16" y="0"/>
                    <a:pt x="16" y="0"/>
                  </a:cubicBezTo>
                  <a:cubicBezTo>
                    <a:pt x="16" y="32"/>
                    <a:pt x="16" y="32"/>
                    <a:pt x="16" y="32"/>
                  </a:cubicBezTo>
                  <a:cubicBezTo>
                    <a:pt x="16" y="37"/>
                    <a:pt x="18" y="38"/>
                    <a:pt x="21" y="38"/>
                  </a:cubicBezTo>
                  <a:cubicBezTo>
                    <a:pt x="21" y="41"/>
                    <a:pt x="21" y="41"/>
                    <a:pt x="21" y="41"/>
                  </a:cubicBezTo>
                  <a:lnTo>
                    <a:pt x="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3" name="Oval 15">
              <a:extLst>
                <a:ext uri="{FF2B5EF4-FFF2-40B4-BE49-F238E27FC236}">
                  <a16:creationId xmlns:a16="http://schemas.microsoft.com/office/drawing/2014/main" id="{9CEC84CB-8211-4918-B6D6-374E1B74875A}"/>
                </a:ext>
              </a:extLst>
            </p:cNvPr>
            <p:cNvSpPr>
              <a:spLocks noChangeArrowheads="1"/>
            </p:cNvSpPr>
            <p:nvPr userDrawn="1"/>
          </p:nvSpPr>
          <p:spPr bwMode="auto">
            <a:xfrm>
              <a:off x="378" y="4100"/>
              <a:ext cx="17"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Tree>
    <p:custDataLst>
      <p:tags r:id="rId1"/>
    </p:custDataLst>
    <p:extLst>
      <p:ext uri="{BB962C8B-B14F-4D97-AF65-F5344CB8AC3E}">
        <p14:creationId xmlns:p14="http://schemas.microsoft.com/office/powerpoint/2010/main" val="29172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Divider Slide Ruby">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334964" y="756747"/>
            <a:ext cx="7240213" cy="14336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latin typeface="+mn-lt"/>
            </a:endParaRPr>
          </a:p>
        </p:txBody>
      </p:sp>
      <p:sp>
        <p:nvSpPr>
          <p:cNvPr id="10" name="Text Placeholder 14"/>
          <p:cNvSpPr>
            <a:spLocks noGrp="1"/>
          </p:cNvSpPr>
          <p:nvPr>
            <p:ph type="body" sz="quarter" idx="11"/>
          </p:nvPr>
        </p:nvSpPr>
        <p:spPr>
          <a:xfrm>
            <a:off x="615585" y="808891"/>
            <a:ext cx="6878911" cy="1329350"/>
          </a:xfrm>
          <a:noFill/>
        </p:spPr>
        <p:txBody>
          <a:bodyPr wrap="square" lIns="72000" tIns="36000" rIns="72000" bIns="36000" anchor="ctr">
            <a:noAutofit/>
          </a:bodyPr>
          <a:lstStyle>
            <a:lvl1pPr>
              <a:lnSpc>
                <a:spcPct val="90000"/>
              </a:lnSpc>
              <a:spcBef>
                <a:spcPts val="0"/>
              </a:spcBef>
              <a:defRPr sz="3000" b="0">
                <a:solidFill>
                  <a:schemeClr val="bg1"/>
                </a:solidFill>
              </a:defRPr>
            </a:lvl1pPr>
          </a:lstStyle>
          <a:p>
            <a:pPr lvl="0"/>
            <a:r>
              <a:rPr lang="en-US"/>
              <a:t>Click to edit Master text styles</a:t>
            </a:r>
          </a:p>
        </p:txBody>
      </p:sp>
      <p:grpSp>
        <p:nvGrpSpPr>
          <p:cNvPr id="21" name="Group 20">
            <a:extLst>
              <a:ext uri="{FF2B5EF4-FFF2-40B4-BE49-F238E27FC236}">
                <a16:creationId xmlns:a16="http://schemas.microsoft.com/office/drawing/2014/main" id="{A37D8E58-1CD8-4CED-8325-22E640CEC611}"/>
              </a:ext>
            </a:extLst>
          </p:cNvPr>
          <p:cNvGrpSpPr>
            <a:grpSpLocks noChangeAspect="1"/>
          </p:cNvGrpSpPr>
          <p:nvPr userDrawn="1"/>
        </p:nvGrpSpPr>
        <p:grpSpPr bwMode="auto">
          <a:xfrm>
            <a:off x="334434" y="6396039"/>
            <a:ext cx="1286933" cy="352425"/>
            <a:chOff x="211" y="4029"/>
            <a:chExt cx="608" cy="222"/>
          </a:xfrm>
        </p:grpSpPr>
        <p:sp>
          <p:nvSpPr>
            <p:cNvPr id="22" name="AutoShape 3">
              <a:extLst>
                <a:ext uri="{FF2B5EF4-FFF2-40B4-BE49-F238E27FC236}">
                  <a16:creationId xmlns:a16="http://schemas.microsoft.com/office/drawing/2014/main" id="{B0465D2C-924C-468D-BCEF-9D5DA641743E}"/>
                </a:ext>
              </a:extLst>
            </p:cNvPr>
            <p:cNvSpPr>
              <a:spLocks noChangeAspect="1" noChangeArrowheads="1" noTextEdit="1"/>
            </p:cNvSpPr>
            <p:nvPr userDrawn="1"/>
          </p:nvSpPr>
          <p:spPr bwMode="auto">
            <a:xfrm>
              <a:off x="211" y="4029"/>
              <a:ext cx="608"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3" name="Rectangle 5">
              <a:extLst>
                <a:ext uri="{FF2B5EF4-FFF2-40B4-BE49-F238E27FC236}">
                  <a16:creationId xmlns:a16="http://schemas.microsoft.com/office/drawing/2014/main" id="{1EEA17A0-A7E1-4BA3-83ED-F251314E44C1}"/>
                </a:ext>
              </a:extLst>
            </p:cNvPr>
            <p:cNvSpPr>
              <a:spLocks noChangeArrowheads="1"/>
            </p:cNvSpPr>
            <p:nvPr userDrawn="1"/>
          </p:nvSpPr>
          <p:spPr bwMode="auto">
            <a:xfrm>
              <a:off x="211" y="4029"/>
              <a:ext cx="607" cy="223"/>
            </a:xfrm>
            <a:prstGeom prst="rect">
              <a:avLst/>
            </a:prstGeom>
            <a:solidFill>
              <a:srgbClr val="E51D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4" name="Freeform 6">
              <a:extLst>
                <a:ext uri="{FF2B5EF4-FFF2-40B4-BE49-F238E27FC236}">
                  <a16:creationId xmlns:a16="http://schemas.microsoft.com/office/drawing/2014/main" id="{7C2BDAEE-8650-46DD-B134-D32EAB9E5EF1}"/>
                </a:ext>
              </a:extLst>
            </p:cNvPr>
            <p:cNvSpPr>
              <a:spLocks noEditPoints="1"/>
            </p:cNvSpPr>
            <p:nvPr userDrawn="1"/>
          </p:nvSpPr>
          <p:spPr bwMode="auto">
            <a:xfrm>
              <a:off x="408"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10"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5" name="Freeform 7">
              <a:extLst>
                <a:ext uri="{FF2B5EF4-FFF2-40B4-BE49-F238E27FC236}">
                  <a16:creationId xmlns:a16="http://schemas.microsoft.com/office/drawing/2014/main" id="{2D97A50F-0725-4215-B56D-61ABE0AECB70}"/>
                </a:ext>
              </a:extLst>
            </p:cNvPr>
            <p:cNvSpPr>
              <a:spLocks noEditPoints="1"/>
            </p:cNvSpPr>
            <p:nvPr userDrawn="1"/>
          </p:nvSpPr>
          <p:spPr bwMode="auto">
            <a:xfrm>
              <a:off x="670"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9"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6" name="Freeform 8">
              <a:extLst>
                <a:ext uri="{FF2B5EF4-FFF2-40B4-BE49-F238E27FC236}">
                  <a16:creationId xmlns:a16="http://schemas.microsoft.com/office/drawing/2014/main" id="{76C18331-B7CA-4779-9B02-FF155E493CDD}"/>
                </a:ext>
              </a:extLst>
            </p:cNvPr>
            <p:cNvSpPr>
              <a:spLocks/>
            </p:cNvSpPr>
            <p:nvPr userDrawn="1"/>
          </p:nvSpPr>
          <p:spPr bwMode="auto">
            <a:xfrm>
              <a:off x="567" y="4119"/>
              <a:ext cx="65" cy="59"/>
            </a:xfrm>
            <a:custGeom>
              <a:avLst/>
              <a:gdLst>
                <a:gd name="T0" fmla="*/ 30 w 46"/>
                <a:gd name="T1" fmla="*/ 11 h 42"/>
                <a:gd name="T2" fmla="*/ 30 w 46"/>
                <a:gd name="T3" fmla="*/ 16 h 42"/>
                <a:gd name="T4" fmla="*/ 30 w 46"/>
                <a:gd name="T5" fmla="*/ 42 h 42"/>
                <a:gd name="T6" fmla="*/ 46 w 46"/>
                <a:gd name="T7" fmla="*/ 42 h 42"/>
                <a:gd name="T8" fmla="*/ 46 w 46"/>
                <a:gd name="T9" fmla="*/ 39 h 42"/>
                <a:gd name="T10" fmla="*/ 41 w 46"/>
                <a:gd name="T11" fmla="*/ 33 h 42"/>
                <a:gd name="T12" fmla="*/ 41 w 46"/>
                <a:gd name="T13" fmla="*/ 13 h 42"/>
                <a:gd name="T14" fmla="*/ 28 w 46"/>
                <a:gd name="T15" fmla="*/ 0 h 42"/>
                <a:gd name="T16" fmla="*/ 15 w 46"/>
                <a:gd name="T17" fmla="*/ 7 h 42"/>
                <a:gd name="T18" fmla="*/ 15 w 46"/>
                <a:gd name="T19" fmla="*/ 1 h 42"/>
                <a:gd name="T20" fmla="*/ 0 w 46"/>
                <a:gd name="T21" fmla="*/ 1 h 42"/>
                <a:gd name="T22" fmla="*/ 0 w 46"/>
                <a:gd name="T23" fmla="*/ 4 h 42"/>
                <a:gd name="T24" fmla="*/ 5 w 46"/>
                <a:gd name="T25" fmla="*/ 10 h 42"/>
                <a:gd name="T26" fmla="*/ 5 w 46"/>
                <a:gd name="T27" fmla="*/ 33 h 42"/>
                <a:gd name="T28" fmla="*/ 0 w 46"/>
                <a:gd name="T29" fmla="*/ 39 h 42"/>
                <a:gd name="T30" fmla="*/ 0 w 46"/>
                <a:gd name="T31" fmla="*/ 42 h 42"/>
                <a:gd name="T32" fmla="*/ 20 w 46"/>
                <a:gd name="T33" fmla="*/ 42 h 42"/>
                <a:gd name="T34" fmla="*/ 20 w 46"/>
                <a:gd name="T35" fmla="*/ 39 h 42"/>
                <a:gd name="T36" fmla="*/ 15 w 46"/>
                <a:gd name="T37" fmla="*/ 33 h 42"/>
                <a:gd name="T38" fmla="*/ 15 w 46"/>
                <a:gd name="T39" fmla="*/ 18 h 42"/>
                <a:gd name="T40" fmla="*/ 17 w 46"/>
                <a:gd name="T41" fmla="*/ 11 h 42"/>
                <a:gd name="T42" fmla="*/ 24 w 46"/>
                <a:gd name="T43" fmla="*/ 6 h 42"/>
                <a:gd name="T44" fmla="*/ 30 w 46"/>
                <a:gd name="T45"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 h="42">
                  <a:moveTo>
                    <a:pt x="30" y="11"/>
                  </a:moveTo>
                  <a:cubicBezTo>
                    <a:pt x="30" y="12"/>
                    <a:pt x="30" y="14"/>
                    <a:pt x="30" y="16"/>
                  </a:cubicBezTo>
                  <a:cubicBezTo>
                    <a:pt x="30" y="42"/>
                    <a:pt x="30" y="42"/>
                    <a:pt x="30" y="42"/>
                  </a:cubicBezTo>
                  <a:cubicBezTo>
                    <a:pt x="46" y="42"/>
                    <a:pt x="46" y="42"/>
                    <a:pt x="46" y="42"/>
                  </a:cubicBezTo>
                  <a:cubicBezTo>
                    <a:pt x="46" y="39"/>
                    <a:pt x="46" y="39"/>
                    <a:pt x="46" y="39"/>
                  </a:cubicBezTo>
                  <a:cubicBezTo>
                    <a:pt x="44" y="39"/>
                    <a:pt x="41" y="38"/>
                    <a:pt x="41" y="33"/>
                  </a:cubicBezTo>
                  <a:cubicBezTo>
                    <a:pt x="41" y="13"/>
                    <a:pt x="41" y="13"/>
                    <a:pt x="41" y="13"/>
                  </a:cubicBezTo>
                  <a:cubicBezTo>
                    <a:pt x="41" y="3"/>
                    <a:pt x="32" y="0"/>
                    <a:pt x="28" y="0"/>
                  </a:cubicBezTo>
                  <a:cubicBezTo>
                    <a:pt x="20" y="0"/>
                    <a:pt x="16" y="5"/>
                    <a:pt x="15" y="7"/>
                  </a:cubicBezTo>
                  <a:cubicBezTo>
                    <a:pt x="15" y="7"/>
                    <a:pt x="15" y="2"/>
                    <a:pt x="15" y="1"/>
                  </a:cubicBezTo>
                  <a:cubicBezTo>
                    <a:pt x="0" y="1"/>
                    <a:pt x="0" y="1"/>
                    <a:pt x="0" y="1"/>
                  </a:cubicBezTo>
                  <a:cubicBezTo>
                    <a:pt x="0" y="4"/>
                    <a:pt x="0" y="4"/>
                    <a:pt x="0" y="4"/>
                  </a:cubicBezTo>
                  <a:cubicBezTo>
                    <a:pt x="2" y="4"/>
                    <a:pt x="5" y="5"/>
                    <a:pt x="5" y="10"/>
                  </a:cubicBezTo>
                  <a:cubicBezTo>
                    <a:pt x="5" y="33"/>
                    <a:pt x="5" y="33"/>
                    <a:pt x="5" y="33"/>
                  </a:cubicBezTo>
                  <a:cubicBezTo>
                    <a:pt x="5" y="38"/>
                    <a:pt x="2" y="39"/>
                    <a:pt x="0" y="39"/>
                  </a:cubicBezTo>
                  <a:cubicBezTo>
                    <a:pt x="0" y="42"/>
                    <a:pt x="0" y="42"/>
                    <a:pt x="0" y="42"/>
                  </a:cubicBezTo>
                  <a:cubicBezTo>
                    <a:pt x="20" y="42"/>
                    <a:pt x="20" y="42"/>
                    <a:pt x="20" y="42"/>
                  </a:cubicBezTo>
                  <a:cubicBezTo>
                    <a:pt x="20" y="39"/>
                    <a:pt x="20" y="39"/>
                    <a:pt x="20" y="39"/>
                  </a:cubicBezTo>
                  <a:cubicBezTo>
                    <a:pt x="18" y="39"/>
                    <a:pt x="15" y="38"/>
                    <a:pt x="15" y="33"/>
                  </a:cubicBezTo>
                  <a:cubicBezTo>
                    <a:pt x="15" y="18"/>
                    <a:pt x="15" y="18"/>
                    <a:pt x="15" y="18"/>
                  </a:cubicBezTo>
                  <a:cubicBezTo>
                    <a:pt x="15" y="15"/>
                    <a:pt x="16" y="13"/>
                    <a:pt x="17" y="11"/>
                  </a:cubicBezTo>
                  <a:cubicBezTo>
                    <a:pt x="18" y="8"/>
                    <a:pt x="21" y="6"/>
                    <a:pt x="24" y="6"/>
                  </a:cubicBezTo>
                  <a:cubicBezTo>
                    <a:pt x="26" y="6"/>
                    <a:pt x="29" y="8"/>
                    <a:pt x="30"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7" name="Freeform 9">
              <a:extLst>
                <a:ext uri="{FF2B5EF4-FFF2-40B4-BE49-F238E27FC236}">
                  <a16:creationId xmlns:a16="http://schemas.microsoft.com/office/drawing/2014/main" id="{756D727E-8429-4FC3-855A-0607223F6DF4}"/>
                </a:ext>
              </a:extLst>
            </p:cNvPr>
            <p:cNvSpPr>
              <a:spLocks/>
            </p:cNvSpPr>
            <p:nvPr userDrawn="1"/>
          </p:nvSpPr>
          <p:spPr bwMode="auto">
            <a:xfrm>
              <a:off x="635" y="4107"/>
              <a:ext cx="29" cy="71"/>
            </a:xfrm>
            <a:custGeom>
              <a:avLst/>
              <a:gdLst>
                <a:gd name="T0" fmla="*/ 20 w 21"/>
                <a:gd name="T1" fmla="*/ 50 h 50"/>
                <a:gd name="T2" fmla="*/ 20 w 21"/>
                <a:gd name="T3" fmla="*/ 47 h 50"/>
                <a:gd name="T4" fmla="*/ 15 w 21"/>
                <a:gd name="T5" fmla="*/ 41 h 50"/>
                <a:gd name="T6" fmla="*/ 15 w 21"/>
                <a:gd name="T7" fmla="*/ 13 h 50"/>
                <a:gd name="T8" fmla="*/ 21 w 21"/>
                <a:gd name="T9" fmla="*/ 13 h 50"/>
                <a:gd name="T10" fmla="*/ 21 w 21"/>
                <a:gd name="T11" fmla="*/ 9 h 50"/>
                <a:gd name="T12" fmla="*/ 15 w 21"/>
                <a:gd name="T13" fmla="*/ 9 h 50"/>
                <a:gd name="T14" fmla="*/ 15 w 21"/>
                <a:gd name="T15" fmla="*/ 0 h 50"/>
                <a:gd name="T16" fmla="*/ 10 w 21"/>
                <a:gd name="T17" fmla="*/ 0 h 50"/>
                <a:gd name="T18" fmla="*/ 0 w 21"/>
                <a:gd name="T19" fmla="*/ 10 h 50"/>
                <a:gd name="T20" fmla="*/ 0 w 21"/>
                <a:gd name="T21" fmla="*/ 13 h 50"/>
                <a:gd name="T22" fmla="*/ 5 w 21"/>
                <a:gd name="T23" fmla="*/ 13 h 50"/>
                <a:gd name="T24" fmla="*/ 5 w 21"/>
                <a:gd name="T25" fmla="*/ 41 h 50"/>
                <a:gd name="T26" fmla="*/ 14 w 21"/>
                <a:gd name="T27" fmla="*/ 50 h 50"/>
                <a:gd name="T28" fmla="*/ 20 w 21"/>
                <a:gd name="T2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50">
                  <a:moveTo>
                    <a:pt x="20" y="50"/>
                  </a:moveTo>
                  <a:cubicBezTo>
                    <a:pt x="20" y="47"/>
                    <a:pt x="20" y="47"/>
                    <a:pt x="20" y="47"/>
                  </a:cubicBezTo>
                  <a:cubicBezTo>
                    <a:pt x="18" y="47"/>
                    <a:pt x="15" y="46"/>
                    <a:pt x="15" y="41"/>
                  </a:cubicBezTo>
                  <a:cubicBezTo>
                    <a:pt x="15" y="40"/>
                    <a:pt x="15" y="13"/>
                    <a:pt x="15" y="13"/>
                  </a:cubicBezTo>
                  <a:cubicBezTo>
                    <a:pt x="21" y="13"/>
                    <a:pt x="21" y="13"/>
                    <a:pt x="21" y="13"/>
                  </a:cubicBezTo>
                  <a:cubicBezTo>
                    <a:pt x="21" y="9"/>
                    <a:pt x="21" y="9"/>
                    <a:pt x="21" y="9"/>
                  </a:cubicBezTo>
                  <a:cubicBezTo>
                    <a:pt x="15" y="9"/>
                    <a:pt x="15" y="9"/>
                    <a:pt x="15" y="9"/>
                  </a:cubicBezTo>
                  <a:cubicBezTo>
                    <a:pt x="15" y="0"/>
                    <a:pt x="15" y="0"/>
                    <a:pt x="15" y="0"/>
                  </a:cubicBezTo>
                  <a:cubicBezTo>
                    <a:pt x="10" y="0"/>
                    <a:pt x="10" y="0"/>
                    <a:pt x="10" y="0"/>
                  </a:cubicBezTo>
                  <a:cubicBezTo>
                    <a:pt x="10" y="6"/>
                    <a:pt x="4" y="10"/>
                    <a:pt x="0" y="10"/>
                  </a:cubicBezTo>
                  <a:cubicBezTo>
                    <a:pt x="0" y="13"/>
                    <a:pt x="0" y="13"/>
                    <a:pt x="0" y="13"/>
                  </a:cubicBezTo>
                  <a:cubicBezTo>
                    <a:pt x="5" y="13"/>
                    <a:pt x="5" y="13"/>
                    <a:pt x="5" y="13"/>
                  </a:cubicBezTo>
                  <a:cubicBezTo>
                    <a:pt x="5" y="41"/>
                    <a:pt x="5" y="41"/>
                    <a:pt x="5" y="41"/>
                  </a:cubicBezTo>
                  <a:cubicBezTo>
                    <a:pt x="5" y="47"/>
                    <a:pt x="7" y="50"/>
                    <a:pt x="14" y="50"/>
                  </a:cubicBezTo>
                  <a:lnTo>
                    <a:pt x="2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8" name="Freeform 10">
              <a:extLst>
                <a:ext uri="{FF2B5EF4-FFF2-40B4-BE49-F238E27FC236}">
                  <a16:creationId xmlns:a16="http://schemas.microsoft.com/office/drawing/2014/main" id="{E80DC0E9-2BBB-49D4-BF6B-03C8D112E054}"/>
                </a:ext>
              </a:extLst>
            </p:cNvPr>
            <p:cNvSpPr>
              <a:spLocks/>
            </p:cNvSpPr>
            <p:nvPr userDrawn="1"/>
          </p:nvSpPr>
          <p:spPr bwMode="auto">
            <a:xfrm>
              <a:off x="473" y="4096"/>
              <a:ext cx="63" cy="82"/>
            </a:xfrm>
            <a:custGeom>
              <a:avLst/>
              <a:gdLst>
                <a:gd name="T0" fmla="*/ 28 w 45"/>
                <a:gd name="T1" fmla="*/ 5 h 58"/>
                <a:gd name="T2" fmla="*/ 28 w 45"/>
                <a:gd name="T3" fmla="*/ 48 h 58"/>
                <a:gd name="T4" fmla="*/ 33 w 45"/>
                <a:gd name="T5" fmla="*/ 54 h 58"/>
                <a:gd name="T6" fmla="*/ 33 w 45"/>
                <a:gd name="T7" fmla="*/ 58 h 58"/>
                <a:gd name="T8" fmla="*/ 12 w 45"/>
                <a:gd name="T9" fmla="*/ 58 h 58"/>
                <a:gd name="T10" fmla="*/ 12 w 45"/>
                <a:gd name="T11" fmla="*/ 54 h 58"/>
                <a:gd name="T12" fmla="*/ 17 w 45"/>
                <a:gd name="T13" fmla="*/ 48 h 58"/>
                <a:gd name="T14" fmla="*/ 17 w 45"/>
                <a:gd name="T15" fmla="*/ 5 h 58"/>
                <a:gd name="T16" fmla="*/ 12 w 45"/>
                <a:gd name="T17" fmla="*/ 5 h 58"/>
                <a:gd name="T18" fmla="*/ 4 w 45"/>
                <a:gd name="T19" fmla="*/ 12 h 58"/>
                <a:gd name="T20" fmla="*/ 0 w 45"/>
                <a:gd name="T21" fmla="*/ 12 h 58"/>
                <a:gd name="T22" fmla="*/ 0 w 45"/>
                <a:gd name="T23" fmla="*/ 0 h 58"/>
                <a:gd name="T24" fmla="*/ 45 w 45"/>
                <a:gd name="T25" fmla="*/ 0 h 58"/>
                <a:gd name="T26" fmla="*/ 45 w 45"/>
                <a:gd name="T27" fmla="*/ 12 h 58"/>
                <a:gd name="T28" fmla="*/ 41 w 45"/>
                <a:gd name="T29" fmla="*/ 12 h 58"/>
                <a:gd name="T30" fmla="*/ 33 w 45"/>
                <a:gd name="T31" fmla="*/ 5 h 58"/>
                <a:gd name="T32" fmla="*/ 28 w 45"/>
                <a:gd name="T33"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58">
                  <a:moveTo>
                    <a:pt x="28" y="5"/>
                  </a:moveTo>
                  <a:cubicBezTo>
                    <a:pt x="28" y="48"/>
                    <a:pt x="28" y="48"/>
                    <a:pt x="28" y="48"/>
                  </a:cubicBezTo>
                  <a:cubicBezTo>
                    <a:pt x="28" y="53"/>
                    <a:pt x="31" y="54"/>
                    <a:pt x="33" y="54"/>
                  </a:cubicBezTo>
                  <a:cubicBezTo>
                    <a:pt x="33" y="58"/>
                    <a:pt x="33" y="58"/>
                    <a:pt x="33" y="58"/>
                  </a:cubicBezTo>
                  <a:cubicBezTo>
                    <a:pt x="12" y="58"/>
                    <a:pt x="12" y="58"/>
                    <a:pt x="12" y="58"/>
                  </a:cubicBezTo>
                  <a:cubicBezTo>
                    <a:pt x="12" y="54"/>
                    <a:pt x="12" y="54"/>
                    <a:pt x="12" y="54"/>
                  </a:cubicBezTo>
                  <a:cubicBezTo>
                    <a:pt x="14" y="54"/>
                    <a:pt x="17" y="53"/>
                    <a:pt x="17" y="48"/>
                  </a:cubicBezTo>
                  <a:cubicBezTo>
                    <a:pt x="17" y="5"/>
                    <a:pt x="17" y="5"/>
                    <a:pt x="17" y="5"/>
                  </a:cubicBezTo>
                  <a:cubicBezTo>
                    <a:pt x="16" y="5"/>
                    <a:pt x="14" y="5"/>
                    <a:pt x="12" y="5"/>
                  </a:cubicBezTo>
                  <a:cubicBezTo>
                    <a:pt x="6" y="5"/>
                    <a:pt x="4" y="7"/>
                    <a:pt x="4" y="12"/>
                  </a:cubicBezTo>
                  <a:cubicBezTo>
                    <a:pt x="0" y="12"/>
                    <a:pt x="0" y="12"/>
                    <a:pt x="0" y="12"/>
                  </a:cubicBezTo>
                  <a:cubicBezTo>
                    <a:pt x="0" y="0"/>
                    <a:pt x="0" y="0"/>
                    <a:pt x="0" y="0"/>
                  </a:cubicBezTo>
                  <a:cubicBezTo>
                    <a:pt x="45" y="0"/>
                    <a:pt x="45" y="0"/>
                    <a:pt x="45" y="0"/>
                  </a:cubicBezTo>
                  <a:cubicBezTo>
                    <a:pt x="45" y="12"/>
                    <a:pt x="45" y="12"/>
                    <a:pt x="45" y="12"/>
                  </a:cubicBezTo>
                  <a:cubicBezTo>
                    <a:pt x="41" y="12"/>
                    <a:pt x="41" y="12"/>
                    <a:pt x="41" y="12"/>
                  </a:cubicBezTo>
                  <a:cubicBezTo>
                    <a:pt x="41" y="7"/>
                    <a:pt x="39" y="5"/>
                    <a:pt x="33" y="5"/>
                  </a:cubicBezTo>
                  <a:cubicBezTo>
                    <a:pt x="31" y="5"/>
                    <a:pt x="28" y="5"/>
                    <a:pt x="28"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9" name="Freeform 11">
              <a:extLst>
                <a:ext uri="{FF2B5EF4-FFF2-40B4-BE49-F238E27FC236}">
                  <a16:creationId xmlns:a16="http://schemas.microsoft.com/office/drawing/2014/main" id="{6A5D7083-E351-499B-8CAB-753879B31DD9}"/>
                </a:ext>
              </a:extLst>
            </p:cNvPr>
            <p:cNvSpPr>
              <a:spLocks/>
            </p:cNvSpPr>
            <p:nvPr userDrawn="1"/>
          </p:nvSpPr>
          <p:spPr bwMode="auto">
            <a:xfrm>
              <a:off x="300" y="4096"/>
              <a:ext cx="78" cy="90"/>
            </a:xfrm>
            <a:custGeom>
              <a:avLst/>
              <a:gdLst>
                <a:gd name="T0" fmla="*/ 16 w 56"/>
                <a:gd name="T1" fmla="*/ 5 h 63"/>
                <a:gd name="T2" fmla="*/ 16 w 56"/>
                <a:gd name="T3" fmla="*/ 18 h 63"/>
                <a:gd name="T4" fmla="*/ 16 w 56"/>
                <a:gd name="T5" fmla="*/ 32 h 63"/>
                <a:gd name="T6" fmla="*/ 16 w 56"/>
                <a:gd name="T7" fmla="*/ 48 h 63"/>
                <a:gd name="T8" fmla="*/ 21 w 56"/>
                <a:gd name="T9" fmla="*/ 54 h 63"/>
                <a:gd name="T10" fmla="*/ 21 w 56"/>
                <a:gd name="T11" fmla="*/ 58 h 63"/>
                <a:gd name="T12" fmla="*/ 0 w 56"/>
                <a:gd name="T13" fmla="*/ 58 h 63"/>
                <a:gd name="T14" fmla="*/ 0 w 56"/>
                <a:gd name="T15" fmla="*/ 54 h 63"/>
                <a:gd name="T16" fmla="*/ 5 w 56"/>
                <a:gd name="T17" fmla="*/ 48 h 63"/>
                <a:gd name="T18" fmla="*/ 5 w 56"/>
                <a:gd name="T19" fmla="*/ 32 h 63"/>
                <a:gd name="T20" fmla="*/ 5 w 56"/>
                <a:gd name="T21" fmla="*/ 19 h 63"/>
                <a:gd name="T22" fmla="*/ 5 w 56"/>
                <a:gd name="T23" fmla="*/ 9 h 63"/>
                <a:gd name="T24" fmla="*/ 0 w 56"/>
                <a:gd name="T25" fmla="*/ 3 h 63"/>
                <a:gd name="T26" fmla="*/ 0 w 56"/>
                <a:gd name="T27" fmla="*/ 0 h 63"/>
                <a:gd name="T28" fmla="*/ 26 w 56"/>
                <a:gd name="T29" fmla="*/ 0 h 63"/>
                <a:gd name="T30" fmla="*/ 45 w 56"/>
                <a:gd name="T31" fmla="*/ 15 h 63"/>
                <a:gd name="T32" fmla="*/ 33 w 56"/>
                <a:gd name="T33" fmla="*/ 29 h 63"/>
                <a:gd name="T34" fmla="*/ 51 w 56"/>
                <a:gd name="T35" fmla="*/ 57 h 63"/>
                <a:gd name="T36" fmla="*/ 56 w 56"/>
                <a:gd name="T37" fmla="*/ 60 h 63"/>
                <a:gd name="T38" fmla="*/ 56 w 56"/>
                <a:gd name="T39" fmla="*/ 60 h 63"/>
                <a:gd name="T40" fmla="*/ 56 w 56"/>
                <a:gd name="T41" fmla="*/ 63 h 63"/>
                <a:gd name="T42" fmla="*/ 50 w 56"/>
                <a:gd name="T43" fmla="*/ 63 h 63"/>
                <a:gd name="T44" fmla="*/ 39 w 56"/>
                <a:gd name="T45" fmla="*/ 58 h 63"/>
                <a:gd name="T46" fmla="*/ 21 w 56"/>
                <a:gd name="T47" fmla="*/ 29 h 63"/>
                <a:gd name="T48" fmla="*/ 20 w 56"/>
                <a:gd name="T49" fmla="*/ 29 h 63"/>
                <a:gd name="T50" fmla="*/ 20 w 56"/>
                <a:gd name="T51" fmla="*/ 26 h 63"/>
                <a:gd name="T52" fmla="*/ 21 w 56"/>
                <a:gd name="T53" fmla="*/ 26 h 63"/>
                <a:gd name="T54" fmla="*/ 33 w 56"/>
                <a:gd name="T55" fmla="*/ 16 h 63"/>
                <a:gd name="T56" fmla="*/ 22 w 56"/>
                <a:gd name="T57" fmla="*/ 5 h 63"/>
                <a:gd name="T58" fmla="*/ 16 w 56"/>
                <a:gd name="T59"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63">
                  <a:moveTo>
                    <a:pt x="16" y="5"/>
                  </a:moveTo>
                  <a:cubicBezTo>
                    <a:pt x="16" y="18"/>
                    <a:pt x="16" y="18"/>
                    <a:pt x="16" y="18"/>
                  </a:cubicBezTo>
                  <a:cubicBezTo>
                    <a:pt x="16" y="32"/>
                    <a:pt x="16" y="32"/>
                    <a:pt x="16" y="32"/>
                  </a:cubicBezTo>
                  <a:cubicBezTo>
                    <a:pt x="16" y="48"/>
                    <a:pt x="16" y="48"/>
                    <a:pt x="16" y="48"/>
                  </a:cubicBezTo>
                  <a:cubicBezTo>
                    <a:pt x="16" y="53"/>
                    <a:pt x="19" y="54"/>
                    <a:pt x="21" y="54"/>
                  </a:cubicBezTo>
                  <a:cubicBezTo>
                    <a:pt x="21" y="58"/>
                    <a:pt x="21" y="58"/>
                    <a:pt x="21" y="58"/>
                  </a:cubicBezTo>
                  <a:cubicBezTo>
                    <a:pt x="0" y="58"/>
                    <a:pt x="0" y="58"/>
                    <a:pt x="0" y="58"/>
                  </a:cubicBezTo>
                  <a:cubicBezTo>
                    <a:pt x="0" y="54"/>
                    <a:pt x="0" y="54"/>
                    <a:pt x="0" y="54"/>
                  </a:cubicBezTo>
                  <a:cubicBezTo>
                    <a:pt x="2" y="54"/>
                    <a:pt x="5" y="53"/>
                    <a:pt x="5" y="48"/>
                  </a:cubicBezTo>
                  <a:cubicBezTo>
                    <a:pt x="5" y="32"/>
                    <a:pt x="5" y="32"/>
                    <a:pt x="5" y="32"/>
                  </a:cubicBezTo>
                  <a:cubicBezTo>
                    <a:pt x="5" y="19"/>
                    <a:pt x="5" y="19"/>
                    <a:pt x="5" y="19"/>
                  </a:cubicBezTo>
                  <a:cubicBezTo>
                    <a:pt x="5" y="9"/>
                    <a:pt x="5" y="9"/>
                    <a:pt x="5" y="9"/>
                  </a:cubicBezTo>
                  <a:cubicBezTo>
                    <a:pt x="5" y="4"/>
                    <a:pt x="2" y="3"/>
                    <a:pt x="0" y="3"/>
                  </a:cubicBezTo>
                  <a:cubicBezTo>
                    <a:pt x="0" y="0"/>
                    <a:pt x="0" y="0"/>
                    <a:pt x="0" y="0"/>
                  </a:cubicBezTo>
                  <a:cubicBezTo>
                    <a:pt x="26" y="0"/>
                    <a:pt x="26" y="0"/>
                    <a:pt x="26" y="0"/>
                  </a:cubicBezTo>
                  <a:cubicBezTo>
                    <a:pt x="42" y="0"/>
                    <a:pt x="45" y="8"/>
                    <a:pt x="45" y="15"/>
                  </a:cubicBezTo>
                  <a:cubicBezTo>
                    <a:pt x="45" y="22"/>
                    <a:pt x="40" y="27"/>
                    <a:pt x="33" y="29"/>
                  </a:cubicBezTo>
                  <a:cubicBezTo>
                    <a:pt x="40" y="29"/>
                    <a:pt x="45" y="49"/>
                    <a:pt x="51" y="57"/>
                  </a:cubicBezTo>
                  <a:cubicBezTo>
                    <a:pt x="52" y="58"/>
                    <a:pt x="54" y="60"/>
                    <a:pt x="56" y="60"/>
                  </a:cubicBezTo>
                  <a:cubicBezTo>
                    <a:pt x="56" y="60"/>
                    <a:pt x="56" y="60"/>
                    <a:pt x="56" y="60"/>
                  </a:cubicBezTo>
                  <a:cubicBezTo>
                    <a:pt x="56" y="63"/>
                    <a:pt x="56" y="63"/>
                    <a:pt x="56" y="63"/>
                  </a:cubicBezTo>
                  <a:cubicBezTo>
                    <a:pt x="50" y="63"/>
                    <a:pt x="50" y="63"/>
                    <a:pt x="50" y="63"/>
                  </a:cubicBezTo>
                  <a:cubicBezTo>
                    <a:pt x="45" y="63"/>
                    <a:pt x="41" y="61"/>
                    <a:pt x="39" y="58"/>
                  </a:cubicBezTo>
                  <a:cubicBezTo>
                    <a:pt x="32" y="49"/>
                    <a:pt x="29" y="30"/>
                    <a:pt x="21" y="29"/>
                  </a:cubicBezTo>
                  <a:cubicBezTo>
                    <a:pt x="21" y="29"/>
                    <a:pt x="21" y="29"/>
                    <a:pt x="20" y="29"/>
                  </a:cubicBezTo>
                  <a:cubicBezTo>
                    <a:pt x="20" y="26"/>
                    <a:pt x="20" y="26"/>
                    <a:pt x="20" y="26"/>
                  </a:cubicBezTo>
                  <a:cubicBezTo>
                    <a:pt x="21" y="26"/>
                    <a:pt x="21" y="26"/>
                    <a:pt x="21" y="26"/>
                  </a:cubicBezTo>
                  <a:cubicBezTo>
                    <a:pt x="31" y="26"/>
                    <a:pt x="33" y="20"/>
                    <a:pt x="33" y="16"/>
                  </a:cubicBezTo>
                  <a:cubicBezTo>
                    <a:pt x="33" y="10"/>
                    <a:pt x="31" y="5"/>
                    <a:pt x="22" y="5"/>
                  </a:cubicBezTo>
                  <a:cubicBezTo>
                    <a:pt x="20" y="5"/>
                    <a:pt x="16" y="5"/>
                    <a:pt x="16"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0" name="Oval 12">
              <a:extLst>
                <a:ext uri="{FF2B5EF4-FFF2-40B4-BE49-F238E27FC236}">
                  <a16:creationId xmlns:a16="http://schemas.microsoft.com/office/drawing/2014/main" id="{70A284DF-8669-414B-868F-4005742BFFE2}"/>
                </a:ext>
              </a:extLst>
            </p:cNvPr>
            <p:cNvSpPr>
              <a:spLocks noChangeArrowheads="1"/>
            </p:cNvSpPr>
            <p:nvPr userDrawn="1"/>
          </p:nvSpPr>
          <p:spPr bwMode="auto">
            <a:xfrm>
              <a:off x="540" y="4100"/>
              <a:ext cx="16"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1" name="Freeform 13">
              <a:extLst>
                <a:ext uri="{FF2B5EF4-FFF2-40B4-BE49-F238E27FC236}">
                  <a16:creationId xmlns:a16="http://schemas.microsoft.com/office/drawing/2014/main" id="{7AF435ED-8BC8-4345-87BD-9F771EC8B4C3}"/>
                </a:ext>
              </a:extLst>
            </p:cNvPr>
            <p:cNvSpPr>
              <a:spLocks/>
            </p:cNvSpPr>
            <p:nvPr userDrawn="1"/>
          </p:nvSpPr>
          <p:spPr bwMode="auto">
            <a:xfrm>
              <a:off x="535" y="4120"/>
              <a:ext cx="28" cy="58"/>
            </a:xfrm>
            <a:custGeom>
              <a:avLst/>
              <a:gdLst>
                <a:gd name="T0" fmla="*/ 20 w 20"/>
                <a:gd name="T1" fmla="*/ 41 h 41"/>
                <a:gd name="T2" fmla="*/ 20 w 20"/>
                <a:gd name="T3" fmla="*/ 38 h 41"/>
                <a:gd name="T4" fmla="*/ 15 w 20"/>
                <a:gd name="T5" fmla="*/ 32 h 41"/>
                <a:gd name="T6" fmla="*/ 15 w 20"/>
                <a:gd name="T7" fmla="*/ 0 h 41"/>
                <a:gd name="T8" fmla="*/ 0 w 20"/>
                <a:gd name="T9" fmla="*/ 0 h 41"/>
                <a:gd name="T10" fmla="*/ 0 w 20"/>
                <a:gd name="T11" fmla="*/ 3 h 41"/>
                <a:gd name="T12" fmla="*/ 5 w 20"/>
                <a:gd name="T13" fmla="*/ 9 h 41"/>
                <a:gd name="T14" fmla="*/ 5 w 20"/>
                <a:gd name="T15" fmla="*/ 32 h 41"/>
                <a:gd name="T16" fmla="*/ 0 w 20"/>
                <a:gd name="T17" fmla="*/ 38 h 41"/>
                <a:gd name="T18" fmla="*/ 0 w 20"/>
                <a:gd name="T19" fmla="*/ 41 h 41"/>
                <a:gd name="T20" fmla="*/ 20 w 20"/>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1">
                  <a:moveTo>
                    <a:pt x="20" y="41"/>
                  </a:moveTo>
                  <a:cubicBezTo>
                    <a:pt x="20" y="38"/>
                    <a:pt x="20" y="38"/>
                    <a:pt x="20" y="38"/>
                  </a:cubicBezTo>
                  <a:cubicBezTo>
                    <a:pt x="18" y="38"/>
                    <a:pt x="15" y="37"/>
                    <a:pt x="15" y="32"/>
                  </a:cubicBezTo>
                  <a:cubicBezTo>
                    <a:pt x="15" y="0"/>
                    <a:pt x="15" y="0"/>
                    <a:pt x="15" y="0"/>
                  </a:cubicBezTo>
                  <a:cubicBezTo>
                    <a:pt x="0" y="0"/>
                    <a:pt x="0" y="0"/>
                    <a:pt x="0" y="0"/>
                  </a:cubicBezTo>
                  <a:cubicBezTo>
                    <a:pt x="0" y="3"/>
                    <a:pt x="0" y="3"/>
                    <a:pt x="0" y="3"/>
                  </a:cubicBezTo>
                  <a:cubicBezTo>
                    <a:pt x="2" y="3"/>
                    <a:pt x="5" y="4"/>
                    <a:pt x="5" y="9"/>
                  </a:cubicBezTo>
                  <a:cubicBezTo>
                    <a:pt x="5" y="32"/>
                    <a:pt x="5" y="32"/>
                    <a:pt x="5" y="32"/>
                  </a:cubicBezTo>
                  <a:cubicBezTo>
                    <a:pt x="5" y="37"/>
                    <a:pt x="2" y="38"/>
                    <a:pt x="0" y="38"/>
                  </a:cubicBezTo>
                  <a:cubicBezTo>
                    <a:pt x="0" y="41"/>
                    <a:pt x="0" y="41"/>
                    <a:pt x="0" y="41"/>
                  </a:cubicBezTo>
                  <a:lnTo>
                    <a:pt x="2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2" name="Freeform 14">
              <a:extLst>
                <a:ext uri="{FF2B5EF4-FFF2-40B4-BE49-F238E27FC236}">
                  <a16:creationId xmlns:a16="http://schemas.microsoft.com/office/drawing/2014/main" id="{9AD8AF20-0490-41C1-901E-1CD79C8492CA}"/>
                </a:ext>
              </a:extLst>
            </p:cNvPr>
            <p:cNvSpPr>
              <a:spLocks/>
            </p:cNvSpPr>
            <p:nvPr userDrawn="1"/>
          </p:nvSpPr>
          <p:spPr bwMode="auto">
            <a:xfrm>
              <a:off x="373" y="4120"/>
              <a:ext cx="29" cy="58"/>
            </a:xfrm>
            <a:custGeom>
              <a:avLst/>
              <a:gdLst>
                <a:gd name="T0" fmla="*/ 5 w 21"/>
                <a:gd name="T1" fmla="*/ 41 h 41"/>
                <a:gd name="T2" fmla="*/ 5 w 21"/>
                <a:gd name="T3" fmla="*/ 9 h 41"/>
                <a:gd name="T4" fmla="*/ 0 w 21"/>
                <a:gd name="T5" fmla="*/ 3 h 41"/>
                <a:gd name="T6" fmla="*/ 0 w 21"/>
                <a:gd name="T7" fmla="*/ 0 h 41"/>
                <a:gd name="T8" fmla="*/ 16 w 21"/>
                <a:gd name="T9" fmla="*/ 0 h 41"/>
                <a:gd name="T10" fmla="*/ 16 w 21"/>
                <a:gd name="T11" fmla="*/ 32 h 41"/>
                <a:gd name="T12" fmla="*/ 21 w 21"/>
                <a:gd name="T13" fmla="*/ 38 h 41"/>
                <a:gd name="T14" fmla="*/ 21 w 21"/>
                <a:gd name="T15" fmla="*/ 41 h 41"/>
                <a:gd name="T16" fmla="*/ 5 w 21"/>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5" y="41"/>
                  </a:moveTo>
                  <a:cubicBezTo>
                    <a:pt x="5" y="9"/>
                    <a:pt x="5" y="9"/>
                    <a:pt x="5" y="9"/>
                  </a:cubicBezTo>
                  <a:cubicBezTo>
                    <a:pt x="5" y="4"/>
                    <a:pt x="2" y="3"/>
                    <a:pt x="0" y="3"/>
                  </a:cubicBezTo>
                  <a:cubicBezTo>
                    <a:pt x="0" y="0"/>
                    <a:pt x="0" y="0"/>
                    <a:pt x="0" y="0"/>
                  </a:cubicBezTo>
                  <a:cubicBezTo>
                    <a:pt x="16" y="0"/>
                    <a:pt x="16" y="0"/>
                    <a:pt x="16" y="0"/>
                  </a:cubicBezTo>
                  <a:cubicBezTo>
                    <a:pt x="16" y="32"/>
                    <a:pt x="16" y="32"/>
                    <a:pt x="16" y="32"/>
                  </a:cubicBezTo>
                  <a:cubicBezTo>
                    <a:pt x="16" y="37"/>
                    <a:pt x="18" y="38"/>
                    <a:pt x="21" y="38"/>
                  </a:cubicBezTo>
                  <a:cubicBezTo>
                    <a:pt x="21" y="41"/>
                    <a:pt x="21" y="41"/>
                    <a:pt x="21" y="41"/>
                  </a:cubicBezTo>
                  <a:lnTo>
                    <a:pt x="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33" name="Oval 15">
              <a:extLst>
                <a:ext uri="{FF2B5EF4-FFF2-40B4-BE49-F238E27FC236}">
                  <a16:creationId xmlns:a16="http://schemas.microsoft.com/office/drawing/2014/main" id="{4B911A28-1C5E-40B3-889F-6B73FF3FF101}"/>
                </a:ext>
              </a:extLst>
            </p:cNvPr>
            <p:cNvSpPr>
              <a:spLocks noChangeArrowheads="1"/>
            </p:cNvSpPr>
            <p:nvPr userDrawn="1"/>
          </p:nvSpPr>
          <p:spPr bwMode="auto">
            <a:xfrm>
              <a:off x="378" y="4100"/>
              <a:ext cx="17"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Tree>
    <p:custDataLst>
      <p:tags r:id="rId1"/>
    </p:custDataLst>
    <p:extLst>
      <p:ext uri="{BB962C8B-B14F-4D97-AF65-F5344CB8AC3E}">
        <p14:creationId xmlns:p14="http://schemas.microsoft.com/office/powerpoint/2010/main" val="207883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One Image and Content">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a:xfrm>
            <a:off x="337345" y="6123760"/>
            <a:ext cx="3801600" cy="269420"/>
          </a:xfrm>
        </p:spPr>
        <p:txBody>
          <a:bodyPr anchor="ctr">
            <a:noAutofit/>
          </a:bodyPr>
          <a:lstStyle>
            <a:lvl1pPr algn="r">
              <a:lnSpc>
                <a:spcPct val="85000"/>
              </a:lnSpc>
              <a:spcBef>
                <a:spcPts val="0"/>
              </a:spcBef>
              <a:defRPr sz="1000" b="0" baseline="0">
                <a:solidFill>
                  <a:schemeClr val="tx1"/>
                </a:solidFill>
              </a:defRPr>
            </a:lvl1pPr>
          </a:lstStyle>
          <a:p>
            <a:pPr lvl="0"/>
            <a:r>
              <a:rPr lang="en-US"/>
              <a:t>Click to edit Master text styles</a:t>
            </a:r>
          </a:p>
        </p:txBody>
      </p:sp>
      <p:sp>
        <p:nvSpPr>
          <p:cNvPr id="9" name="Picture Placeholder 5"/>
          <p:cNvSpPr>
            <a:spLocks noGrp="1"/>
          </p:cNvSpPr>
          <p:nvPr>
            <p:ph type="pic" sz="quarter" idx="14"/>
          </p:nvPr>
        </p:nvSpPr>
        <p:spPr>
          <a:xfrm>
            <a:off x="337345" y="1657350"/>
            <a:ext cx="3801600" cy="4438650"/>
          </a:xfrm>
          <a:solidFill>
            <a:schemeClr val="bg1">
              <a:lumMod val="95000"/>
            </a:schemeClr>
          </a:solidFill>
        </p:spPr>
        <p:txBody>
          <a:bodyPr anchor="ctr"/>
          <a:lstStyle>
            <a:lvl1pPr algn="ctr">
              <a:defRPr>
                <a:solidFill>
                  <a:schemeClr val="tx1"/>
                </a:solidFill>
              </a:defRPr>
            </a:lvl1pPr>
          </a:lstStyle>
          <a:p>
            <a:endParaRPr lang="en-GB"/>
          </a:p>
        </p:txBody>
      </p:sp>
      <p:sp>
        <p:nvSpPr>
          <p:cNvPr id="11" name="Content Placeholder 2"/>
          <p:cNvSpPr>
            <a:spLocks noGrp="1"/>
          </p:cNvSpPr>
          <p:nvPr>
            <p:ph idx="15"/>
          </p:nvPr>
        </p:nvSpPr>
        <p:spPr>
          <a:xfrm>
            <a:off x="4310397" y="1657350"/>
            <a:ext cx="7547588" cy="4438800"/>
          </a:xfrm>
        </p:spPr>
        <p:txBody>
          <a:bodyPr lIns="0" tIns="0" rIns="0" bIns="0"/>
          <a:lstStyle/>
          <a:p>
            <a:pPr lvl="0"/>
            <a:r>
              <a:rPr lang="en-US"/>
              <a:t>Click to edit Master text styles</a:t>
            </a:r>
          </a:p>
          <a:p>
            <a:pPr lvl="1"/>
            <a:r>
              <a:rPr lang="en-US"/>
              <a:t>Second level</a:t>
            </a:r>
          </a:p>
        </p:txBody>
      </p:sp>
      <p:sp>
        <p:nvSpPr>
          <p:cNvPr id="5" name="Title 4"/>
          <p:cNvSpPr>
            <a:spLocks noGrp="1"/>
          </p:cNvSpPr>
          <p:nvPr>
            <p:ph type="title"/>
          </p:nvPr>
        </p:nvSpPr>
        <p:spPr/>
        <p:txBody>
          <a:bodyPr/>
          <a:lstStyle/>
          <a:p>
            <a:r>
              <a:rPr lang="en-US"/>
              <a:t>Click to edit Master title style</a:t>
            </a:r>
            <a:endParaRPr lang="en-GB"/>
          </a:p>
        </p:txBody>
      </p:sp>
      <p:sp>
        <p:nvSpPr>
          <p:cNvPr id="8" name="Slide Number Placeholder 7"/>
          <p:cNvSpPr>
            <a:spLocks noGrp="1"/>
          </p:cNvSpPr>
          <p:nvPr>
            <p:ph type="sldNum" sz="quarter" idx="17"/>
          </p:nvPr>
        </p:nvSpPr>
        <p:spPr/>
        <p:txBody>
          <a:bodyPr/>
          <a:lstStyle/>
          <a:p>
            <a:fld id="{F624A8C7-D029-401D-A8B1-18FF118BE1BB}" type="slidenum">
              <a:rPr lang="en-GB" smtClean="0"/>
              <a:pPr/>
              <a:t>‹N°›</a:t>
            </a:fld>
            <a:endParaRPr lang="en-GB"/>
          </a:p>
        </p:txBody>
      </p:sp>
      <p:sp>
        <p:nvSpPr>
          <p:cNvPr id="2" name="Date Placeholder 1"/>
          <p:cNvSpPr>
            <a:spLocks noGrp="1"/>
          </p:cNvSpPr>
          <p:nvPr>
            <p:ph type="dt" sz="half" idx="18"/>
          </p:nvPr>
        </p:nvSpPr>
        <p:spPr/>
        <p:txBody>
          <a:bodyPr/>
          <a:lstStyle/>
          <a:p>
            <a:endParaRPr lang="en-GB"/>
          </a:p>
        </p:txBody>
      </p:sp>
    </p:spTree>
    <p:custDataLst>
      <p:tags r:id="rId1"/>
    </p:custDataLst>
    <p:extLst>
      <p:ext uri="{BB962C8B-B14F-4D97-AF65-F5344CB8AC3E}">
        <p14:creationId xmlns:p14="http://schemas.microsoft.com/office/powerpoint/2010/main" val="227379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Title Slide Green">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p:cNvSpPr/>
          <p:nvPr userDrawn="1"/>
        </p:nvSpPr>
        <p:spPr>
          <a:xfrm>
            <a:off x="334964" y="756747"/>
            <a:ext cx="5267325" cy="32024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latin typeface="+mn-lt"/>
            </a:endParaRPr>
          </a:p>
        </p:txBody>
      </p:sp>
      <p:sp>
        <p:nvSpPr>
          <p:cNvPr id="3" name="Subtitle 2"/>
          <p:cNvSpPr>
            <a:spLocks noGrp="1"/>
          </p:cNvSpPr>
          <p:nvPr userDrawn="1">
            <p:ph type="subTitle" idx="1"/>
          </p:nvPr>
        </p:nvSpPr>
        <p:spPr>
          <a:xfrm>
            <a:off x="615584" y="2940184"/>
            <a:ext cx="4745037" cy="461665"/>
          </a:xfrm>
        </p:spPr>
        <p:txBody>
          <a:bodyPr anchor="ctr"/>
          <a:lstStyle>
            <a:lvl1pPr marL="0" indent="0" algn="l">
              <a:buNone/>
              <a:defRPr sz="1800" b="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16" name="Title 1"/>
          <p:cNvSpPr>
            <a:spLocks noGrp="1"/>
          </p:cNvSpPr>
          <p:nvPr>
            <p:ph type="ctrTitle"/>
          </p:nvPr>
        </p:nvSpPr>
        <p:spPr>
          <a:xfrm>
            <a:off x="615584" y="1514749"/>
            <a:ext cx="4745037" cy="1323439"/>
          </a:xfrm>
        </p:spPr>
        <p:txBody>
          <a:bodyPr lIns="0" anchor="ctr">
            <a:normAutofit/>
          </a:bodyPr>
          <a:lstStyle>
            <a:lvl1pPr algn="l">
              <a:defRPr sz="3000">
                <a:solidFill>
                  <a:schemeClr val="bg1"/>
                </a:solidFill>
                <a:latin typeface="+mn-lt"/>
              </a:defRPr>
            </a:lvl1pPr>
          </a:lstStyle>
          <a:p>
            <a:r>
              <a:rPr lang="en-US"/>
              <a:t>Click to edit Master title style</a:t>
            </a:r>
            <a:endParaRPr lang="en-GB"/>
          </a:p>
        </p:txBody>
      </p:sp>
      <p:sp>
        <p:nvSpPr>
          <p:cNvPr id="19" name="Text Placeholder 18"/>
          <p:cNvSpPr>
            <a:spLocks noGrp="1"/>
          </p:cNvSpPr>
          <p:nvPr>
            <p:ph type="body" sz="quarter" idx="10" hasCustomPrompt="1"/>
          </p:nvPr>
        </p:nvSpPr>
        <p:spPr>
          <a:xfrm>
            <a:off x="615584" y="3416914"/>
            <a:ext cx="4745037" cy="369332"/>
          </a:xfrm>
        </p:spPr>
        <p:txBody>
          <a:bodyPr anchor="ctr">
            <a:normAutofit/>
          </a:bodyPr>
          <a:lstStyle>
            <a:lvl1pPr marL="0" indent="0">
              <a:buNone/>
              <a:defRPr sz="1400" b="0">
                <a:solidFill>
                  <a:schemeClr val="bg1"/>
                </a:solidFill>
                <a:latin typeface="+mn-lt"/>
              </a:defRPr>
            </a:lvl1pPr>
          </a:lstStyle>
          <a:p>
            <a:pPr lvl="0"/>
            <a:r>
              <a:rPr lang="en-US"/>
              <a:t>Click to edit speaker name</a:t>
            </a:r>
          </a:p>
        </p:txBody>
      </p:sp>
      <p:pic>
        <p:nvPicPr>
          <p:cNvPr id="7" name="Picture 6">
            <a:extLst>
              <a:ext uri="{FF2B5EF4-FFF2-40B4-BE49-F238E27FC236}">
                <a16:creationId xmlns:a16="http://schemas.microsoft.com/office/drawing/2014/main" id="{A9F86980-F30D-400E-986B-9EDCE82E5015}"/>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34965" y="756745"/>
            <a:ext cx="2573887" cy="705600"/>
          </a:xfrm>
          <a:prstGeom prst="rect">
            <a:avLst/>
          </a:prstGeom>
        </p:spPr>
      </p:pic>
    </p:spTree>
    <p:custDataLst>
      <p:tags r:id="rId1"/>
    </p:custDataLst>
    <p:extLst>
      <p:ext uri="{BB962C8B-B14F-4D97-AF65-F5344CB8AC3E}">
        <p14:creationId xmlns:p14="http://schemas.microsoft.com/office/powerpoint/2010/main" val="222154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Divider Slide Orange">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334964" y="756747"/>
            <a:ext cx="7240213" cy="14336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0" name="Text Placeholder 14"/>
          <p:cNvSpPr>
            <a:spLocks noGrp="1"/>
          </p:cNvSpPr>
          <p:nvPr>
            <p:ph type="body" sz="quarter" idx="11"/>
          </p:nvPr>
        </p:nvSpPr>
        <p:spPr>
          <a:xfrm>
            <a:off x="615585" y="808891"/>
            <a:ext cx="6878911" cy="1329350"/>
          </a:xfrm>
          <a:noFill/>
        </p:spPr>
        <p:txBody>
          <a:bodyPr wrap="square" lIns="72000" tIns="36000" rIns="72000" bIns="36000" anchor="ctr">
            <a:noAutofit/>
          </a:bodyPr>
          <a:lstStyle>
            <a:lvl1pPr>
              <a:lnSpc>
                <a:spcPct val="90000"/>
              </a:lnSpc>
              <a:spcBef>
                <a:spcPts val="0"/>
              </a:spcBef>
              <a:defRPr sz="3000" b="0">
                <a:solidFill>
                  <a:schemeClr val="bg1"/>
                </a:solidFill>
              </a:defRPr>
            </a:lvl1pPr>
          </a:lstStyle>
          <a:p>
            <a:pPr lvl="0"/>
            <a:r>
              <a:rPr lang="en-US"/>
              <a:t>Click to edit Master text styles</a:t>
            </a:r>
          </a:p>
        </p:txBody>
      </p:sp>
      <p:grpSp>
        <p:nvGrpSpPr>
          <p:cNvPr id="21" name="Group 20">
            <a:extLst>
              <a:ext uri="{FF2B5EF4-FFF2-40B4-BE49-F238E27FC236}">
                <a16:creationId xmlns:a16="http://schemas.microsoft.com/office/drawing/2014/main" id="{E1C8D5F0-85FB-46FB-9FD4-5374FC56BDBE}"/>
              </a:ext>
            </a:extLst>
          </p:cNvPr>
          <p:cNvGrpSpPr>
            <a:grpSpLocks noChangeAspect="1"/>
          </p:cNvGrpSpPr>
          <p:nvPr userDrawn="1"/>
        </p:nvGrpSpPr>
        <p:grpSpPr bwMode="auto">
          <a:xfrm>
            <a:off x="334434" y="6396039"/>
            <a:ext cx="1286933" cy="352425"/>
            <a:chOff x="211" y="4029"/>
            <a:chExt cx="608" cy="222"/>
          </a:xfrm>
        </p:grpSpPr>
        <p:sp>
          <p:nvSpPr>
            <p:cNvPr id="22" name="AutoShape 3">
              <a:extLst>
                <a:ext uri="{FF2B5EF4-FFF2-40B4-BE49-F238E27FC236}">
                  <a16:creationId xmlns:a16="http://schemas.microsoft.com/office/drawing/2014/main" id="{36D75813-CACD-4005-81A0-86D0340281AC}"/>
                </a:ext>
              </a:extLst>
            </p:cNvPr>
            <p:cNvSpPr>
              <a:spLocks noChangeAspect="1" noChangeArrowheads="1" noTextEdit="1"/>
            </p:cNvSpPr>
            <p:nvPr userDrawn="1"/>
          </p:nvSpPr>
          <p:spPr bwMode="auto">
            <a:xfrm>
              <a:off x="211" y="4029"/>
              <a:ext cx="608"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3" name="Rectangle 5">
              <a:extLst>
                <a:ext uri="{FF2B5EF4-FFF2-40B4-BE49-F238E27FC236}">
                  <a16:creationId xmlns:a16="http://schemas.microsoft.com/office/drawing/2014/main" id="{F32189E1-A200-4912-B88D-D7279D69B8EB}"/>
                </a:ext>
              </a:extLst>
            </p:cNvPr>
            <p:cNvSpPr>
              <a:spLocks noChangeArrowheads="1"/>
            </p:cNvSpPr>
            <p:nvPr userDrawn="1"/>
          </p:nvSpPr>
          <p:spPr bwMode="auto">
            <a:xfrm>
              <a:off x="211" y="4029"/>
              <a:ext cx="607" cy="223"/>
            </a:xfrm>
            <a:prstGeom prst="rect">
              <a:avLst/>
            </a:prstGeom>
            <a:solidFill>
              <a:srgbClr val="E51D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4" name="Freeform 6">
              <a:extLst>
                <a:ext uri="{FF2B5EF4-FFF2-40B4-BE49-F238E27FC236}">
                  <a16:creationId xmlns:a16="http://schemas.microsoft.com/office/drawing/2014/main" id="{8852FDDB-D0FB-4842-B486-CD837DF8B707}"/>
                </a:ext>
              </a:extLst>
            </p:cNvPr>
            <p:cNvSpPr>
              <a:spLocks noEditPoints="1"/>
            </p:cNvSpPr>
            <p:nvPr userDrawn="1"/>
          </p:nvSpPr>
          <p:spPr bwMode="auto">
            <a:xfrm>
              <a:off x="408"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10"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5" name="Freeform 7">
              <a:extLst>
                <a:ext uri="{FF2B5EF4-FFF2-40B4-BE49-F238E27FC236}">
                  <a16:creationId xmlns:a16="http://schemas.microsoft.com/office/drawing/2014/main" id="{1C81484A-E862-483C-A355-4DF9DB0107A4}"/>
                </a:ext>
              </a:extLst>
            </p:cNvPr>
            <p:cNvSpPr>
              <a:spLocks noEditPoints="1"/>
            </p:cNvSpPr>
            <p:nvPr userDrawn="1"/>
          </p:nvSpPr>
          <p:spPr bwMode="auto">
            <a:xfrm>
              <a:off x="670" y="4119"/>
              <a:ext cx="59" cy="61"/>
            </a:xfrm>
            <a:custGeom>
              <a:avLst/>
              <a:gdLst>
                <a:gd name="T0" fmla="*/ 24 w 42"/>
                <a:gd name="T1" fmla="*/ 38 h 43"/>
                <a:gd name="T2" fmla="*/ 11 w 42"/>
                <a:gd name="T3" fmla="*/ 23 h 43"/>
                <a:gd name="T4" fmla="*/ 18 w 42"/>
                <a:gd name="T5" fmla="*/ 5 h 43"/>
                <a:gd name="T6" fmla="*/ 31 w 42"/>
                <a:gd name="T7" fmla="*/ 19 h 43"/>
                <a:gd name="T8" fmla="*/ 24 w 42"/>
                <a:gd name="T9" fmla="*/ 38 h 43"/>
                <a:gd name="T10" fmla="*/ 21 w 42"/>
                <a:gd name="T11" fmla="*/ 0 h 43"/>
                <a:gd name="T12" fmla="*/ 0 w 42"/>
                <a:gd name="T13" fmla="*/ 21 h 43"/>
                <a:gd name="T14" fmla="*/ 21 w 42"/>
                <a:gd name="T15" fmla="*/ 43 h 43"/>
                <a:gd name="T16" fmla="*/ 42 w 42"/>
                <a:gd name="T17" fmla="*/ 21 h 43"/>
                <a:gd name="T18" fmla="*/ 21 w 42"/>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4" y="38"/>
                  </a:moveTo>
                  <a:cubicBezTo>
                    <a:pt x="18" y="39"/>
                    <a:pt x="13" y="33"/>
                    <a:pt x="11" y="23"/>
                  </a:cubicBezTo>
                  <a:cubicBezTo>
                    <a:pt x="9" y="13"/>
                    <a:pt x="12" y="6"/>
                    <a:pt x="18" y="5"/>
                  </a:cubicBezTo>
                  <a:cubicBezTo>
                    <a:pt x="24" y="4"/>
                    <a:pt x="29" y="10"/>
                    <a:pt x="31" y="19"/>
                  </a:cubicBezTo>
                  <a:cubicBezTo>
                    <a:pt x="32" y="29"/>
                    <a:pt x="30" y="36"/>
                    <a:pt x="24" y="38"/>
                  </a:cubicBezTo>
                  <a:moveTo>
                    <a:pt x="21" y="0"/>
                  </a:moveTo>
                  <a:cubicBezTo>
                    <a:pt x="9" y="0"/>
                    <a:pt x="0" y="9"/>
                    <a:pt x="0" y="21"/>
                  </a:cubicBezTo>
                  <a:cubicBezTo>
                    <a:pt x="0" y="34"/>
                    <a:pt x="9" y="43"/>
                    <a:pt x="21" y="43"/>
                  </a:cubicBezTo>
                  <a:cubicBezTo>
                    <a:pt x="33" y="43"/>
                    <a:pt x="42" y="34"/>
                    <a:pt x="42" y="21"/>
                  </a:cubicBezTo>
                  <a:cubicBezTo>
                    <a:pt x="42" y="9"/>
                    <a:pt x="33"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6" name="Freeform 8">
              <a:extLst>
                <a:ext uri="{FF2B5EF4-FFF2-40B4-BE49-F238E27FC236}">
                  <a16:creationId xmlns:a16="http://schemas.microsoft.com/office/drawing/2014/main" id="{541C8CF3-2DA4-46BC-84E0-691CE1B8CEA8}"/>
                </a:ext>
              </a:extLst>
            </p:cNvPr>
            <p:cNvSpPr>
              <a:spLocks/>
            </p:cNvSpPr>
            <p:nvPr userDrawn="1"/>
          </p:nvSpPr>
          <p:spPr bwMode="auto">
            <a:xfrm>
              <a:off x="567" y="4119"/>
              <a:ext cx="65" cy="59"/>
            </a:xfrm>
            <a:custGeom>
              <a:avLst/>
              <a:gdLst>
                <a:gd name="T0" fmla="*/ 30 w 46"/>
                <a:gd name="T1" fmla="*/ 11 h 42"/>
                <a:gd name="T2" fmla="*/ 30 w 46"/>
                <a:gd name="T3" fmla="*/ 16 h 42"/>
                <a:gd name="T4" fmla="*/ 30 w 46"/>
                <a:gd name="T5" fmla="*/ 42 h 42"/>
                <a:gd name="T6" fmla="*/ 46 w 46"/>
                <a:gd name="T7" fmla="*/ 42 h 42"/>
                <a:gd name="T8" fmla="*/ 46 w 46"/>
                <a:gd name="T9" fmla="*/ 39 h 42"/>
                <a:gd name="T10" fmla="*/ 41 w 46"/>
                <a:gd name="T11" fmla="*/ 33 h 42"/>
                <a:gd name="T12" fmla="*/ 41 w 46"/>
                <a:gd name="T13" fmla="*/ 13 h 42"/>
                <a:gd name="T14" fmla="*/ 28 w 46"/>
                <a:gd name="T15" fmla="*/ 0 h 42"/>
                <a:gd name="T16" fmla="*/ 15 w 46"/>
                <a:gd name="T17" fmla="*/ 7 h 42"/>
                <a:gd name="T18" fmla="*/ 15 w 46"/>
                <a:gd name="T19" fmla="*/ 1 h 42"/>
                <a:gd name="T20" fmla="*/ 0 w 46"/>
                <a:gd name="T21" fmla="*/ 1 h 42"/>
                <a:gd name="T22" fmla="*/ 0 w 46"/>
                <a:gd name="T23" fmla="*/ 4 h 42"/>
                <a:gd name="T24" fmla="*/ 5 w 46"/>
                <a:gd name="T25" fmla="*/ 10 h 42"/>
                <a:gd name="T26" fmla="*/ 5 w 46"/>
                <a:gd name="T27" fmla="*/ 33 h 42"/>
                <a:gd name="T28" fmla="*/ 0 w 46"/>
                <a:gd name="T29" fmla="*/ 39 h 42"/>
                <a:gd name="T30" fmla="*/ 0 w 46"/>
                <a:gd name="T31" fmla="*/ 42 h 42"/>
                <a:gd name="T32" fmla="*/ 20 w 46"/>
                <a:gd name="T33" fmla="*/ 42 h 42"/>
                <a:gd name="T34" fmla="*/ 20 w 46"/>
                <a:gd name="T35" fmla="*/ 39 h 42"/>
                <a:gd name="T36" fmla="*/ 15 w 46"/>
                <a:gd name="T37" fmla="*/ 33 h 42"/>
                <a:gd name="T38" fmla="*/ 15 w 46"/>
                <a:gd name="T39" fmla="*/ 18 h 42"/>
                <a:gd name="T40" fmla="*/ 17 w 46"/>
                <a:gd name="T41" fmla="*/ 11 h 42"/>
                <a:gd name="T42" fmla="*/ 24 w 46"/>
                <a:gd name="T43" fmla="*/ 6 h 42"/>
                <a:gd name="T44" fmla="*/ 30 w 46"/>
                <a:gd name="T45"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 h="42">
                  <a:moveTo>
                    <a:pt x="30" y="11"/>
                  </a:moveTo>
                  <a:cubicBezTo>
                    <a:pt x="30" y="12"/>
                    <a:pt x="30" y="14"/>
                    <a:pt x="30" y="16"/>
                  </a:cubicBezTo>
                  <a:cubicBezTo>
                    <a:pt x="30" y="42"/>
                    <a:pt x="30" y="42"/>
                    <a:pt x="30" y="42"/>
                  </a:cubicBezTo>
                  <a:cubicBezTo>
                    <a:pt x="46" y="42"/>
                    <a:pt x="46" y="42"/>
                    <a:pt x="46" y="42"/>
                  </a:cubicBezTo>
                  <a:cubicBezTo>
                    <a:pt x="46" y="39"/>
                    <a:pt x="46" y="39"/>
                    <a:pt x="46" y="39"/>
                  </a:cubicBezTo>
                  <a:cubicBezTo>
                    <a:pt x="44" y="39"/>
                    <a:pt x="41" y="38"/>
                    <a:pt x="41" y="33"/>
                  </a:cubicBezTo>
                  <a:cubicBezTo>
                    <a:pt x="41" y="13"/>
                    <a:pt x="41" y="13"/>
                    <a:pt x="41" y="13"/>
                  </a:cubicBezTo>
                  <a:cubicBezTo>
                    <a:pt x="41" y="3"/>
                    <a:pt x="32" y="0"/>
                    <a:pt x="28" y="0"/>
                  </a:cubicBezTo>
                  <a:cubicBezTo>
                    <a:pt x="20" y="0"/>
                    <a:pt x="16" y="5"/>
                    <a:pt x="15" y="7"/>
                  </a:cubicBezTo>
                  <a:cubicBezTo>
                    <a:pt x="15" y="7"/>
                    <a:pt x="15" y="2"/>
                    <a:pt x="15" y="1"/>
                  </a:cubicBezTo>
                  <a:cubicBezTo>
                    <a:pt x="0" y="1"/>
                    <a:pt x="0" y="1"/>
                    <a:pt x="0" y="1"/>
                  </a:cubicBezTo>
                  <a:cubicBezTo>
                    <a:pt x="0" y="4"/>
                    <a:pt x="0" y="4"/>
                    <a:pt x="0" y="4"/>
                  </a:cubicBezTo>
                  <a:cubicBezTo>
                    <a:pt x="2" y="4"/>
                    <a:pt x="5" y="5"/>
                    <a:pt x="5" y="10"/>
                  </a:cubicBezTo>
                  <a:cubicBezTo>
                    <a:pt x="5" y="33"/>
                    <a:pt x="5" y="33"/>
                    <a:pt x="5" y="33"/>
                  </a:cubicBezTo>
                  <a:cubicBezTo>
                    <a:pt x="5" y="38"/>
                    <a:pt x="2" y="39"/>
                    <a:pt x="0" y="39"/>
                  </a:cubicBezTo>
                  <a:cubicBezTo>
                    <a:pt x="0" y="42"/>
                    <a:pt x="0" y="42"/>
                    <a:pt x="0" y="42"/>
                  </a:cubicBezTo>
                  <a:cubicBezTo>
                    <a:pt x="20" y="42"/>
                    <a:pt x="20" y="42"/>
                    <a:pt x="20" y="42"/>
                  </a:cubicBezTo>
                  <a:cubicBezTo>
                    <a:pt x="20" y="39"/>
                    <a:pt x="20" y="39"/>
                    <a:pt x="20" y="39"/>
                  </a:cubicBezTo>
                  <a:cubicBezTo>
                    <a:pt x="18" y="39"/>
                    <a:pt x="15" y="38"/>
                    <a:pt x="15" y="33"/>
                  </a:cubicBezTo>
                  <a:cubicBezTo>
                    <a:pt x="15" y="18"/>
                    <a:pt x="15" y="18"/>
                    <a:pt x="15" y="18"/>
                  </a:cubicBezTo>
                  <a:cubicBezTo>
                    <a:pt x="15" y="15"/>
                    <a:pt x="16" y="13"/>
                    <a:pt x="17" y="11"/>
                  </a:cubicBezTo>
                  <a:cubicBezTo>
                    <a:pt x="18" y="8"/>
                    <a:pt x="21" y="6"/>
                    <a:pt x="24" y="6"/>
                  </a:cubicBezTo>
                  <a:cubicBezTo>
                    <a:pt x="26" y="6"/>
                    <a:pt x="29" y="8"/>
                    <a:pt x="30" y="1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7" name="Freeform 9">
              <a:extLst>
                <a:ext uri="{FF2B5EF4-FFF2-40B4-BE49-F238E27FC236}">
                  <a16:creationId xmlns:a16="http://schemas.microsoft.com/office/drawing/2014/main" id="{CB4AD67F-3C8B-4C0F-B4B6-1E2B2FC3EB10}"/>
                </a:ext>
              </a:extLst>
            </p:cNvPr>
            <p:cNvSpPr>
              <a:spLocks/>
            </p:cNvSpPr>
            <p:nvPr userDrawn="1"/>
          </p:nvSpPr>
          <p:spPr bwMode="auto">
            <a:xfrm>
              <a:off x="635" y="4107"/>
              <a:ext cx="29" cy="71"/>
            </a:xfrm>
            <a:custGeom>
              <a:avLst/>
              <a:gdLst>
                <a:gd name="T0" fmla="*/ 20 w 21"/>
                <a:gd name="T1" fmla="*/ 50 h 50"/>
                <a:gd name="T2" fmla="*/ 20 w 21"/>
                <a:gd name="T3" fmla="*/ 47 h 50"/>
                <a:gd name="T4" fmla="*/ 15 w 21"/>
                <a:gd name="T5" fmla="*/ 41 h 50"/>
                <a:gd name="T6" fmla="*/ 15 w 21"/>
                <a:gd name="T7" fmla="*/ 13 h 50"/>
                <a:gd name="T8" fmla="*/ 21 w 21"/>
                <a:gd name="T9" fmla="*/ 13 h 50"/>
                <a:gd name="T10" fmla="*/ 21 w 21"/>
                <a:gd name="T11" fmla="*/ 9 h 50"/>
                <a:gd name="T12" fmla="*/ 15 w 21"/>
                <a:gd name="T13" fmla="*/ 9 h 50"/>
                <a:gd name="T14" fmla="*/ 15 w 21"/>
                <a:gd name="T15" fmla="*/ 0 h 50"/>
                <a:gd name="T16" fmla="*/ 10 w 21"/>
                <a:gd name="T17" fmla="*/ 0 h 50"/>
                <a:gd name="T18" fmla="*/ 0 w 21"/>
                <a:gd name="T19" fmla="*/ 10 h 50"/>
                <a:gd name="T20" fmla="*/ 0 w 21"/>
                <a:gd name="T21" fmla="*/ 13 h 50"/>
                <a:gd name="T22" fmla="*/ 5 w 21"/>
                <a:gd name="T23" fmla="*/ 13 h 50"/>
                <a:gd name="T24" fmla="*/ 5 w 21"/>
                <a:gd name="T25" fmla="*/ 41 h 50"/>
                <a:gd name="T26" fmla="*/ 14 w 21"/>
                <a:gd name="T27" fmla="*/ 50 h 50"/>
                <a:gd name="T28" fmla="*/ 20 w 21"/>
                <a:gd name="T2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50">
                  <a:moveTo>
                    <a:pt x="20" y="50"/>
                  </a:moveTo>
                  <a:cubicBezTo>
                    <a:pt x="20" y="47"/>
                    <a:pt x="20" y="47"/>
                    <a:pt x="20" y="47"/>
                  </a:cubicBezTo>
                  <a:cubicBezTo>
                    <a:pt x="18" y="47"/>
                    <a:pt x="15" y="46"/>
                    <a:pt x="15" y="41"/>
                  </a:cubicBezTo>
                  <a:cubicBezTo>
                    <a:pt x="15" y="40"/>
                    <a:pt x="15" y="13"/>
                    <a:pt x="15" y="13"/>
                  </a:cubicBezTo>
                  <a:cubicBezTo>
                    <a:pt x="21" y="13"/>
                    <a:pt x="21" y="13"/>
                    <a:pt x="21" y="13"/>
                  </a:cubicBezTo>
                  <a:cubicBezTo>
                    <a:pt x="21" y="9"/>
                    <a:pt x="21" y="9"/>
                    <a:pt x="21" y="9"/>
                  </a:cubicBezTo>
                  <a:cubicBezTo>
                    <a:pt x="15" y="9"/>
                    <a:pt x="15" y="9"/>
                    <a:pt x="15" y="9"/>
                  </a:cubicBezTo>
                  <a:cubicBezTo>
                    <a:pt x="15" y="0"/>
                    <a:pt x="15" y="0"/>
                    <a:pt x="15" y="0"/>
                  </a:cubicBezTo>
                  <a:cubicBezTo>
                    <a:pt x="10" y="0"/>
                    <a:pt x="10" y="0"/>
                    <a:pt x="10" y="0"/>
                  </a:cubicBezTo>
                  <a:cubicBezTo>
                    <a:pt x="10" y="6"/>
                    <a:pt x="4" y="10"/>
                    <a:pt x="0" y="10"/>
                  </a:cubicBezTo>
                  <a:cubicBezTo>
                    <a:pt x="0" y="13"/>
                    <a:pt x="0" y="13"/>
                    <a:pt x="0" y="13"/>
                  </a:cubicBezTo>
                  <a:cubicBezTo>
                    <a:pt x="5" y="13"/>
                    <a:pt x="5" y="13"/>
                    <a:pt x="5" y="13"/>
                  </a:cubicBezTo>
                  <a:cubicBezTo>
                    <a:pt x="5" y="41"/>
                    <a:pt x="5" y="41"/>
                    <a:pt x="5" y="41"/>
                  </a:cubicBezTo>
                  <a:cubicBezTo>
                    <a:pt x="5" y="47"/>
                    <a:pt x="7" y="50"/>
                    <a:pt x="14" y="50"/>
                  </a:cubicBezTo>
                  <a:lnTo>
                    <a:pt x="2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8" name="Freeform 10">
              <a:extLst>
                <a:ext uri="{FF2B5EF4-FFF2-40B4-BE49-F238E27FC236}">
                  <a16:creationId xmlns:a16="http://schemas.microsoft.com/office/drawing/2014/main" id="{E48FDE68-477E-4777-BA74-C9D863F9EA36}"/>
                </a:ext>
              </a:extLst>
            </p:cNvPr>
            <p:cNvSpPr>
              <a:spLocks/>
            </p:cNvSpPr>
            <p:nvPr userDrawn="1"/>
          </p:nvSpPr>
          <p:spPr bwMode="auto">
            <a:xfrm>
              <a:off x="473" y="4096"/>
              <a:ext cx="63" cy="82"/>
            </a:xfrm>
            <a:custGeom>
              <a:avLst/>
              <a:gdLst>
                <a:gd name="T0" fmla="*/ 28 w 45"/>
                <a:gd name="T1" fmla="*/ 5 h 58"/>
                <a:gd name="T2" fmla="*/ 28 w 45"/>
                <a:gd name="T3" fmla="*/ 48 h 58"/>
                <a:gd name="T4" fmla="*/ 33 w 45"/>
                <a:gd name="T5" fmla="*/ 54 h 58"/>
                <a:gd name="T6" fmla="*/ 33 w 45"/>
                <a:gd name="T7" fmla="*/ 58 h 58"/>
                <a:gd name="T8" fmla="*/ 12 w 45"/>
                <a:gd name="T9" fmla="*/ 58 h 58"/>
                <a:gd name="T10" fmla="*/ 12 w 45"/>
                <a:gd name="T11" fmla="*/ 54 h 58"/>
                <a:gd name="T12" fmla="*/ 17 w 45"/>
                <a:gd name="T13" fmla="*/ 48 h 58"/>
                <a:gd name="T14" fmla="*/ 17 w 45"/>
                <a:gd name="T15" fmla="*/ 5 h 58"/>
                <a:gd name="T16" fmla="*/ 12 w 45"/>
                <a:gd name="T17" fmla="*/ 5 h 58"/>
                <a:gd name="T18" fmla="*/ 4 w 45"/>
                <a:gd name="T19" fmla="*/ 12 h 58"/>
                <a:gd name="T20" fmla="*/ 0 w 45"/>
                <a:gd name="T21" fmla="*/ 12 h 58"/>
                <a:gd name="T22" fmla="*/ 0 w 45"/>
                <a:gd name="T23" fmla="*/ 0 h 58"/>
                <a:gd name="T24" fmla="*/ 45 w 45"/>
                <a:gd name="T25" fmla="*/ 0 h 58"/>
                <a:gd name="T26" fmla="*/ 45 w 45"/>
                <a:gd name="T27" fmla="*/ 12 h 58"/>
                <a:gd name="T28" fmla="*/ 41 w 45"/>
                <a:gd name="T29" fmla="*/ 12 h 58"/>
                <a:gd name="T30" fmla="*/ 33 w 45"/>
                <a:gd name="T31" fmla="*/ 5 h 58"/>
                <a:gd name="T32" fmla="*/ 28 w 45"/>
                <a:gd name="T33"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58">
                  <a:moveTo>
                    <a:pt x="28" y="5"/>
                  </a:moveTo>
                  <a:cubicBezTo>
                    <a:pt x="28" y="48"/>
                    <a:pt x="28" y="48"/>
                    <a:pt x="28" y="48"/>
                  </a:cubicBezTo>
                  <a:cubicBezTo>
                    <a:pt x="28" y="53"/>
                    <a:pt x="31" y="54"/>
                    <a:pt x="33" y="54"/>
                  </a:cubicBezTo>
                  <a:cubicBezTo>
                    <a:pt x="33" y="58"/>
                    <a:pt x="33" y="58"/>
                    <a:pt x="33" y="58"/>
                  </a:cubicBezTo>
                  <a:cubicBezTo>
                    <a:pt x="12" y="58"/>
                    <a:pt x="12" y="58"/>
                    <a:pt x="12" y="58"/>
                  </a:cubicBezTo>
                  <a:cubicBezTo>
                    <a:pt x="12" y="54"/>
                    <a:pt x="12" y="54"/>
                    <a:pt x="12" y="54"/>
                  </a:cubicBezTo>
                  <a:cubicBezTo>
                    <a:pt x="14" y="54"/>
                    <a:pt x="17" y="53"/>
                    <a:pt x="17" y="48"/>
                  </a:cubicBezTo>
                  <a:cubicBezTo>
                    <a:pt x="17" y="5"/>
                    <a:pt x="17" y="5"/>
                    <a:pt x="17" y="5"/>
                  </a:cubicBezTo>
                  <a:cubicBezTo>
                    <a:pt x="16" y="5"/>
                    <a:pt x="14" y="5"/>
                    <a:pt x="12" y="5"/>
                  </a:cubicBezTo>
                  <a:cubicBezTo>
                    <a:pt x="6" y="5"/>
                    <a:pt x="4" y="7"/>
                    <a:pt x="4" y="12"/>
                  </a:cubicBezTo>
                  <a:cubicBezTo>
                    <a:pt x="0" y="12"/>
                    <a:pt x="0" y="12"/>
                    <a:pt x="0" y="12"/>
                  </a:cubicBezTo>
                  <a:cubicBezTo>
                    <a:pt x="0" y="0"/>
                    <a:pt x="0" y="0"/>
                    <a:pt x="0" y="0"/>
                  </a:cubicBezTo>
                  <a:cubicBezTo>
                    <a:pt x="45" y="0"/>
                    <a:pt x="45" y="0"/>
                    <a:pt x="45" y="0"/>
                  </a:cubicBezTo>
                  <a:cubicBezTo>
                    <a:pt x="45" y="12"/>
                    <a:pt x="45" y="12"/>
                    <a:pt x="45" y="12"/>
                  </a:cubicBezTo>
                  <a:cubicBezTo>
                    <a:pt x="41" y="12"/>
                    <a:pt x="41" y="12"/>
                    <a:pt x="41" y="12"/>
                  </a:cubicBezTo>
                  <a:cubicBezTo>
                    <a:pt x="41" y="7"/>
                    <a:pt x="39" y="5"/>
                    <a:pt x="33" y="5"/>
                  </a:cubicBezTo>
                  <a:cubicBezTo>
                    <a:pt x="31" y="5"/>
                    <a:pt x="28" y="5"/>
                    <a:pt x="28"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29" name="Freeform 11">
              <a:extLst>
                <a:ext uri="{FF2B5EF4-FFF2-40B4-BE49-F238E27FC236}">
                  <a16:creationId xmlns:a16="http://schemas.microsoft.com/office/drawing/2014/main" id="{76CF8B27-3A62-4D6D-81B0-8807380B68B6}"/>
                </a:ext>
              </a:extLst>
            </p:cNvPr>
            <p:cNvSpPr>
              <a:spLocks/>
            </p:cNvSpPr>
            <p:nvPr userDrawn="1"/>
          </p:nvSpPr>
          <p:spPr bwMode="auto">
            <a:xfrm>
              <a:off x="300" y="4096"/>
              <a:ext cx="78" cy="90"/>
            </a:xfrm>
            <a:custGeom>
              <a:avLst/>
              <a:gdLst>
                <a:gd name="T0" fmla="*/ 16 w 56"/>
                <a:gd name="T1" fmla="*/ 5 h 63"/>
                <a:gd name="T2" fmla="*/ 16 w 56"/>
                <a:gd name="T3" fmla="*/ 18 h 63"/>
                <a:gd name="T4" fmla="*/ 16 w 56"/>
                <a:gd name="T5" fmla="*/ 32 h 63"/>
                <a:gd name="T6" fmla="*/ 16 w 56"/>
                <a:gd name="T7" fmla="*/ 48 h 63"/>
                <a:gd name="T8" fmla="*/ 21 w 56"/>
                <a:gd name="T9" fmla="*/ 54 h 63"/>
                <a:gd name="T10" fmla="*/ 21 w 56"/>
                <a:gd name="T11" fmla="*/ 58 h 63"/>
                <a:gd name="T12" fmla="*/ 0 w 56"/>
                <a:gd name="T13" fmla="*/ 58 h 63"/>
                <a:gd name="T14" fmla="*/ 0 w 56"/>
                <a:gd name="T15" fmla="*/ 54 h 63"/>
                <a:gd name="T16" fmla="*/ 5 w 56"/>
                <a:gd name="T17" fmla="*/ 48 h 63"/>
                <a:gd name="T18" fmla="*/ 5 w 56"/>
                <a:gd name="T19" fmla="*/ 32 h 63"/>
                <a:gd name="T20" fmla="*/ 5 w 56"/>
                <a:gd name="T21" fmla="*/ 19 h 63"/>
                <a:gd name="T22" fmla="*/ 5 w 56"/>
                <a:gd name="T23" fmla="*/ 9 h 63"/>
                <a:gd name="T24" fmla="*/ 0 w 56"/>
                <a:gd name="T25" fmla="*/ 3 h 63"/>
                <a:gd name="T26" fmla="*/ 0 w 56"/>
                <a:gd name="T27" fmla="*/ 0 h 63"/>
                <a:gd name="T28" fmla="*/ 26 w 56"/>
                <a:gd name="T29" fmla="*/ 0 h 63"/>
                <a:gd name="T30" fmla="*/ 45 w 56"/>
                <a:gd name="T31" fmla="*/ 15 h 63"/>
                <a:gd name="T32" fmla="*/ 33 w 56"/>
                <a:gd name="T33" fmla="*/ 29 h 63"/>
                <a:gd name="T34" fmla="*/ 51 w 56"/>
                <a:gd name="T35" fmla="*/ 57 h 63"/>
                <a:gd name="T36" fmla="*/ 56 w 56"/>
                <a:gd name="T37" fmla="*/ 60 h 63"/>
                <a:gd name="T38" fmla="*/ 56 w 56"/>
                <a:gd name="T39" fmla="*/ 60 h 63"/>
                <a:gd name="T40" fmla="*/ 56 w 56"/>
                <a:gd name="T41" fmla="*/ 63 h 63"/>
                <a:gd name="T42" fmla="*/ 50 w 56"/>
                <a:gd name="T43" fmla="*/ 63 h 63"/>
                <a:gd name="T44" fmla="*/ 39 w 56"/>
                <a:gd name="T45" fmla="*/ 58 h 63"/>
                <a:gd name="T46" fmla="*/ 21 w 56"/>
                <a:gd name="T47" fmla="*/ 29 h 63"/>
                <a:gd name="T48" fmla="*/ 20 w 56"/>
                <a:gd name="T49" fmla="*/ 29 h 63"/>
                <a:gd name="T50" fmla="*/ 20 w 56"/>
                <a:gd name="T51" fmla="*/ 26 h 63"/>
                <a:gd name="T52" fmla="*/ 21 w 56"/>
                <a:gd name="T53" fmla="*/ 26 h 63"/>
                <a:gd name="T54" fmla="*/ 33 w 56"/>
                <a:gd name="T55" fmla="*/ 16 h 63"/>
                <a:gd name="T56" fmla="*/ 22 w 56"/>
                <a:gd name="T57" fmla="*/ 5 h 63"/>
                <a:gd name="T58" fmla="*/ 16 w 56"/>
                <a:gd name="T59"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63">
                  <a:moveTo>
                    <a:pt x="16" y="5"/>
                  </a:moveTo>
                  <a:cubicBezTo>
                    <a:pt x="16" y="18"/>
                    <a:pt x="16" y="18"/>
                    <a:pt x="16" y="18"/>
                  </a:cubicBezTo>
                  <a:cubicBezTo>
                    <a:pt x="16" y="32"/>
                    <a:pt x="16" y="32"/>
                    <a:pt x="16" y="32"/>
                  </a:cubicBezTo>
                  <a:cubicBezTo>
                    <a:pt x="16" y="48"/>
                    <a:pt x="16" y="48"/>
                    <a:pt x="16" y="48"/>
                  </a:cubicBezTo>
                  <a:cubicBezTo>
                    <a:pt x="16" y="53"/>
                    <a:pt x="19" y="54"/>
                    <a:pt x="21" y="54"/>
                  </a:cubicBezTo>
                  <a:cubicBezTo>
                    <a:pt x="21" y="58"/>
                    <a:pt x="21" y="58"/>
                    <a:pt x="21" y="58"/>
                  </a:cubicBezTo>
                  <a:cubicBezTo>
                    <a:pt x="0" y="58"/>
                    <a:pt x="0" y="58"/>
                    <a:pt x="0" y="58"/>
                  </a:cubicBezTo>
                  <a:cubicBezTo>
                    <a:pt x="0" y="54"/>
                    <a:pt x="0" y="54"/>
                    <a:pt x="0" y="54"/>
                  </a:cubicBezTo>
                  <a:cubicBezTo>
                    <a:pt x="2" y="54"/>
                    <a:pt x="5" y="53"/>
                    <a:pt x="5" y="48"/>
                  </a:cubicBezTo>
                  <a:cubicBezTo>
                    <a:pt x="5" y="32"/>
                    <a:pt x="5" y="32"/>
                    <a:pt x="5" y="32"/>
                  </a:cubicBezTo>
                  <a:cubicBezTo>
                    <a:pt x="5" y="19"/>
                    <a:pt x="5" y="19"/>
                    <a:pt x="5" y="19"/>
                  </a:cubicBezTo>
                  <a:cubicBezTo>
                    <a:pt x="5" y="9"/>
                    <a:pt x="5" y="9"/>
                    <a:pt x="5" y="9"/>
                  </a:cubicBezTo>
                  <a:cubicBezTo>
                    <a:pt x="5" y="4"/>
                    <a:pt x="2" y="3"/>
                    <a:pt x="0" y="3"/>
                  </a:cubicBezTo>
                  <a:cubicBezTo>
                    <a:pt x="0" y="0"/>
                    <a:pt x="0" y="0"/>
                    <a:pt x="0" y="0"/>
                  </a:cubicBezTo>
                  <a:cubicBezTo>
                    <a:pt x="26" y="0"/>
                    <a:pt x="26" y="0"/>
                    <a:pt x="26" y="0"/>
                  </a:cubicBezTo>
                  <a:cubicBezTo>
                    <a:pt x="42" y="0"/>
                    <a:pt x="45" y="8"/>
                    <a:pt x="45" y="15"/>
                  </a:cubicBezTo>
                  <a:cubicBezTo>
                    <a:pt x="45" y="22"/>
                    <a:pt x="40" y="27"/>
                    <a:pt x="33" y="29"/>
                  </a:cubicBezTo>
                  <a:cubicBezTo>
                    <a:pt x="40" y="29"/>
                    <a:pt x="45" y="49"/>
                    <a:pt x="51" y="57"/>
                  </a:cubicBezTo>
                  <a:cubicBezTo>
                    <a:pt x="52" y="58"/>
                    <a:pt x="54" y="60"/>
                    <a:pt x="56" y="60"/>
                  </a:cubicBezTo>
                  <a:cubicBezTo>
                    <a:pt x="56" y="60"/>
                    <a:pt x="56" y="60"/>
                    <a:pt x="56" y="60"/>
                  </a:cubicBezTo>
                  <a:cubicBezTo>
                    <a:pt x="56" y="63"/>
                    <a:pt x="56" y="63"/>
                    <a:pt x="56" y="63"/>
                  </a:cubicBezTo>
                  <a:cubicBezTo>
                    <a:pt x="50" y="63"/>
                    <a:pt x="50" y="63"/>
                    <a:pt x="50" y="63"/>
                  </a:cubicBezTo>
                  <a:cubicBezTo>
                    <a:pt x="45" y="63"/>
                    <a:pt x="41" y="61"/>
                    <a:pt x="39" y="58"/>
                  </a:cubicBezTo>
                  <a:cubicBezTo>
                    <a:pt x="32" y="49"/>
                    <a:pt x="29" y="30"/>
                    <a:pt x="21" y="29"/>
                  </a:cubicBezTo>
                  <a:cubicBezTo>
                    <a:pt x="21" y="29"/>
                    <a:pt x="21" y="29"/>
                    <a:pt x="20" y="29"/>
                  </a:cubicBezTo>
                  <a:cubicBezTo>
                    <a:pt x="20" y="26"/>
                    <a:pt x="20" y="26"/>
                    <a:pt x="20" y="26"/>
                  </a:cubicBezTo>
                  <a:cubicBezTo>
                    <a:pt x="21" y="26"/>
                    <a:pt x="21" y="26"/>
                    <a:pt x="21" y="26"/>
                  </a:cubicBezTo>
                  <a:cubicBezTo>
                    <a:pt x="31" y="26"/>
                    <a:pt x="33" y="20"/>
                    <a:pt x="33" y="16"/>
                  </a:cubicBezTo>
                  <a:cubicBezTo>
                    <a:pt x="33" y="10"/>
                    <a:pt x="31" y="5"/>
                    <a:pt x="22" y="5"/>
                  </a:cubicBezTo>
                  <a:cubicBezTo>
                    <a:pt x="20" y="5"/>
                    <a:pt x="16" y="5"/>
                    <a:pt x="16" y="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0" name="Oval 12">
              <a:extLst>
                <a:ext uri="{FF2B5EF4-FFF2-40B4-BE49-F238E27FC236}">
                  <a16:creationId xmlns:a16="http://schemas.microsoft.com/office/drawing/2014/main" id="{D88EB882-2635-4BDC-AB34-39147A30FC2D}"/>
                </a:ext>
              </a:extLst>
            </p:cNvPr>
            <p:cNvSpPr>
              <a:spLocks noChangeArrowheads="1"/>
            </p:cNvSpPr>
            <p:nvPr userDrawn="1"/>
          </p:nvSpPr>
          <p:spPr bwMode="auto">
            <a:xfrm>
              <a:off x="540" y="4100"/>
              <a:ext cx="16"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1" name="Freeform 13">
              <a:extLst>
                <a:ext uri="{FF2B5EF4-FFF2-40B4-BE49-F238E27FC236}">
                  <a16:creationId xmlns:a16="http://schemas.microsoft.com/office/drawing/2014/main" id="{3200A670-690C-47D0-9E2B-607B51505294}"/>
                </a:ext>
              </a:extLst>
            </p:cNvPr>
            <p:cNvSpPr>
              <a:spLocks/>
            </p:cNvSpPr>
            <p:nvPr userDrawn="1"/>
          </p:nvSpPr>
          <p:spPr bwMode="auto">
            <a:xfrm>
              <a:off x="535" y="4120"/>
              <a:ext cx="28" cy="58"/>
            </a:xfrm>
            <a:custGeom>
              <a:avLst/>
              <a:gdLst>
                <a:gd name="T0" fmla="*/ 20 w 20"/>
                <a:gd name="T1" fmla="*/ 41 h 41"/>
                <a:gd name="T2" fmla="*/ 20 w 20"/>
                <a:gd name="T3" fmla="*/ 38 h 41"/>
                <a:gd name="T4" fmla="*/ 15 w 20"/>
                <a:gd name="T5" fmla="*/ 32 h 41"/>
                <a:gd name="T6" fmla="*/ 15 w 20"/>
                <a:gd name="T7" fmla="*/ 0 h 41"/>
                <a:gd name="T8" fmla="*/ 0 w 20"/>
                <a:gd name="T9" fmla="*/ 0 h 41"/>
                <a:gd name="T10" fmla="*/ 0 w 20"/>
                <a:gd name="T11" fmla="*/ 3 h 41"/>
                <a:gd name="T12" fmla="*/ 5 w 20"/>
                <a:gd name="T13" fmla="*/ 9 h 41"/>
                <a:gd name="T14" fmla="*/ 5 w 20"/>
                <a:gd name="T15" fmla="*/ 32 h 41"/>
                <a:gd name="T16" fmla="*/ 0 w 20"/>
                <a:gd name="T17" fmla="*/ 38 h 41"/>
                <a:gd name="T18" fmla="*/ 0 w 20"/>
                <a:gd name="T19" fmla="*/ 41 h 41"/>
                <a:gd name="T20" fmla="*/ 20 w 20"/>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1">
                  <a:moveTo>
                    <a:pt x="20" y="41"/>
                  </a:moveTo>
                  <a:cubicBezTo>
                    <a:pt x="20" y="38"/>
                    <a:pt x="20" y="38"/>
                    <a:pt x="20" y="38"/>
                  </a:cubicBezTo>
                  <a:cubicBezTo>
                    <a:pt x="18" y="38"/>
                    <a:pt x="15" y="37"/>
                    <a:pt x="15" y="32"/>
                  </a:cubicBezTo>
                  <a:cubicBezTo>
                    <a:pt x="15" y="0"/>
                    <a:pt x="15" y="0"/>
                    <a:pt x="15" y="0"/>
                  </a:cubicBezTo>
                  <a:cubicBezTo>
                    <a:pt x="0" y="0"/>
                    <a:pt x="0" y="0"/>
                    <a:pt x="0" y="0"/>
                  </a:cubicBezTo>
                  <a:cubicBezTo>
                    <a:pt x="0" y="3"/>
                    <a:pt x="0" y="3"/>
                    <a:pt x="0" y="3"/>
                  </a:cubicBezTo>
                  <a:cubicBezTo>
                    <a:pt x="2" y="3"/>
                    <a:pt x="5" y="4"/>
                    <a:pt x="5" y="9"/>
                  </a:cubicBezTo>
                  <a:cubicBezTo>
                    <a:pt x="5" y="32"/>
                    <a:pt x="5" y="32"/>
                    <a:pt x="5" y="32"/>
                  </a:cubicBezTo>
                  <a:cubicBezTo>
                    <a:pt x="5" y="37"/>
                    <a:pt x="2" y="38"/>
                    <a:pt x="0" y="38"/>
                  </a:cubicBezTo>
                  <a:cubicBezTo>
                    <a:pt x="0" y="41"/>
                    <a:pt x="0" y="41"/>
                    <a:pt x="0" y="41"/>
                  </a:cubicBezTo>
                  <a:lnTo>
                    <a:pt x="2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2" name="Freeform 14">
              <a:extLst>
                <a:ext uri="{FF2B5EF4-FFF2-40B4-BE49-F238E27FC236}">
                  <a16:creationId xmlns:a16="http://schemas.microsoft.com/office/drawing/2014/main" id="{D29B4AF2-E04D-405F-8901-A5539CBEA9F9}"/>
                </a:ext>
              </a:extLst>
            </p:cNvPr>
            <p:cNvSpPr>
              <a:spLocks/>
            </p:cNvSpPr>
            <p:nvPr userDrawn="1"/>
          </p:nvSpPr>
          <p:spPr bwMode="auto">
            <a:xfrm>
              <a:off x="373" y="4120"/>
              <a:ext cx="29" cy="58"/>
            </a:xfrm>
            <a:custGeom>
              <a:avLst/>
              <a:gdLst>
                <a:gd name="T0" fmla="*/ 5 w 21"/>
                <a:gd name="T1" fmla="*/ 41 h 41"/>
                <a:gd name="T2" fmla="*/ 5 w 21"/>
                <a:gd name="T3" fmla="*/ 9 h 41"/>
                <a:gd name="T4" fmla="*/ 0 w 21"/>
                <a:gd name="T5" fmla="*/ 3 h 41"/>
                <a:gd name="T6" fmla="*/ 0 w 21"/>
                <a:gd name="T7" fmla="*/ 0 h 41"/>
                <a:gd name="T8" fmla="*/ 16 w 21"/>
                <a:gd name="T9" fmla="*/ 0 h 41"/>
                <a:gd name="T10" fmla="*/ 16 w 21"/>
                <a:gd name="T11" fmla="*/ 32 h 41"/>
                <a:gd name="T12" fmla="*/ 21 w 21"/>
                <a:gd name="T13" fmla="*/ 38 h 41"/>
                <a:gd name="T14" fmla="*/ 21 w 21"/>
                <a:gd name="T15" fmla="*/ 41 h 41"/>
                <a:gd name="T16" fmla="*/ 5 w 21"/>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5" y="41"/>
                  </a:moveTo>
                  <a:cubicBezTo>
                    <a:pt x="5" y="9"/>
                    <a:pt x="5" y="9"/>
                    <a:pt x="5" y="9"/>
                  </a:cubicBezTo>
                  <a:cubicBezTo>
                    <a:pt x="5" y="4"/>
                    <a:pt x="2" y="3"/>
                    <a:pt x="0" y="3"/>
                  </a:cubicBezTo>
                  <a:cubicBezTo>
                    <a:pt x="0" y="0"/>
                    <a:pt x="0" y="0"/>
                    <a:pt x="0" y="0"/>
                  </a:cubicBezTo>
                  <a:cubicBezTo>
                    <a:pt x="16" y="0"/>
                    <a:pt x="16" y="0"/>
                    <a:pt x="16" y="0"/>
                  </a:cubicBezTo>
                  <a:cubicBezTo>
                    <a:pt x="16" y="32"/>
                    <a:pt x="16" y="32"/>
                    <a:pt x="16" y="32"/>
                  </a:cubicBezTo>
                  <a:cubicBezTo>
                    <a:pt x="16" y="37"/>
                    <a:pt x="18" y="38"/>
                    <a:pt x="21" y="38"/>
                  </a:cubicBezTo>
                  <a:cubicBezTo>
                    <a:pt x="21" y="41"/>
                    <a:pt x="21" y="41"/>
                    <a:pt x="21" y="41"/>
                  </a:cubicBezTo>
                  <a:lnTo>
                    <a:pt x="5"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sp>
          <p:nvSpPr>
            <p:cNvPr id="33" name="Oval 15">
              <a:extLst>
                <a:ext uri="{FF2B5EF4-FFF2-40B4-BE49-F238E27FC236}">
                  <a16:creationId xmlns:a16="http://schemas.microsoft.com/office/drawing/2014/main" id="{D6F2856C-9DC2-4A22-BEBC-3D22E45F32A3}"/>
                </a:ext>
              </a:extLst>
            </p:cNvPr>
            <p:cNvSpPr>
              <a:spLocks noChangeArrowheads="1"/>
            </p:cNvSpPr>
            <p:nvPr userDrawn="1"/>
          </p:nvSpPr>
          <p:spPr bwMode="auto">
            <a:xfrm>
              <a:off x="378" y="4100"/>
              <a:ext cx="17" cy="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solidFill>
                  <a:srgbClr val="000000"/>
                </a:solidFill>
              </a:endParaRPr>
            </a:p>
          </p:txBody>
        </p:sp>
      </p:grpSp>
    </p:spTree>
    <p:custDataLst>
      <p:tags r:id="rId1"/>
    </p:custDataLst>
    <p:extLst>
      <p:ext uri="{BB962C8B-B14F-4D97-AF65-F5344CB8AC3E}">
        <p14:creationId xmlns:p14="http://schemas.microsoft.com/office/powerpoint/2010/main" val="164455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ue Mosaic">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337345" y="3903600"/>
            <a:ext cx="3801600" cy="2192400"/>
          </a:xfrm>
          <a:solidFill>
            <a:schemeClr val="bg1">
              <a:lumMod val="95000"/>
            </a:schemeClr>
          </a:solidFill>
        </p:spPr>
        <p:txBody>
          <a:bodyPr anchor="ctr"/>
          <a:lstStyle>
            <a:lvl1pPr algn="ctr">
              <a:defRPr>
                <a:solidFill>
                  <a:schemeClr val="tx1"/>
                </a:solidFill>
              </a:defRPr>
            </a:lvl1pPr>
          </a:lstStyle>
          <a:p>
            <a:endParaRPr lang="en-GB"/>
          </a:p>
        </p:txBody>
      </p:sp>
      <p:sp>
        <p:nvSpPr>
          <p:cNvPr id="11" name="Picture Placeholder 5"/>
          <p:cNvSpPr>
            <a:spLocks noGrp="1"/>
          </p:cNvSpPr>
          <p:nvPr>
            <p:ph type="pic" sz="quarter" idx="17"/>
          </p:nvPr>
        </p:nvSpPr>
        <p:spPr>
          <a:xfrm>
            <a:off x="8055437" y="3903600"/>
            <a:ext cx="3801600" cy="2192400"/>
          </a:xfrm>
          <a:solidFill>
            <a:schemeClr val="bg1">
              <a:lumMod val="95000"/>
            </a:schemeClr>
          </a:solidFill>
        </p:spPr>
        <p:txBody>
          <a:bodyPr anchor="ctr"/>
          <a:lstStyle>
            <a:lvl1pPr algn="ctr">
              <a:defRPr>
                <a:solidFill>
                  <a:schemeClr val="tx1"/>
                </a:solidFill>
              </a:defRPr>
            </a:lvl1pPr>
          </a:lstStyle>
          <a:p>
            <a:endParaRPr lang="en-GB"/>
          </a:p>
        </p:txBody>
      </p:sp>
      <p:sp>
        <p:nvSpPr>
          <p:cNvPr id="12" name="Picture Placeholder 5"/>
          <p:cNvSpPr>
            <a:spLocks noGrp="1"/>
          </p:cNvSpPr>
          <p:nvPr>
            <p:ph type="pic" sz="quarter" idx="18"/>
          </p:nvPr>
        </p:nvSpPr>
        <p:spPr>
          <a:xfrm>
            <a:off x="4196391" y="1657350"/>
            <a:ext cx="3801600" cy="2192400"/>
          </a:xfrm>
          <a:solidFill>
            <a:schemeClr val="bg1">
              <a:lumMod val="95000"/>
            </a:schemeClr>
          </a:solidFill>
        </p:spPr>
        <p:txBody>
          <a:bodyPr anchor="ctr"/>
          <a:lstStyle>
            <a:lvl1pPr algn="ctr">
              <a:defRPr>
                <a:solidFill>
                  <a:schemeClr val="tx1"/>
                </a:solidFill>
              </a:defRPr>
            </a:lvl1pPr>
          </a:lstStyle>
          <a:p>
            <a:endParaRPr lang="en-GB"/>
          </a:p>
        </p:txBody>
      </p:sp>
      <p:sp>
        <p:nvSpPr>
          <p:cNvPr id="16" name="Rectangle 15"/>
          <p:cNvSpPr/>
          <p:nvPr userDrawn="1"/>
        </p:nvSpPr>
        <p:spPr>
          <a:xfrm>
            <a:off x="337345" y="1657350"/>
            <a:ext cx="3801600" cy="219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7" name="Rectangle 16"/>
          <p:cNvSpPr/>
          <p:nvPr userDrawn="1"/>
        </p:nvSpPr>
        <p:spPr>
          <a:xfrm>
            <a:off x="4196391" y="3905250"/>
            <a:ext cx="3801600" cy="219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8" name="Rectangle 17"/>
          <p:cNvSpPr/>
          <p:nvPr userDrawn="1"/>
        </p:nvSpPr>
        <p:spPr>
          <a:xfrm>
            <a:off x="8055437" y="1657350"/>
            <a:ext cx="3801600" cy="219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22" name="Text Placeholder 30"/>
          <p:cNvSpPr>
            <a:spLocks noGrp="1"/>
          </p:cNvSpPr>
          <p:nvPr>
            <p:ph type="body" sz="quarter" idx="22"/>
          </p:nvPr>
        </p:nvSpPr>
        <p:spPr>
          <a:xfrm>
            <a:off x="337345" y="1657350"/>
            <a:ext cx="3801600" cy="2192400"/>
          </a:xfrm>
        </p:spPr>
        <p:txBody>
          <a:bodyPr lIns="108000" tIns="108000" rIns="108000" bIns="108000" anchor="ctr"/>
          <a:lstStyle>
            <a:lvl1pPr algn="ctr">
              <a:defRPr b="0">
                <a:solidFill>
                  <a:schemeClr val="bg1"/>
                </a:solidFill>
              </a:defRPr>
            </a:lvl1pPr>
          </a:lstStyle>
          <a:p>
            <a:pPr lvl="0"/>
            <a:r>
              <a:rPr lang="en-US"/>
              <a:t>Click to edit Master text styles</a:t>
            </a:r>
          </a:p>
        </p:txBody>
      </p:sp>
      <p:sp>
        <p:nvSpPr>
          <p:cNvPr id="23" name="Text Placeholder 30"/>
          <p:cNvSpPr>
            <a:spLocks noGrp="1"/>
          </p:cNvSpPr>
          <p:nvPr>
            <p:ph type="body" sz="quarter" idx="23"/>
          </p:nvPr>
        </p:nvSpPr>
        <p:spPr>
          <a:xfrm>
            <a:off x="8055437" y="1657350"/>
            <a:ext cx="3801600" cy="2192400"/>
          </a:xfrm>
        </p:spPr>
        <p:txBody>
          <a:bodyPr lIns="108000" tIns="108000" rIns="108000" bIns="108000" anchor="ctr"/>
          <a:lstStyle>
            <a:lvl1pPr algn="ctr">
              <a:defRPr b="0">
                <a:solidFill>
                  <a:schemeClr val="bg1"/>
                </a:solidFill>
              </a:defRPr>
            </a:lvl1pPr>
          </a:lstStyle>
          <a:p>
            <a:pPr lvl="0"/>
            <a:r>
              <a:rPr lang="en-US"/>
              <a:t>Click to edit Master text styles</a:t>
            </a:r>
          </a:p>
        </p:txBody>
      </p:sp>
      <p:sp>
        <p:nvSpPr>
          <p:cNvPr id="24" name="Text Placeholder 30"/>
          <p:cNvSpPr>
            <a:spLocks noGrp="1"/>
          </p:cNvSpPr>
          <p:nvPr>
            <p:ph type="body" sz="quarter" idx="24"/>
          </p:nvPr>
        </p:nvSpPr>
        <p:spPr>
          <a:xfrm>
            <a:off x="4196391" y="3905250"/>
            <a:ext cx="3801600" cy="2192400"/>
          </a:xfrm>
        </p:spPr>
        <p:txBody>
          <a:bodyPr lIns="108000" tIns="108000" rIns="108000" bIns="108000" anchor="ctr"/>
          <a:lstStyle>
            <a:lvl1pPr algn="ctr">
              <a:defRPr b="0">
                <a:solidFill>
                  <a:schemeClr val="bg1"/>
                </a:solidFill>
              </a:defRPr>
            </a:lvl1pPr>
          </a:lstStyle>
          <a:p>
            <a:pPr lvl="0"/>
            <a:r>
              <a:rPr lang="en-US"/>
              <a:t>Click to edit Master text styles</a:t>
            </a:r>
          </a:p>
        </p:txBody>
      </p:sp>
      <p:sp>
        <p:nvSpPr>
          <p:cNvPr id="5" name="Title 4"/>
          <p:cNvSpPr>
            <a:spLocks noGrp="1"/>
          </p:cNvSpPr>
          <p:nvPr>
            <p:ph type="title"/>
          </p:nvPr>
        </p:nvSpPr>
        <p:spPr/>
        <p:txBody>
          <a:bodyPr/>
          <a:lstStyle/>
          <a:p>
            <a:r>
              <a:rPr lang="en-US"/>
              <a:t>Click to edit Master title style</a:t>
            </a:r>
            <a:endParaRPr lang="en-GB"/>
          </a:p>
        </p:txBody>
      </p:sp>
      <p:sp>
        <p:nvSpPr>
          <p:cNvPr id="7" name="Footer Placeholder 6"/>
          <p:cNvSpPr>
            <a:spLocks noGrp="1"/>
          </p:cNvSpPr>
          <p:nvPr>
            <p:ph type="ftr" sz="quarter" idx="25"/>
          </p:nvPr>
        </p:nvSpPr>
        <p:spPr>
          <a:xfrm>
            <a:off x="10887125" y="6389916"/>
            <a:ext cx="967105" cy="365125"/>
          </a:xfrm>
          <a:prstGeom prst="rect">
            <a:avLst/>
          </a:prstGeom>
        </p:spPr>
        <p:txBody>
          <a:bodyPr/>
          <a:lstStyle/>
          <a:p>
            <a:r>
              <a:rPr lang="en-GB">
                <a:solidFill>
                  <a:srgbClr val="000000"/>
                </a:solidFill>
              </a:rPr>
              <a:t>Rio Tinto  |  © 2021</a:t>
            </a:r>
          </a:p>
        </p:txBody>
      </p:sp>
      <p:sp>
        <p:nvSpPr>
          <p:cNvPr id="8" name="Slide Number Placeholder 7"/>
          <p:cNvSpPr>
            <a:spLocks noGrp="1"/>
          </p:cNvSpPr>
          <p:nvPr>
            <p:ph type="sldNum" sz="quarter" idx="26"/>
          </p:nvPr>
        </p:nvSpPr>
        <p:spPr/>
        <p:txBody>
          <a:bodyPr/>
          <a:lstStyle/>
          <a:p>
            <a:fld id="{F624A8C7-D029-401D-A8B1-18FF118BE1BB}" type="slidenum">
              <a:rPr lang="en-GB" smtClean="0">
                <a:solidFill>
                  <a:srgbClr val="000000"/>
                </a:solidFill>
              </a:rPr>
              <a:pPr/>
              <a:t>‹N°›</a:t>
            </a:fld>
            <a:endParaRPr lang="en-GB">
              <a:solidFill>
                <a:srgbClr val="000000"/>
              </a:solidFill>
            </a:endParaRPr>
          </a:p>
        </p:txBody>
      </p:sp>
    </p:spTree>
    <p:extLst>
      <p:ext uri="{BB962C8B-B14F-4D97-AF65-F5344CB8AC3E}">
        <p14:creationId xmlns:p14="http://schemas.microsoft.com/office/powerpoint/2010/main" val="1035907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GB"/>
          </a:p>
        </p:txBody>
      </p:sp>
      <p:sp>
        <p:nvSpPr>
          <p:cNvPr id="6" name="Content Placeholder 2"/>
          <p:cNvSpPr>
            <a:spLocks noGrp="1"/>
          </p:cNvSpPr>
          <p:nvPr>
            <p:ph idx="1"/>
          </p:nvPr>
        </p:nvSpPr>
        <p:spPr>
          <a:xfrm>
            <a:off x="339105" y="1661686"/>
            <a:ext cx="5671171" cy="4434314"/>
          </a:xfrm>
        </p:spPr>
        <p:txBody>
          <a:bodyPr lIns="0" tIns="0" rIns="0" bIns="0"/>
          <a:lstStyle>
            <a:lvl1pPr>
              <a:defRPr>
                <a:latin typeface="+mn-lt"/>
              </a:defRPr>
            </a:lvl1pPr>
            <a:lvl2pPr>
              <a:defRPr>
                <a:latin typeface="+mn-lt"/>
              </a:defRPr>
            </a:lvl2pPr>
            <a:lvl3pPr>
              <a:defRPr sz="1400">
                <a:latin typeface="+mn-lt"/>
              </a:defRPr>
            </a:lvl3pPr>
            <a:lvl4pPr>
              <a:defRPr>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p:cNvSpPr>
            <a:spLocks noGrp="1"/>
          </p:cNvSpPr>
          <p:nvPr>
            <p:ph idx="10"/>
          </p:nvPr>
        </p:nvSpPr>
        <p:spPr>
          <a:xfrm>
            <a:off x="6193059" y="1661686"/>
            <a:ext cx="5671171" cy="4434314"/>
          </a:xfrm>
        </p:spPr>
        <p:txBody>
          <a:bodyPr lIns="0" tIns="0" rIns="0" bIns="0"/>
          <a:lstStyle>
            <a:lvl1pPr>
              <a:defRPr>
                <a:latin typeface="+mn-lt"/>
              </a:defRPr>
            </a:lvl1pPr>
            <a:lvl2pPr>
              <a:defRPr>
                <a:latin typeface="+mn-lt"/>
              </a:defRPr>
            </a:lvl2pPr>
            <a:lvl3pPr>
              <a:defRPr sz="1400">
                <a:latin typeface="+mn-lt"/>
              </a:defRPr>
            </a:lvl3pPr>
            <a:lvl4pPr>
              <a:defRPr>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p:cNvSpPr>
            <a:spLocks noGrp="1"/>
          </p:cNvSpPr>
          <p:nvPr>
            <p:ph type="sldNum" sz="quarter" idx="11"/>
          </p:nvPr>
        </p:nvSpPr>
        <p:spPr/>
        <p:txBody>
          <a:bodyPr/>
          <a:lstStyle>
            <a:lvl1pPr>
              <a:defRPr>
                <a:latin typeface="+mn-lt"/>
              </a:defRPr>
            </a:lvl1pPr>
          </a:lstStyle>
          <a:p>
            <a:fld id="{BBBAAE38-10EB-4BA4-939A-65D24DBD34C6}" type="slidenum">
              <a:rPr lang="en-GB" smtClean="0">
                <a:solidFill>
                  <a:srgbClr val="000000"/>
                </a:solidFill>
              </a:rPr>
              <a:pPr/>
              <a:t>‹N°›</a:t>
            </a:fld>
            <a:endParaRPr lang="en-GB">
              <a:solidFill>
                <a:srgbClr val="000000"/>
              </a:solidFill>
            </a:endParaRPr>
          </a:p>
        </p:txBody>
      </p:sp>
      <p:sp>
        <p:nvSpPr>
          <p:cNvPr id="4" name="Date Placeholder 3"/>
          <p:cNvSpPr>
            <a:spLocks noGrp="1"/>
          </p:cNvSpPr>
          <p:nvPr>
            <p:ph type="dt" sz="half" idx="12"/>
          </p:nvPr>
        </p:nvSpPr>
        <p:spPr/>
        <p:txBody>
          <a:bodyPr/>
          <a:lstStyle/>
          <a:p>
            <a:endParaRPr lang="en-GB">
              <a:solidFill>
                <a:srgbClr val="000000"/>
              </a:solidFill>
            </a:endParaRPr>
          </a:p>
        </p:txBody>
      </p:sp>
    </p:spTree>
    <p:custDataLst>
      <p:tags r:id="rId1"/>
    </p:custDataLst>
    <p:extLst>
      <p:ext uri="{BB962C8B-B14F-4D97-AF65-F5344CB8AC3E}">
        <p14:creationId xmlns:p14="http://schemas.microsoft.com/office/powerpoint/2010/main" val="46617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1 - Dark Blu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sp>
        <p:nvSpPr>
          <p:cNvPr id="2" name="Footer Placeholder 1">
            <a:extLst>
              <a:ext uri="{FF2B5EF4-FFF2-40B4-BE49-F238E27FC236}">
                <a16:creationId xmlns:a16="http://schemas.microsoft.com/office/drawing/2014/main" id="{B283B9A3-FED2-BB46-9424-284874865ECE}"/>
              </a:ext>
            </a:extLst>
          </p:cNvPr>
          <p:cNvSpPr>
            <a:spLocks noGrp="1"/>
          </p:cNvSpPr>
          <p:nvPr>
            <p:ph type="ftr" sz="quarter" idx="16"/>
          </p:nvPr>
        </p:nvSpPr>
        <p:spPr/>
        <p:txBody>
          <a:bodyPr/>
          <a:lstStyle/>
          <a:p>
            <a:r>
              <a:rPr lang="en-US"/>
              <a:t>Rio Tinto  |  © 2021</a:t>
            </a:r>
          </a:p>
        </p:txBody>
      </p:sp>
      <p:pic>
        <p:nvPicPr>
          <p:cNvPr id="10" name="Picture 9">
            <a:extLst>
              <a:ext uri="{FF2B5EF4-FFF2-40B4-BE49-F238E27FC236}">
                <a16:creationId xmlns:a16="http://schemas.microsoft.com/office/drawing/2014/main" id="{78E59AAB-51EC-4041-B659-A8D6349A2EDA}"/>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8059605E-B0B2-5542-827E-91879E439127}"/>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2" name="Slide Number Placeholder 1">
            <a:extLst>
              <a:ext uri="{FF2B5EF4-FFF2-40B4-BE49-F238E27FC236}">
                <a16:creationId xmlns:a16="http://schemas.microsoft.com/office/drawing/2014/main" id="{466C9D3D-F710-C24B-9D8E-768827F58F4B}"/>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4" name="Text Placeholder 2">
            <a:extLst>
              <a:ext uri="{FF2B5EF4-FFF2-40B4-BE49-F238E27FC236}">
                <a16:creationId xmlns:a16="http://schemas.microsoft.com/office/drawing/2014/main" id="{B3C4AFE8-4EDD-BD4D-A2AA-582FDD6F9221}"/>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3582463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ider 1 - Mid Blu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rgbClr val="004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sp>
        <p:nvSpPr>
          <p:cNvPr id="16" name="Text Placeholder 2">
            <a:extLst>
              <a:ext uri="{FF2B5EF4-FFF2-40B4-BE49-F238E27FC236}">
                <a16:creationId xmlns:a16="http://schemas.microsoft.com/office/drawing/2014/main" id="{713F5C7F-5BA7-C24A-9441-DF4652D61825}"/>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2" name="Footer Placeholder 1">
            <a:extLst>
              <a:ext uri="{FF2B5EF4-FFF2-40B4-BE49-F238E27FC236}">
                <a16:creationId xmlns:a16="http://schemas.microsoft.com/office/drawing/2014/main" id="{B283B9A3-FED2-BB46-9424-284874865ECE}"/>
              </a:ext>
            </a:extLst>
          </p:cNvPr>
          <p:cNvSpPr>
            <a:spLocks noGrp="1"/>
          </p:cNvSpPr>
          <p:nvPr>
            <p:ph type="ftr" sz="quarter" idx="16"/>
          </p:nvPr>
        </p:nvSpPr>
        <p:spPr/>
        <p:txBody>
          <a:bodyPr/>
          <a:lstStyle/>
          <a:p>
            <a:r>
              <a:rPr lang="en-US"/>
              <a:t>Rio Tinto  |  © 2021</a:t>
            </a:r>
          </a:p>
        </p:txBody>
      </p:sp>
      <p:pic>
        <p:nvPicPr>
          <p:cNvPr id="10" name="Picture 9">
            <a:extLst>
              <a:ext uri="{FF2B5EF4-FFF2-40B4-BE49-F238E27FC236}">
                <a16:creationId xmlns:a16="http://schemas.microsoft.com/office/drawing/2014/main" id="{78E59AAB-51EC-4041-B659-A8D6349A2EDA}"/>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8059605E-B0B2-5542-827E-91879E439127}"/>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2" name="Slide Number Placeholder 1">
            <a:extLst>
              <a:ext uri="{FF2B5EF4-FFF2-40B4-BE49-F238E27FC236}">
                <a16:creationId xmlns:a16="http://schemas.microsoft.com/office/drawing/2014/main" id="{466C9D3D-F710-C24B-9D8E-768827F58F4B}"/>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Tree>
    <p:extLst>
      <p:ext uri="{BB962C8B-B14F-4D97-AF65-F5344CB8AC3E}">
        <p14:creationId xmlns:p14="http://schemas.microsoft.com/office/powerpoint/2010/main" val="36164530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1 - Light Blu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rgbClr val="038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pic>
        <p:nvPicPr>
          <p:cNvPr id="10" name="Picture 9">
            <a:extLst>
              <a:ext uri="{FF2B5EF4-FFF2-40B4-BE49-F238E27FC236}">
                <a16:creationId xmlns:a16="http://schemas.microsoft.com/office/drawing/2014/main" id="{2C0AC2DB-BC95-EF4E-A0F2-29CCFA7F7322}"/>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8EEE9D57-E450-F347-A622-925F2C04138D}"/>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2" name="Slide Number Placeholder 1">
            <a:extLst>
              <a:ext uri="{FF2B5EF4-FFF2-40B4-BE49-F238E27FC236}">
                <a16:creationId xmlns:a16="http://schemas.microsoft.com/office/drawing/2014/main" id="{AF992E9B-7DAD-744E-8A73-C0BBF9643F60}"/>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5" name="Text Placeholder 2">
            <a:extLst>
              <a:ext uri="{FF2B5EF4-FFF2-40B4-BE49-F238E27FC236}">
                <a16:creationId xmlns:a16="http://schemas.microsoft.com/office/drawing/2014/main" id="{C29C6CDE-6122-2A40-A11E-0B939405574D}"/>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16290056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1 - Teal Green">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pic>
        <p:nvPicPr>
          <p:cNvPr id="10" name="Picture 9">
            <a:extLst>
              <a:ext uri="{FF2B5EF4-FFF2-40B4-BE49-F238E27FC236}">
                <a16:creationId xmlns:a16="http://schemas.microsoft.com/office/drawing/2014/main" id="{881DBC3D-5F75-8740-9EA1-AFB7E455BC52}"/>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B5AC9B7B-5890-3640-BA4B-3836E9567F06}"/>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4" name="Slide Number Placeholder 1">
            <a:extLst>
              <a:ext uri="{FF2B5EF4-FFF2-40B4-BE49-F238E27FC236}">
                <a16:creationId xmlns:a16="http://schemas.microsoft.com/office/drawing/2014/main" id="{0534E271-A85E-824E-9294-DB01718975AD}"/>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5" name="Text Placeholder 2">
            <a:extLst>
              <a:ext uri="{FF2B5EF4-FFF2-40B4-BE49-F238E27FC236}">
                <a16:creationId xmlns:a16="http://schemas.microsoft.com/office/drawing/2014/main" id="{EA9B60C0-14A1-694B-9587-F4BE3B8A4D7E}"/>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19333666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vider 1 - Dark Green">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C3EC079-AF32-564D-80D3-812EEBAD16A6}"/>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sp>
        <p:nvSpPr>
          <p:cNvPr id="14" name="Picture Placeholder 3">
            <a:extLst>
              <a:ext uri="{FF2B5EF4-FFF2-40B4-BE49-F238E27FC236}">
                <a16:creationId xmlns:a16="http://schemas.microsoft.com/office/drawing/2014/main" id="{3B11B1DE-7612-4243-B58E-AEE8B5CF2381}"/>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3" name="Slide Number Placeholder 1">
            <a:extLst>
              <a:ext uri="{FF2B5EF4-FFF2-40B4-BE49-F238E27FC236}">
                <a16:creationId xmlns:a16="http://schemas.microsoft.com/office/drawing/2014/main" id="{D2DA5D05-8923-DC4C-A2D4-BD86E943FF0F}"/>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8" name="Text Placeholder 2">
            <a:extLst>
              <a:ext uri="{FF2B5EF4-FFF2-40B4-BE49-F238E27FC236}">
                <a16:creationId xmlns:a16="http://schemas.microsoft.com/office/drawing/2014/main" id="{622008CD-56C8-464E-9CB0-E3CFF39926C7}"/>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4579045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der 1 - Light Purpl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pic>
        <p:nvPicPr>
          <p:cNvPr id="10" name="Picture 9">
            <a:extLst>
              <a:ext uri="{FF2B5EF4-FFF2-40B4-BE49-F238E27FC236}">
                <a16:creationId xmlns:a16="http://schemas.microsoft.com/office/drawing/2014/main" id="{CD46B5F6-BABC-974B-B452-AC204C1A9E9B}"/>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B3B0269C-EAC2-D94B-814C-8E5A6E5C6AAB}"/>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2" name="Slide Number Placeholder 1">
            <a:extLst>
              <a:ext uri="{FF2B5EF4-FFF2-40B4-BE49-F238E27FC236}">
                <a16:creationId xmlns:a16="http://schemas.microsoft.com/office/drawing/2014/main" id="{B52AD12F-A84D-BB4F-B232-83A82A7A655D}"/>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5" name="Text Placeholder 2">
            <a:extLst>
              <a:ext uri="{FF2B5EF4-FFF2-40B4-BE49-F238E27FC236}">
                <a16:creationId xmlns:a16="http://schemas.microsoft.com/office/drawing/2014/main" id="{680B8D94-5094-F74B-A54E-EFB0F2226807}"/>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10173916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1 - Dark Purpl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pic>
        <p:nvPicPr>
          <p:cNvPr id="10" name="Picture 9">
            <a:extLst>
              <a:ext uri="{FF2B5EF4-FFF2-40B4-BE49-F238E27FC236}">
                <a16:creationId xmlns:a16="http://schemas.microsoft.com/office/drawing/2014/main" id="{C4C4F1EC-AAE0-0641-9FF8-9D3761CBC93D}"/>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E269BED6-BDAA-3D49-A1E4-75E3DE3F2388}"/>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2" name="Slide Number Placeholder 1">
            <a:extLst>
              <a:ext uri="{FF2B5EF4-FFF2-40B4-BE49-F238E27FC236}">
                <a16:creationId xmlns:a16="http://schemas.microsoft.com/office/drawing/2014/main" id="{0F51EADA-8B00-BA4E-9D26-003EDEA0E85E}"/>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5" name="Text Placeholder 2">
            <a:extLst>
              <a:ext uri="{FF2B5EF4-FFF2-40B4-BE49-F238E27FC236}">
                <a16:creationId xmlns:a16="http://schemas.microsoft.com/office/drawing/2014/main" id="{61471D69-FD5A-B742-B3AF-59AF6DBEEA2A}"/>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654359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1 - Magenta">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pic>
        <p:nvPicPr>
          <p:cNvPr id="10" name="Picture 9">
            <a:extLst>
              <a:ext uri="{FF2B5EF4-FFF2-40B4-BE49-F238E27FC236}">
                <a16:creationId xmlns:a16="http://schemas.microsoft.com/office/drawing/2014/main" id="{C4C4F1EC-AAE0-0641-9FF8-9D3761CBC93D}"/>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E269BED6-BDAA-3D49-A1E4-75E3DE3F2388}"/>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2" name="Slide Number Placeholder 1">
            <a:extLst>
              <a:ext uri="{FF2B5EF4-FFF2-40B4-BE49-F238E27FC236}">
                <a16:creationId xmlns:a16="http://schemas.microsoft.com/office/drawing/2014/main" id="{0F51EADA-8B00-BA4E-9D26-003EDEA0E85E}"/>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5" name="Text Placeholder 2">
            <a:extLst>
              <a:ext uri="{FF2B5EF4-FFF2-40B4-BE49-F238E27FC236}">
                <a16:creationId xmlns:a16="http://schemas.microsoft.com/office/drawing/2014/main" id="{DD528D6D-8609-1742-B14D-55F068301EA5}"/>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32293693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1 - Orang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4A7AB88C-DB6D-084E-8654-2CB24C399D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pic>
        <p:nvPicPr>
          <p:cNvPr id="10" name="Picture 9">
            <a:extLst>
              <a:ext uri="{FF2B5EF4-FFF2-40B4-BE49-F238E27FC236}">
                <a16:creationId xmlns:a16="http://schemas.microsoft.com/office/drawing/2014/main" id="{E6609DF5-57A9-F64F-92E5-F98651E3B67E}"/>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3" name="Picture Placeholder 3">
            <a:extLst>
              <a:ext uri="{FF2B5EF4-FFF2-40B4-BE49-F238E27FC236}">
                <a16:creationId xmlns:a16="http://schemas.microsoft.com/office/drawing/2014/main" id="{BB7DC04D-8698-9B4A-84A2-36F21B329202}"/>
              </a:ext>
            </a:extLst>
          </p:cNvPr>
          <p:cNvSpPr>
            <a:spLocks noGrp="1"/>
          </p:cNvSpPr>
          <p:nvPr>
            <p:ph type="pic" sz="quarter" idx="15" hasCustomPrompt="1"/>
          </p:nvPr>
        </p:nvSpPr>
        <p:spPr>
          <a:xfrm>
            <a:off x="5749113"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4" name="Slide Number Placeholder 1">
            <a:extLst>
              <a:ext uri="{FF2B5EF4-FFF2-40B4-BE49-F238E27FC236}">
                <a16:creationId xmlns:a16="http://schemas.microsoft.com/office/drawing/2014/main" id="{C041B496-F5DE-7E46-AC11-CBE92E94441F}"/>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5" name="Text Placeholder 2">
            <a:extLst>
              <a:ext uri="{FF2B5EF4-FFF2-40B4-BE49-F238E27FC236}">
                <a16:creationId xmlns:a16="http://schemas.microsoft.com/office/drawing/2014/main" id="{D8D26C30-EFB1-B14E-A866-D3041D49D0A4}"/>
              </a:ext>
            </a:extLst>
          </p:cNvPr>
          <p:cNvSpPr>
            <a:spLocks noGrp="1"/>
          </p:cNvSpPr>
          <p:nvPr>
            <p:ph type="body" sz="quarter" idx="11" hasCustomPrompt="1"/>
          </p:nvPr>
        </p:nvSpPr>
        <p:spPr>
          <a:xfrm>
            <a:off x="328614" y="1415162"/>
            <a:ext cx="5076013" cy="2835062"/>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9494219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3 - Mid Blu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rgbClr val="004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13DCB75-0BAE-B343-B561-41EF3B2C5A32}"/>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13" name="Picture Placeholder 3">
            <a:extLst>
              <a:ext uri="{FF2B5EF4-FFF2-40B4-BE49-F238E27FC236}">
                <a16:creationId xmlns:a16="http://schemas.microsoft.com/office/drawing/2014/main" id="{B7DE93BB-5874-E945-A4A1-4160163F2902}"/>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9" name="Slide Number Placeholder 1">
            <a:extLst>
              <a:ext uri="{FF2B5EF4-FFF2-40B4-BE49-F238E27FC236}">
                <a16:creationId xmlns:a16="http://schemas.microsoft.com/office/drawing/2014/main" id="{1B8CB7C1-138A-7B49-ADFD-8A0FD40971AB}"/>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7" name="Text Placeholder 2">
            <a:extLst>
              <a:ext uri="{FF2B5EF4-FFF2-40B4-BE49-F238E27FC236}">
                <a16:creationId xmlns:a16="http://schemas.microsoft.com/office/drawing/2014/main" id="{AD270540-8062-8248-A26C-B0E305A83F1F}"/>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8" name="Text Placeholder 4">
            <a:extLst>
              <a:ext uri="{FF2B5EF4-FFF2-40B4-BE49-F238E27FC236}">
                <a16:creationId xmlns:a16="http://schemas.microsoft.com/office/drawing/2014/main" id="{90CF93BD-3E63-2242-A14C-BEE0C187EA2A}"/>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395340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 3 - Light Blu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rgbClr val="0384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BF885D-423A-EE45-8804-147859375BD8}"/>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13" name="Picture Placeholder 3">
            <a:extLst>
              <a:ext uri="{FF2B5EF4-FFF2-40B4-BE49-F238E27FC236}">
                <a16:creationId xmlns:a16="http://schemas.microsoft.com/office/drawing/2014/main" id="{E5BB01F0-8EED-9446-8215-C6AE5F9B5DE7}"/>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9" name="Slide Number Placeholder 1">
            <a:extLst>
              <a:ext uri="{FF2B5EF4-FFF2-40B4-BE49-F238E27FC236}">
                <a16:creationId xmlns:a16="http://schemas.microsoft.com/office/drawing/2014/main" id="{AF90CB8E-5B06-BD4E-9B67-F888A5E24DD6}"/>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6" name="Text Placeholder 2">
            <a:extLst>
              <a:ext uri="{FF2B5EF4-FFF2-40B4-BE49-F238E27FC236}">
                <a16:creationId xmlns:a16="http://schemas.microsoft.com/office/drawing/2014/main" id="{DC9FB9C9-6DB1-544E-A588-4241A8499852}"/>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7" name="Text Placeholder 4">
            <a:extLst>
              <a:ext uri="{FF2B5EF4-FFF2-40B4-BE49-F238E27FC236}">
                <a16:creationId xmlns:a16="http://schemas.microsoft.com/office/drawing/2014/main" id="{311F1450-C3E1-FD48-9944-799DF2E1409E}"/>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828664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 3 - Teal Green">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10" name="Picture 9">
            <a:extLst>
              <a:ext uri="{FF2B5EF4-FFF2-40B4-BE49-F238E27FC236}">
                <a16:creationId xmlns:a16="http://schemas.microsoft.com/office/drawing/2014/main" id="{59275DF4-C197-EA42-B995-0FE11F2C117F}"/>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13" name="Picture Placeholder 3">
            <a:extLst>
              <a:ext uri="{FF2B5EF4-FFF2-40B4-BE49-F238E27FC236}">
                <a16:creationId xmlns:a16="http://schemas.microsoft.com/office/drawing/2014/main" id="{97BFA37B-F971-F94D-A273-BB709861D2D4}"/>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9" name="Slide Number Placeholder 1">
            <a:extLst>
              <a:ext uri="{FF2B5EF4-FFF2-40B4-BE49-F238E27FC236}">
                <a16:creationId xmlns:a16="http://schemas.microsoft.com/office/drawing/2014/main" id="{9D00FEE8-281F-564A-BEBE-412FCC48A629}"/>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7" name="Text Placeholder 2">
            <a:extLst>
              <a:ext uri="{FF2B5EF4-FFF2-40B4-BE49-F238E27FC236}">
                <a16:creationId xmlns:a16="http://schemas.microsoft.com/office/drawing/2014/main" id="{120DE616-DB24-064C-8552-C5154FF78B33}"/>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9" name="Text Placeholder 4">
            <a:extLst>
              <a:ext uri="{FF2B5EF4-FFF2-40B4-BE49-F238E27FC236}">
                <a16:creationId xmlns:a16="http://schemas.microsoft.com/office/drawing/2014/main" id="{E3086BAB-F882-774F-A331-C15092F88B0B}"/>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266081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3 - Dark Green">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10" name="Picture 9">
            <a:extLst>
              <a:ext uri="{FF2B5EF4-FFF2-40B4-BE49-F238E27FC236}">
                <a16:creationId xmlns:a16="http://schemas.microsoft.com/office/drawing/2014/main" id="{B8F948E2-7664-0D45-BC9D-4E414D5AA92C}"/>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13" name="Picture Placeholder 3">
            <a:extLst>
              <a:ext uri="{FF2B5EF4-FFF2-40B4-BE49-F238E27FC236}">
                <a16:creationId xmlns:a16="http://schemas.microsoft.com/office/drawing/2014/main" id="{542BB7FD-CD6E-1D48-AA20-E6E223B7C2B8}"/>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9" name="Slide Number Placeholder 1">
            <a:extLst>
              <a:ext uri="{FF2B5EF4-FFF2-40B4-BE49-F238E27FC236}">
                <a16:creationId xmlns:a16="http://schemas.microsoft.com/office/drawing/2014/main" id="{5534719B-9EAB-9C42-9D16-4412A2CE4D9C}"/>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2" name="Text Placeholder 2">
            <a:extLst>
              <a:ext uri="{FF2B5EF4-FFF2-40B4-BE49-F238E27FC236}">
                <a16:creationId xmlns:a16="http://schemas.microsoft.com/office/drawing/2014/main" id="{EEC9C982-91F1-454C-8096-77B24D81C58F}"/>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7" name="Text Placeholder 4">
            <a:extLst>
              <a:ext uri="{FF2B5EF4-FFF2-40B4-BE49-F238E27FC236}">
                <a16:creationId xmlns:a16="http://schemas.microsoft.com/office/drawing/2014/main" id="{6BF64138-E61F-F84F-AB28-5FC461090E8F}"/>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302868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3 - Light Purpl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10" name="Picture 9">
            <a:extLst>
              <a:ext uri="{FF2B5EF4-FFF2-40B4-BE49-F238E27FC236}">
                <a16:creationId xmlns:a16="http://schemas.microsoft.com/office/drawing/2014/main" id="{0A205FA6-D4BB-C245-A2DE-3735147E279D}"/>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13" name="Picture Placeholder 3">
            <a:extLst>
              <a:ext uri="{FF2B5EF4-FFF2-40B4-BE49-F238E27FC236}">
                <a16:creationId xmlns:a16="http://schemas.microsoft.com/office/drawing/2014/main" id="{C08C2E30-542D-6D41-A27F-7DFABC0E78A5}"/>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9" name="Slide Number Placeholder 1">
            <a:extLst>
              <a:ext uri="{FF2B5EF4-FFF2-40B4-BE49-F238E27FC236}">
                <a16:creationId xmlns:a16="http://schemas.microsoft.com/office/drawing/2014/main" id="{F628E859-7EED-134F-951E-90907E13A2D8}"/>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6" name="Text Placeholder 2">
            <a:extLst>
              <a:ext uri="{FF2B5EF4-FFF2-40B4-BE49-F238E27FC236}">
                <a16:creationId xmlns:a16="http://schemas.microsoft.com/office/drawing/2014/main" id="{5FD9C96D-AB89-8F41-80B9-76DD62D266DA}"/>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7" name="Text Placeholder 4">
            <a:extLst>
              <a:ext uri="{FF2B5EF4-FFF2-40B4-BE49-F238E27FC236}">
                <a16:creationId xmlns:a16="http://schemas.microsoft.com/office/drawing/2014/main" id="{3D1EF9E9-CBCA-3442-B440-DB35C93AFDE4}"/>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182453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 3 - Dark Purpl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23456F5-104A-7F44-A20F-9627E987AAE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18" name="Picture Placeholder 3">
            <a:extLst>
              <a:ext uri="{FF2B5EF4-FFF2-40B4-BE49-F238E27FC236}">
                <a16:creationId xmlns:a16="http://schemas.microsoft.com/office/drawing/2014/main" id="{43E48AAE-4BB0-D748-8F22-A36731C8D84C}"/>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9" name="Slide Number Placeholder 1">
            <a:extLst>
              <a:ext uri="{FF2B5EF4-FFF2-40B4-BE49-F238E27FC236}">
                <a16:creationId xmlns:a16="http://schemas.microsoft.com/office/drawing/2014/main" id="{32A1823E-874F-1A41-B57A-64C5D12B67F5}"/>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6" name="Text Placeholder 2">
            <a:extLst>
              <a:ext uri="{FF2B5EF4-FFF2-40B4-BE49-F238E27FC236}">
                <a16:creationId xmlns:a16="http://schemas.microsoft.com/office/drawing/2014/main" id="{9D30A87E-B5CF-E348-8BB1-5D45905DA71B}"/>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7" name="Text Placeholder 4">
            <a:extLst>
              <a:ext uri="{FF2B5EF4-FFF2-40B4-BE49-F238E27FC236}">
                <a16:creationId xmlns:a16="http://schemas.microsoft.com/office/drawing/2014/main" id="{85AA6202-AAD1-0345-9724-001B07E013EE}"/>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389720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 3 - Magenta">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23456F5-104A-7F44-A20F-9627E987AAE1}"/>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18" name="Picture Placeholder 3">
            <a:extLst>
              <a:ext uri="{FF2B5EF4-FFF2-40B4-BE49-F238E27FC236}">
                <a16:creationId xmlns:a16="http://schemas.microsoft.com/office/drawing/2014/main" id="{43E48AAE-4BB0-D748-8F22-A36731C8D84C}"/>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9" name="Slide Number Placeholder 1">
            <a:extLst>
              <a:ext uri="{FF2B5EF4-FFF2-40B4-BE49-F238E27FC236}">
                <a16:creationId xmlns:a16="http://schemas.microsoft.com/office/drawing/2014/main" id="{32A1823E-874F-1A41-B57A-64C5D12B67F5}"/>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2" name="Text Placeholder 2">
            <a:extLst>
              <a:ext uri="{FF2B5EF4-FFF2-40B4-BE49-F238E27FC236}">
                <a16:creationId xmlns:a16="http://schemas.microsoft.com/office/drawing/2014/main" id="{28CDB776-86DC-554E-8C4E-D339D9F8A9BB}"/>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4" name="Text Placeholder 4">
            <a:extLst>
              <a:ext uri="{FF2B5EF4-FFF2-40B4-BE49-F238E27FC236}">
                <a16:creationId xmlns:a16="http://schemas.microsoft.com/office/drawing/2014/main" id="{43700479-33E7-3E43-8CAE-AC516CF58873}"/>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739641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3 - Orang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10" name="Picture 9">
            <a:extLst>
              <a:ext uri="{FF2B5EF4-FFF2-40B4-BE49-F238E27FC236}">
                <a16:creationId xmlns:a16="http://schemas.microsoft.com/office/drawing/2014/main" id="{FCC65D47-E3EC-5348-A93E-EEF17FECD3C2}"/>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p:spPr>
      </p:pic>
      <p:sp>
        <p:nvSpPr>
          <p:cNvPr id="13" name="Picture Placeholder 3">
            <a:extLst>
              <a:ext uri="{FF2B5EF4-FFF2-40B4-BE49-F238E27FC236}">
                <a16:creationId xmlns:a16="http://schemas.microsoft.com/office/drawing/2014/main" id="{D6C33728-E954-BE44-A279-371E2F9F4D8D}"/>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9" name="Slide Number Placeholder 1">
            <a:extLst>
              <a:ext uri="{FF2B5EF4-FFF2-40B4-BE49-F238E27FC236}">
                <a16:creationId xmlns:a16="http://schemas.microsoft.com/office/drawing/2014/main" id="{5D9B6296-BAF0-0B4E-88F5-65C1979D1739}"/>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6" name="Text Placeholder 2">
            <a:extLst>
              <a:ext uri="{FF2B5EF4-FFF2-40B4-BE49-F238E27FC236}">
                <a16:creationId xmlns:a16="http://schemas.microsoft.com/office/drawing/2014/main" id="{DCE26752-1A21-E84C-A5A9-FC2792911E43}"/>
              </a:ext>
            </a:extLst>
          </p:cNvPr>
          <p:cNvSpPr>
            <a:spLocks noGrp="1"/>
          </p:cNvSpPr>
          <p:nvPr>
            <p:ph type="body" sz="quarter" idx="16" hasCustomPrompt="1"/>
          </p:nvPr>
        </p:nvSpPr>
        <p:spPr>
          <a:xfrm>
            <a:off x="328614" y="1415162"/>
            <a:ext cx="3507217" cy="4912614"/>
          </a:xfrm>
          <a:prstGeom prst="rect">
            <a:avLst/>
          </a:prstGeom>
        </p:spPr>
        <p:txBody>
          <a:bodyPr lIns="0" tIns="0" rIns="0" bIns="0"/>
          <a:lstStyle>
            <a:lvl1pPr marL="0" indent="0">
              <a:lnSpc>
                <a:spcPct val="1000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7" name="Text Placeholder 4">
            <a:extLst>
              <a:ext uri="{FF2B5EF4-FFF2-40B4-BE49-F238E27FC236}">
                <a16:creationId xmlns:a16="http://schemas.microsoft.com/office/drawing/2014/main" id="{08A2BD26-DFC4-8342-8D3C-33AEB1C07E62}"/>
              </a:ext>
            </a:extLst>
          </p:cNvPr>
          <p:cNvSpPr>
            <a:spLocks noGrp="1"/>
          </p:cNvSpPr>
          <p:nvPr>
            <p:ph type="body" sz="quarter" idx="17"/>
          </p:nvPr>
        </p:nvSpPr>
        <p:spPr>
          <a:xfrm>
            <a:off x="4347203" y="1534376"/>
            <a:ext cx="3497592" cy="4796574"/>
          </a:xfrm>
          <a:prstGeom prst="rect">
            <a:avLst/>
          </a:prstGeom>
        </p:spPr>
        <p:txBody>
          <a:bodyPr lIns="0" tIns="0" rIns="0" bIns="0"/>
          <a:lstStyle>
            <a:lvl1pPr marL="252000" indent="-252000">
              <a:lnSpc>
                <a:spcPct val="100000"/>
              </a:lnSpc>
              <a:buFont typeface="System Font Regular"/>
              <a:buChar char="–"/>
              <a:defRPr sz="2400">
                <a:solidFill>
                  <a:schemeClr val="bg1"/>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chemeClr val="bg1"/>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576253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Welcome and info – Dark Blu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C3EC079-AF32-564D-80D3-812EEBAD16A6}"/>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82"/>
          <a:stretch/>
        </p:blipFill>
        <p:spPr>
          <a:xfrm>
            <a:off x="0" y="1"/>
            <a:ext cx="12192000" cy="6327776"/>
          </a:xfrm>
          <a:prstGeom prst="rect">
            <a:avLst/>
          </a:prstGeom>
          <a:solidFill>
            <a:schemeClr val="tx2"/>
          </a:solidFill>
        </p:spPr>
      </p:pic>
      <p:sp>
        <p:nvSpPr>
          <p:cNvPr id="9" name="Rectangle 8">
            <a:extLst>
              <a:ext uri="{FF2B5EF4-FFF2-40B4-BE49-F238E27FC236}">
                <a16:creationId xmlns:a16="http://schemas.microsoft.com/office/drawing/2014/main" id="{373E7AF0-5287-C548-B331-DD67148F05A6}"/>
              </a:ext>
            </a:extLst>
          </p:cNvPr>
          <p:cNvSpPr/>
          <p:nvPr userDrawn="1"/>
        </p:nvSpPr>
        <p:spPr>
          <a:xfrm>
            <a:off x="0" y="1400176"/>
            <a:ext cx="11847513" cy="497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3" name="Title 2">
            <a:extLst>
              <a:ext uri="{FF2B5EF4-FFF2-40B4-BE49-F238E27FC236}">
                <a16:creationId xmlns:a16="http://schemas.microsoft.com/office/drawing/2014/main" id="{7BADF0FB-0DC2-1641-B60D-150E734B6CF3}"/>
              </a:ext>
            </a:extLst>
          </p:cNvPr>
          <p:cNvSpPr>
            <a:spLocks noGrp="1"/>
          </p:cNvSpPr>
          <p:nvPr>
            <p:ph type="title"/>
          </p:nvPr>
        </p:nvSpPr>
        <p:spPr>
          <a:xfrm>
            <a:off x="328613" y="402729"/>
            <a:ext cx="11519718" cy="556620"/>
          </a:xfrm>
          <a:prstGeom prst="rect">
            <a:avLst/>
          </a:prstGeom>
        </p:spPr>
        <p:txBody>
          <a:bodyPr/>
          <a:lstStyle>
            <a:lvl1pPr>
              <a:lnSpc>
                <a:spcPct val="100000"/>
              </a:lnSpc>
              <a:defRPr/>
            </a:lvl1pPr>
          </a:lstStyle>
          <a:p>
            <a:r>
              <a:rPr lang="en-GB"/>
              <a:t>Click to edit Master title style</a:t>
            </a:r>
            <a:endParaRPr lang="en-US"/>
          </a:p>
        </p:txBody>
      </p:sp>
      <p:sp>
        <p:nvSpPr>
          <p:cNvPr id="7" name="Slide Number Placeholder 1">
            <a:extLst>
              <a:ext uri="{FF2B5EF4-FFF2-40B4-BE49-F238E27FC236}">
                <a16:creationId xmlns:a16="http://schemas.microsoft.com/office/drawing/2014/main" id="{E8AFD0E2-751A-A142-8EC1-96834B047037}"/>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0" name="Text Placeholder 4">
            <a:extLst>
              <a:ext uri="{FF2B5EF4-FFF2-40B4-BE49-F238E27FC236}">
                <a16:creationId xmlns:a16="http://schemas.microsoft.com/office/drawing/2014/main" id="{8842AA60-86E3-884D-AEF5-61A6F5476963}"/>
              </a:ext>
            </a:extLst>
          </p:cNvPr>
          <p:cNvSpPr>
            <a:spLocks noGrp="1"/>
          </p:cNvSpPr>
          <p:nvPr>
            <p:ph type="body" sz="quarter" idx="12"/>
          </p:nvPr>
        </p:nvSpPr>
        <p:spPr>
          <a:xfrm>
            <a:off x="328613" y="1478661"/>
            <a:ext cx="11276704" cy="4685709"/>
          </a:xfrm>
          <a:prstGeom prst="rect">
            <a:avLst/>
          </a:prstGeom>
        </p:spPr>
        <p:txBody>
          <a:bodyPr lIns="0"/>
          <a:lstStyle>
            <a:lvl1pPr marL="216000" indent="-216000">
              <a:lnSpc>
                <a:spcPct val="100000"/>
              </a:lnSpc>
              <a:defRPr/>
            </a:lvl1pPr>
            <a:lvl2pPr marL="432000" indent="-216000">
              <a:lnSpc>
                <a:spcPct val="100000"/>
              </a:lnSpc>
              <a:defRPr/>
            </a:lvl2pPr>
            <a:lvl3pPr marL="648000" indent="-216000">
              <a:lnSpc>
                <a:spcPct val="100000"/>
              </a:lnSpc>
              <a:defRPr/>
            </a:lvl3pPr>
            <a:lvl4pPr marL="864000" indent="-216000">
              <a:lnSpc>
                <a:spcPct val="100000"/>
              </a:lnSpc>
              <a:defRPr/>
            </a:lvl4pPr>
            <a:lvl5pPr marL="1080000" indent="-216000">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35318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Welcome and info - Dark Purpl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C3EC079-AF32-564D-80D3-812EEBAD16A6}"/>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82"/>
          <a:stretch/>
        </p:blipFill>
        <p:spPr>
          <a:xfrm>
            <a:off x="0" y="1"/>
            <a:ext cx="12192000" cy="6327776"/>
          </a:xfrm>
          <a:prstGeom prst="rect">
            <a:avLst/>
          </a:prstGeom>
          <a:solidFill>
            <a:schemeClr val="accent3"/>
          </a:solidFill>
        </p:spPr>
      </p:pic>
      <p:sp>
        <p:nvSpPr>
          <p:cNvPr id="9" name="Rectangle 8">
            <a:extLst>
              <a:ext uri="{FF2B5EF4-FFF2-40B4-BE49-F238E27FC236}">
                <a16:creationId xmlns:a16="http://schemas.microsoft.com/office/drawing/2014/main" id="{373E7AF0-5287-C548-B331-DD67148F05A6}"/>
              </a:ext>
            </a:extLst>
          </p:cNvPr>
          <p:cNvSpPr/>
          <p:nvPr userDrawn="1"/>
        </p:nvSpPr>
        <p:spPr>
          <a:xfrm>
            <a:off x="0" y="1400176"/>
            <a:ext cx="11847513" cy="497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7" name="Slide Number Placeholder 1">
            <a:extLst>
              <a:ext uri="{FF2B5EF4-FFF2-40B4-BE49-F238E27FC236}">
                <a16:creationId xmlns:a16="http://schemas.microsoft.com/office/drawing/2014/main" id="{F7BE5F96-C298-2B42-8C34-655ED9FB7B40}"/>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0" name="Title 2">
            <a:extLst>
              <a:ext uri="{FF2B5EF4-FFF2-40B4-BE49-F238E27FC236}">
                <a16:creationId xmlns:a16="http://schemas.microsoft.com/office/drawing/2014/main" id="{914A5CEB-2664-C44C-B79F-17346E472FA4}"/>
              </a:ext>
            </a:extLst>
          </p:cNvPr>
          <p:cNvSpPr>
            <a:spLocks noGrp="1"/>
          </p:cNvSpPr>
          <p:nvPr>
            <p:ph type="title"/>
          </p:nvPr>
        </p:nvSpPr>
        <p:spPr>
          <a:xfrm>
            <a:off x="328613" y="402729"/>
            <a:ext cx="11519718" cy="556620"/>
          </a:xfrm>
          <a:prstGeom prst="rect">
            <a:avLst/>
          </a:prstGeom>
        </p:spPr>
        <p:txBody>
          <a:bodyPr/>
          <a:lstStyle>
            <a:lvl1pPr>
              <a:lnSpc>
                <a:spcPct val="100000"/>
              </a:lnSpc>
              <a:defRPr/>
            </a:lvl1pPr>
          </a:lstStyle>
          <a:p>
            <a:r>
              <a:rPr lang="en-GB"/>
              <a:t>Click to edit Master title style</a:t>
            </a:r>
            <a:endParaRPr lang="en-US"/>
          </a:p>
        </p:txBody>
      </p:sp>
      <p:sp>
        <p:nvSpPr>
          <p:cNvPr id="13" name="Text Placeholder 4">
            <a:extLst>
              <a:ext uri="{FF2B5EF4-FFF2-40B4-BE49-F238E27FC236}">
                <a16:creationId xmlns:a16="http://schemas.microsoft.com/office/drawing/2014/main" id="{5C508C48-8B98-264E-BBFF-D4D42EF6A7EC}"/>
              </a:ext>
            </a:extLst>
          </p:cNvPr>
          <p:cNvSpPr>
            <a:spLocks noGrp="1"/>
          </p:cNvSpPr>
          <p:nvPr>
            <p:ph type="body" sz="quarter" idx="12"/>
          </p:nvPr>
        </p:nvSpPr>
        <p:spPr>
          <a:xfrm>
            <a:off x="328613" y="1478661"/>
            <a:ext cx="11276704" cy="4685709"/>
          </a:xfrm>
          <a:prstGeom prst="rect">
            <a:avLst/>
          </a:prstGeom>
        </p:spPr>
        <p:txBody>
          <a:bodyPr lIns="0"/>
          <a:lstStyle>
            <a:lvl1pPr marL="216000" indent="-216000">
              <a:lnSpc>
                <a:spcPct val="100000"/>
              </a:lnSpc>
              <a:defRPr/>
            </a:lvl1pPr>
            <a:lvl2pPr marL="432000" indent="-216000">
              <a:lnSpc>
                <a:spcPct val="100000"/>
              </a:lnSpc>
              <a:defRPr/>
            </a:lvl2pPr>
            <a:lvl3pPr marL="648000" indent="-216000">
              <a:lnSpc>
                <a:spcPct val="100000"/>
              </a:lnSpc>
              <a:defRPr/>
            </a:lvl3pPr>
            <a:lvl4pPr marL="864000" indent="-216000">
              <a:lnSpc>
                <a:spcPct val="100000"/>
              </a:lnSpc>
              <a:defRPr/>
            </a:lvl4pPr>
            <a:lvl5pPr marL="1080000" indent="-216000">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263387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Welcome and info - Light Blu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C3EC079-AF32-564D-80D3-812EEBAD16A6}"/>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l="-82"/>
          <a:stretch/>
        </p:blipFill>
        <p:spPr>
          <a:xfrm>
            <a:off x="0" y="1"/>
            <a:ext cx="12192000" cy="6327776"/>
          </a:xfrm>
          <a:prstGeom prst="rect">
            <a:avLst/>
          </a:prstGeom>
          <a:solidFill>
            <a:srgbClr val="0384DB"/>
          </a:solidFill>
        </p:spPr>
      </p:pic>
      <p:sp>
        <p:nvSpPr>
          <p:cNvPr id="9" name="Rectangle 8">
            <a:extLst>
              <a:ext uri="{FF2B5EF4-FFF2-40B4-BE49-F238E27FC236}">
                <a16:creationId xmlns:a16="http://schemas.microsoft.com/office/drawing/2014/main" id="{373E7AF0-5287-C548-B331-DD67148F05A6}"/>
              </a:ext>
            </a:extLst>
          </p:cNvPr>
          <p:cNvSpPr/>
          <p:nvPr userDrawn="1"/>
        </p:nvSpPr>
        <p:spPr>
          <a:xfrm>
            <a:off x="0" y="1400176"/>
            <a:ext cx="11847513" cy="497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7" name="Slide Number Placeholder 1">
            <a:extLst>
              <a:ext uri="{FF2B5EF4-FFF2-40B4-BE49-F238E27FC236}">
                <a16:creationId xmlns:a16="http://schemas.microsoft.com/office/drawing/2014/main" id="{F7BE5F96-C298-2B42-8C34-655ED9FB7B40}"/>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0" name="Title 2">
            <a:extLst>
              <a:ext uri="{FF2B5EF4-FFF2-40B4-BE49-F238E27FC236}">
                <a16:creationId xmlns:a16="http://schemas.microsoft.com/office/drawing/2014/main" id="{760D7788-7968-804F-AEC1-FA01FB2341D3}"/>
              </a:ext>
            </a:extLst>
          </p:cNvPr>
          <p:cNvSpPr>
            <a:spLocks noGrp="1"/>
          </p:cNvSpPr>
          <p:nvPr>
            <p:ph type="title"/>
          </p:nvPr>
        </p:nvSpPr>
        <p:spPr>
          <a:xfrm>
            <a:off x="328613" y="403200"/>
            <a:ext cx="11519718" cy="556620"/>
          </a:xfrm>
          <a:prstGeom prst="rect">
            <a:avLst/>
          </a:prstGeom>
        </p:spPr>
        <p:txBody>
          <a:bodyPr/>
          <a:lstStyle>
            <a:lvl1pPr>
              <a:lnSpc>
                <a:spcPct val="100000"/>
              </a:lnSpc>
              <a:defRPr/>
            </a:lvl1pPr>
          </a:lstStyle>
          <a:p>
            <a:r>
              <a:rPr lang="en-GB"/>
              <a:t>Click to edit Master title style</a:t>
            </a:r>
            <a:endParaRPr lang="en-US"/>
          </a:p>
        </p:txBody>
      </p:sp>
      <p:sp>
        <p:nvSpPr>
          <p:cNvPr id="11" name="Text Placeholder 4">
            <a:extLst>
              <a:ext uri="{FF2B5EF4-FFF2-40B4-BE49-F238E27FC236}">
                <a16:creationId xmlns:a16="http://schemas.microsoft.com/office/drawing/2014/main" id="{7853A212-44A4-DC4C-AC85-7A7B18BC0A9C}"/>
              </a:ext>
            </a:extLst>
          </p:cNvPr>
          <p:cNvSpPr>
            <a:spLocks noGrp="1"/>
          </p:cNvSpPr>
          <p:nvPr>
            <p:ph type="body" sz="quarter" idx="12"/>
          </p:nvPr>
        </p:nvSpPr>
        <p:spPr>
          <a:xfrm>
            <a:off x="328613" y="1478661"/>
            <a:ext cx="11276704" cy="4685709"/>
          </a:xfrm>
          <a:prstGeom prst="rect">
            <a:avLst/>
          </a:prstGeom>
        </p:spPr>
        <p:txBody>
          <a:bodyPr lIns="0"/>
          <a:lstStyle>
            <a:lvl1pPr marL="216000" indent="-216000">
              <a:lnSpc>
                <a:spcPct val="100000"/>
              </a:lnSpc>
              <a:defRPr/>
            </a:lvl1pPr>
            <a:lvl2pPr marL="432000" indent="-216000">
              <a:lnSpc>
                <a:spcPct val="100000"/>
              </a:lnSpc>
              <a:defRPr/>
            </a:lvl2pPr>
            <a:lvl3pPr marL="648000" indent="-216000">
              <a:lnSpc>
                <a:spcPct val="100000"/>
              </a:lnSpc>
              <a:defRPr/>
            </a:lvl3pPr>
            <a:lvl4pPr marL="864000" indent="-216000">
              <a:lnSpc>
                <a:spcPct val="100000"/>
              </a:lnSpc>
              <a:defRPr/>
            </a:lvl4pPr>
            <a:lvl5pPr marL="1080000" indent="-216000">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635508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Purpl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D39A5EA-9F6E-EB4F-AC59-0C71CD4A4207}"/>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5"/>
          </a:solidFill>
        </p:spPr>
      </p:pic>
      <p:sp>
        <p:nvSpPr>
          <p:cNvPr id="11" name="Slide Number Placeholder 1">
            <a:extLst>
              <a:ext uri="{FF2B5EF4-FFF2-40B4-BE49-F238E27FC236}">
                <a16:creationId xmlns:a16="http://schemas.microsoft.com/office/drawing/2014/main" id="{2FC27632-BB84-CF43-B228-55136E09F414}"/>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CCC802A8-2E2B-AD43-ADEC-B2C05D0FBC17}"/>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9" name="Text Placeholder 4">
            <a:extLst>
              <a:ext uri="{FF2B5EF4-FFF2-40B4-BE49-F238E27FC236}">
                <a16:creationId xmlns:a16="http://schemas.microsoft.com/office/drawing/2014/main" id="{03F62BD9-1517-9740-A686-28643455154F}"/>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4839400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One image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GB" noProof="0"/>
              <a:t>Rio Tinto Example slides | July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noProof="0" smtClean="0"/>
              <a:pPr/>
              <a:t>‹N°›</a:t>
            </a:fld>
            <a:endParaRPr lang="en-GB" noProof="0"/>
          </a:p>
        </p:txBody>
      </p:sp>
      <p:sp>
        <p:nvSpPr>
          <p:cNvPr id="8" name="Picture Placeholder 9">
            <a:extLst>
              <a:ext uri="{FF2B5EF4-FFF2-40B4-BE49-F238E27FC236}">
                <a16:creationId xmlns:a16="http://schemas.microsoft.com/office/drawing/2014/main" id="{9E70AA93-0FCB-FA48-AAFE-BA42BC58C0F8}"/>
              </a:ext>
            </a:extLst>
          </p:cNvPr>
          <p:cNvSpPr>
            <a:spLocks noGrp="1"/>
          </p:cNvSpPr>
          <p:nvPr>
            <p:ph type="pic" sz="quarter" idx="18" hasCustomPrompt="1"/>
          </p:nvPr>
        </p:nvSpPr>
        <p:spPr>
          <a:xfrm>
            <a:off x="328611" y="1800225"/>
            <a:ext cx="11519717" cy="4179153"/>
          </a:xfrm>
          <a:prstGeom prst="rect">
            <a:avLst/>
          </a:prstGeom>
          <a:solidFill>
            <a:schemeClr val="bg2"/>
          </a:solidFill>
        </p:spPr>
        <p:txBody>
          <a:bodyPr anchor="ctr"/>
          <a:lstStyle>
            <a:lvl1pPr marL="0" indent="0" algn="ctr">
              <a:buNone/>
              <a:defRPr sz="1600"/>
            </a:lvl1pPr>
          </a:lstStyle>
          <a:p>
            <a:r>
              <a:rPr lang="en-GB" noProof="0"/>
              <a:t>Click to insert picture</a:t>
            </a:r>
          </a:p>
        </p:txBody>
      </p:sp>
      <p:sp>
        <p:nvSpPr>
          <p:cNvPr id="9" name="Text Placeholder 4">
            <a:extLst>
              <a:ext uri="{FF2B5EF4-FFF2-40B4-BE49-F238E27FC236}">
                <a16:creationId xmlns:a16="http://schemas.microsoft.com/office/drawing/2014/main" id="{E2C82BB3-01AB-5342-B310-340017FEE5A5}"/>
              </a:ext>
            </a:extLst>
          </p:cNvPr>
          <p:cNvSpPr>
            <a:spLocks noGrp="1"/>
          </p:cNvSpPr>
          <p:nvPr>
            <p:ph type="body" sz="quarter" idx="19" hasCustomPrompt="1"/>
          </p:nvPr>
        </p:nvSpPr>
        <p:spPr>
          <a:xfrm>
            <a:off x="328612" y="5979600"/>
            <a:ext cx="11519716"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noProof="0"/>
              <a:t>Image caption: Arial regular 12pt</a:t>
            </a:r>
          </a:p>
        </p:txBody>
      </p:sp>
      <p:sp>
        <p:nvSpPr>
          <p:cNvPr id="7" name="Title Placeholder 2">
            <a:extLst>
              <a:ext uri="{FF2B5EF4-FFF2-40B4-BE49-F238E27FC236}">
                <a16:creationId xmlns:a16="http://schemas.microsoft.com/office/drawing/2014/main" id="{4AF56867-B248-B64A-93C4-3DB4C8FA4B0A}"/>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US" noProof="0"/>
              <a:t>Click to edit Master title style</a:t>
            </a:r>
            <a:endParaRPr lang="en-GB" noProof="0"/>
          </a:p>
        </p:txBody>
      </p:sp>
    </p:spTree>
    <p:extLst>
      <p:ext uri="{BB962C8B-B14F-4D97-AF65-F5344CB8AC3E}">
        <p14:creationId xmlns:p14="http://schemas.microsoft.com/office/powerpoint/2010/main" val="378324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Key data 2 – Dark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p:nvPicPr>
        <p:blipFill rotWithShape="1">
          <a:blip r:embed="rId2" cstate="screen">
            <a:alphaModFix amt="1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tx2"/>
          </a:solidFill>
        </p:spPr>
      </p:pic>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26359"/>
            <a:ext cx="2142000" cy="2142067"/>
          </a:xfrm>
          <a:prstGeom prst="rect">
            <a:avLst/>
          </a:prstGeom>
          <a:solidFill>
            <a:schemeClr val="tx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7242430" y="1526359"/>
            <a:ext cx="2142000" cy="2142067"/>
          </a:xfrm>
          <a:prstGeom prst="rect">
            <a:avLst/>
          </a:prstGeom>
          <a:solidFill>
            <a:schemeClr val="tx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26359"/>
            <a:ext cx="2142000" cy="2142067"/>
          </a:xfrm>
          <a:prstGeom prst="rect">
            <a:avLst/>
          </a:prstGeom>
          <a:solidFill>
            <a:schemeClr val="tx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05492"/>
            <a:ext cx="2142000" cy="2142067"/>
          </a:xfrm>
          <a:prstGeom prst="rect">
            <a:avLst/>
          </a:prstGeom>
          <a:solidFill>
            <a:schemeClr val="tx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05492"/>
            <a:ext cx="2142000" cy="2142067"/>
          </a:xfrm>
          <a:prstGeom prst="rect">
            <a:avLst/>
          </a:prstGeom>
          <a:solidFill>
            <a:schemeClr val="tx2"/>
          </a:solidFill>
        </p:spPr>
      </p:pic>
      <p:sp>
        <p:nvSpPr>
          <p:cNvPr id="27" name="Rectangle 26">
            <a:extLst>
              <a:ext uri="{FF2B5EF4-FFF2-40B4-BE49-F238E27FC236}">
                <a16:creationId xmlns:a16="http://schemas.microsoft.com/office/drawing/2014/main" id="{2D67809B-A83B-704E-B364-9A2CCC9A9872}"/>
              </a:ext>
            </a:extLst>
          </p:cNvPr>
          <p:cNvSpPr/>
          <p:nvPr/>
        </p:nvSpPr>
        <p:spPr>
          <a:xfrm>
            <a:off x="7242241" y="1697393"/>
            <a:ext cx="2142000" cy="1800000"/>
          </a:xfrm>
          <a:prstGeom prst="rect">
            <a:avLst/>
          </a:prstGeom>
          <a:solidFill>
            <a:srgbClr val="002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Rectangle 27">
            <a:extLst>
              <a:ext uri="{FF2B5EF4-FFF2-40B4-BE49-F238E27FC236}">
                <a16:creationId xmlns:a16="http://schemas.microsoft.com/office/drawing/2014/main" id="{4C3D49E6-FA4E-0E4F-898E-658A7F6A4A82}"/>
              </a:ext>
            </a:extLst>
          </p:cNvPr>
          <p:cNvSpPr/>
          <p:nvPr/>
        </p:nvSpPr>
        <p:spPr>
          <a:xfrm>
            <a:off x="9702000" y="1697393"/>
            <a:ext cx="2142000" cy="1800000"/>
          </a:xfrm>
          <a:prstGeom prst="rect">
            <a:avLst/>
          </a:prstGeom>
          <a:solidFill>
            <a:srgbClr val="002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Rectangle 32">
            <a:extLst>
              <a:ext uri="{FF2B5EF4-FFF2-40B4-BE49-F238E27FC236}">
                <a16:creationId xmlns:a16="http://schemas.microsoft.com/office/drawing/2014/main" id="{75AA0DDF-4E80-6946-AA2B-8068D1962152}"/>
              </a:ext>
            </a:extLst>
          </p:cNvPr>
          <p:cNvSpPr/>
          <p:nvPr/>
        </p:nvSpPr>
        <p:spPr>
          <a:xfrm>
            <a:off x="5901323" y="4074422"/>
            <a:ext cx="2142000" cy="1800000"/>
          </a:xfrm>
          <a:prstGeom prst="rect">
            <a:avLst/>
          </a:prstGeom>
          <a:solidFill>
            <a:srgbClr val="002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4" name="Rectangle 33">
            <a:extLst>
              <a:ext uri="{FF2B5EF4-FFF2-40B4-BE49-F238E27FC236}">
                <a16:creationId xmlns:a16="http://schemas.microsoft.com/office/drawing/2014/main" id="{4F8E0FDF-F960-F846-8B81-ED90A57EE432}"/>
              </a:ext>
            </a:extLst>
          </p:cNvPr>
          <p:cNvSpPr/>
          <p:nvPr/>
        </p:nvSpPr>
        <p:spPr>
          <a:xfrm>
            <a:off x="8361688" y="4074422"/>
            <a:ext cx="2142000" cy="1800000"/>
          </a:xfrm>
          <a:prstGeom prst="rect">
            <a:avLst/>
          </a:prstGeom>
          <a:solidFill>
            <a:srgbClr val="002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5" name="Rectangle 34">
            <a:extLst>
              <a:ext uri="{FF2B5EF4-FFF2-40B4-BE49-F238E27FC236}">
                <a16:creationId xmlns:a16="http://schemas.microsoft.com/office/drawing/2014/main" id="{548267D3-933B-5541-9143-7A7F2A1A2700}"/>
              </a:ext>
            </a:extLst>
          </p:cNvPr>
          <p:cNvSpPr/>
          <p:nvPr/>
        </p:nvSpPr>
        <p:spPr>
          <a:xfrm>
            <a:off x="4782065" y="1697393"/>
            <a:ext cx="2142000" cy="1800000"/>
          </a:xfrm>
          <a:prstGeom prst="rect">
            <a:avLst/>
          </a:prstGeom>
          <a:solidFill>
            <a:srgbClr val="002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Rectangle 35">
            <a:extLst>
              <a:ext uri="{FF2B5EF4-FFF2-40B4-BE49-F238E27FC236}">
                <a16:creationId xmlns:a16="http://schemas.microsoft.com/office/drawing/2014/main" id="{D8BFD5A3-B199-DE4B-A3A7-388B1D8A6D5D}"/>
              </a:ext>
            </a:extLst>
          </p:cNvPr>
          <p:cNvSpPr/>
          <p:nvPr/>
        </p:nvSpPr>
        <p:spPr>
          <a:xfrm>
            <a:off x="0" y="1511892"/>
            <a:ext cx="4055419" cy="3122302"/>
          </a:xfrm>
          <a:prstGeom prst="rect">
            <a:avLst/>
          </a:prstGeom>
          <a:solidFill>
            <a:srgbClr val="002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GB" noProof="0"/>
              <a:t>Rio Tinto Example slides | July 2021</a:t>
            </a:r>
          </a:p>
        </p:txBody>
      </p:sp>
      <p:sp>
        <p:nvSpPr>
          <p:cNvPr id="22" name="Text Placeholder 6">
            <a:extLst>
              <a:ext uri="{FF2B5EF4-FFF2-40B4-BE49-F238E27FC236}">
                <a16:creationId xmlns:a16="http://schemas.microsoft.com/office/drawing/2014/main" id="{64A1A31C-AAEA-5244-A3DC-FAE7C640F79C}"/>
              </a:ext>
            </a:extLst>
          </p:cNvPr>
          <p:cNvSpPr>
            <a:spLocks noGrp="1"/>
          </p:cNvSpPr>
          <p:nvPr>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noProof="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0077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0077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00778"/>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79910"/>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79910"/>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noProof="0" smtClean="0"/>
              <a:pPr/>
              <a:t>‹N°›</a:t>
            </a:fld>
            <a:endParaRPr lang="en-GB" noProof="0"/>
          </a:p>
        </p:txBody>
      </p:sp>
      <p:sp>
        <p:nvSpPr>
          <p:cNvPr id="24" name="Text Placeholder 4">
            <a:extLst>
              <a:ext uri="{FF2B5EF4-FFF2-40B4-BE49-F238E27FC236}">
                <a16:creationId xmlns:a16="http://schemas.microsoft.com/office/drawing/2014/main" id="{A3A59EF2-1924-AB4E-9AD4-DBAC68C99040}"/>
              </a:ext>
            </a:extLst>
          </p:cNvPr>
          <p:cNvSpPr>
            <a:spLocks noGrp="1"/>
          </p:cNvSpPr>
          <p:nvPr>
            <p:ph type="body" sz="quarter" idx="16" hasCustomPrompt="1"/>
          </p:nvPr>
        </p:nvSpPr>
        <p:spPr>
          <a:xfrm>
            <a:off x="328611" y="1710000"/>
            <a:ext cx="3466493" cy="4232117"/>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noProof="0"/>
              <a:t>Intro</a:t>
            </a:r>
          </a:p>
        </p:txBody>
      </p:sp>
    </p:spTree>
    <p:extLst>
      <p:ext uri="{BB962C8B-B14F-4D97-AF65-F5344CB8AC3E}">
        <p14:creationId xmlns:p14="http://schemas.microsoft.com/office/powerpoint/2010/main" val="397243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ark Green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D39A5EA-9F6E-EB4F-AC59-0C71CD4A4207}"/>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1"/>
          </a:solidFill>
        </p:spPr>
      </p:pic>
      <p:sp>
        <p:nvSpPr>
          <p:cNvPr id="11" name="Slide Number Placeholder 1">
            <a:extLst>
              <a:ext uri="{FF2B5EF4-FFF2-40B4-BE49-F238E27FC236}">
                <a16:creationId xmlns:a16="http://schemas.microsoft.com/office/drawing/2014/main" id="{2FC27632-BB84-CF43-B228-55136E09F414}"/>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DE6D25A3-7313-4842-80AF-B4F6C7CB6B2F}"/>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4CF0B390-B324-ED44-AEDF-AC37160CEDB3}"/>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4908066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ark Blu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9D039D1F-7517-BC4C-A33A-2B8C4A0B9792}"/>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tx2"/>
          </a:solidFill>
        </p:spPr>
      </p:pic>
      <p:sp>
        <p:nvSpPr>
          <p:cNvPr id="12" name="Slide Number Placeholder 1">
            <a:extLst>
              <a:ext uri="{FF2B5EF4-FFF2-40B4-BE49-F238E27FC236}">
                <a16:creationId xmlns:a16="http://schemas.microsoft.com/office/drawing/2014/main" id="{1C8687E8-27E9-EC4E-8151-E7B15636F38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0" name="Title Placeholder 2">
            <a:extLst>
              <a:ext uri="{FF2B5EF4-FFF2-40B4-BE49-F238E27FC236}">
                <a16:creationId xmlns:a16="http://schemas.microsoft.com/office/drawing/2014/main" id="{9576D17D-4B99-9948-A452-016AFC7A5B2D}"/>
              </a:ext>
            </a:extLst>
          </p:cNvPr>
          <p:cNvSpPr>
            <a:spLocks noGrp="1"/>
          </p:cNvSpPr>
          <p:nvPr>
            <p:ph type="title"/>
          </p:nvPr>
        </p:nvSpPr>
        <p:spPr>
          <a:xfrm>
            <a:off x="328613" y="401638"/>
            <a:ext cx="509417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40953EA2-C52C-D44A-90AB-7BA665698B98}"/>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055344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ark Blu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7" name="Picture 6">
            <a:extLst>
              <a:ext uri="{FF2B5EF4-FFF2-40B4-BE49-F238E27FC236}">
                <a16:creationId xmlns:a16="http://schemas.microsoft.com/office/drawing/2014/main" id="{912C891C-93F8-E14B-A95E-F6B28853F910}"/>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4" y="0"/>
            <a:ext cx="344486" cy="6327776"/>
          </a:xfrm>
          <a:prstGeom prst="rect">
            <a:avLst/>
          </a:prstGeom>
          <a:solidFill>
            <a:schemeClr val="tx2"/>
          </a:solidFill>
        </p:spPr>
      </p:pic>
      <p:sp>
        <p:nvSpPr>
          <p:cNvPr id="12" name="Slide Number Placeholder 1">
            <a:extLst>
              <a:ext uri="{FF2B5EF4-FFF2-40B4-BE49-F238E27FC236}">
                <a16:creationId xmlns:a16="http://schemas.microsoft.com/office/drawing/2014/main" id="{E6ED4DF8-51BF-6547-A94E-6A6CBF3F005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A30FD5A7-1481-6346-9D18-F30A5CB21047}"/>
              </a:ext>
            </a:extLst>
          </p:cNvPr>
          <p:cNvSpPr>
            <a:spLocks noGrp="1"/>
          </p:cNvSpPr>
          <p:nvPr>
            <p:ph type="title"/>
          </p:nvPr>
        </p:nvSpPr>
        <p:spPr>
          <a:xfrm>
            <a:off x="328613" y="401638"/>
            <a:ext cx="691207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18C936B2-6B7A-EA46-A142-818D1A1B6AA8}"/>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899150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ark Blu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7" name="Picture 6">
            <a:extLst>
              <a:ext uri="{FF2B5EF4-FFF2-40B4-BE49-F238E27FC236}">
                <a16:creationId xmlns:a16="http://schemas.microsoft.com/office/drawing/2014/main" id="{928C7A64-3E47-CA41-B6B6-207A8B43811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4" y="0"/>
            <a:ext cx="344486" cy="6327776"/>
          </a:xfrm>
          <a:prstGeom prst="rect">
            <a:avLst/>
          </a:prstGeom>
          <a:solidFill>
            <a:schemeClr val="tx2"/>
          </a:solidFill>
        </p:spPr>
      </p:pic>
      <p:sp>
        <p:nvSpPr>
          <p:cNvPr id="10" name="Slide Number Placeholder 1">
            <a:extLst>
              <a:ext uri="{FF2B5EF4-FFF2-40B4-BE49-F238E27FC236}">
                <a16:creationId xmlns:a16="http://schemas.microsoft.com/office/drawing/2014/main" id="{8C2222D0-D493-2046-AB28-8637A69C4776}"/>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0A41392E-4E0C-7641-A730-2EF0B411FAAC}"/>
              </a:ext>
            </a:extLst>
          </p:cNvPr>
          <p:cNvSpPr>
            <a:spLocks noGrp="1"/>
          </p:cNvSpPr>
          <p:nvPr>
            <p:ph type="title"/>
          </p:nvPr>
        </p:nvSpPr>
        <p:spPr>
          <a:xfrm>
            <a:off x="328613" y="401638"/>
            <a:ext cx="1097396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5BC570E3-F2CB-D847-90BC-0C35AAFA280D}"/>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0983846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u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9D039D1F-7517-BC4C-A33A-2B8C4A0B9792}"/>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04F9A"/>
          </a:solidFill>
        </p:spPr>
      </p:pic>
      <p:sp>
        <p:nvSpPr>
          <p:cNvPr id="12" name="Slide Number Placeholder 1">
            <a:extLst>
              <a:ext uri="{FF2B5EF4-FFF2-40B4-BE49-F238E27FC236}">
                <a16:creationId xmlns:a16="http://schemas.microsoft.com/office/drawing/2014/main" id="{1C8687E8-27E9-EC4E-8151-E7B15636F38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0" name="Title Placeholder 2">
            <a:extLst>
              <a:ext uri="{FF2B5EF4-FFF2-40B4-BE49-F238E27FC236}">
                <a16:creationId xmlns:a16="http://schemas.microsoft.com/office/drawing/2014/main" id="{41F51BA1-62ED-E241-A19D-424986E06E6F}"/>
              </a:ext>
            </a:extLst>
          </p:cNvPr>
          <p:cNvSpPr>
            <a:spLocks noGrp="1"/>
          </p:cNvSpPr>
          <p:nvPr>
            <p:ph type="title"/>
          </p:nvPr>
        </p:nvSpPr>
        <p:spPr>
          <a:xfrm>
            <a:off x="328613" y="401638"/>
            <a:ext cx="509417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F120144F-360F-5A45-B248-632C87B922E2}"/>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265053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u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7" name="Picture 6">
            <a:extLst>
              <a:ext uri="{FF2B5EF4-FFF2-40B4-BE49-F238E27FC236}">
                <a16:creationId xmlns:a16="http://schemas.microsoft.com/office/drawing/2014/main" id="{912C891C-93F8-E14B-A95E-F6B28853F910}"/>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04F9A"/>
          </a:solidFill>
        </p:spPr>
      </p:pic>
      <p:sp>
        <p:nvSpPr>
          <p:cNvPr id="12" name="Slide Number Placeholder 1">
            <a:extLst>
              <a:ext uri="{FF2B5EF4-FFF2-40B4-BE49-F238E27FC236}">
                <a16:creationId xmlns:a16="http://schemas.microsoft.com/office/drawing/2014/main" id="{E6ED4DF8-51BF-6547-A94E-6A6CBF3F005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5" name="Title Placeholder 2">
            <a:extLst>
              <a:ext uri="{FF2B5EF4-FFF2-40B4-BE49-F238E27FC236}">
                <a16:creationId xmlns:a16="http://schemas.microsoft.com/office/drawing/2014/main" id="{100C2815-2FA6-D245-BC61-8563A9115FCE}"/>
              </a:ext>
            </a:extLst>
          </p:cNvPr>
          <p:cNvSpPr>
            <a:spLocks noGrp="1"/>
          </p:cNvSpPr>
          <p:nvPr>
            <p:ph type="title"/>
          </p:nvPr>
        </p:nvSpPr>
        <p:spPr>
          <a:xfrm>
            <a:off x="328613" y="401638"/>
            <a:ext cx="691207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6" name="Text Placeholder 4">
            <a:extLst>
              <a:ext uri="{FF2B5EF4-FFF2-40B4-BE49-F238E27FC236}">
                <a16:creationId xmlns:a16="http://schemas.microsoft.com/office/drawing/2014/main" id="{2FC39B11-B719-6E44-8631-2825F20720EA}"/>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460650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u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7" name="Picture 6">
            <a:extLst>
              <a:ext uri="{FF2B5EF4-FFF2-40B4-BE49-F238E27FC236}">
                <a16:creationId xmlns:a16="http://schemas.microsoft.com/office/drawing/2014/main" id="{928C7A64-3E47-CA41-B6B6-207A8B43811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04F9A"/>
          </a:solidFill>
        </p:spPr>
      </p:pic>
      <p:sp>
        <p:nvSpPr>
          <p:cNvPr id="10" name="Slide Number Placeholder 1">
            <a:extLst>
              <a:ext uri="{FF2B5EF4-FFF2-40B4-BE49-F238E27FC236}">
                <a16:creationId xmlns:a16="http://schemas.microsoft.com/office/drawing/2014/main" id="{8C2222D0-D493-2046-AB28-8637A69C4776}"/>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2" name="Title Placeholder 2">
            <a:extLst>
              <a:ext uri="{FF2B5EF4-FFF2-40B4-BE49-F238E27FC236}">
                <a16:creationId xmlns:a16="http://schemas.microsoft.com/office/drawing/2014/main" id="{5A632F51-8C0D-1C40-8357-58FAF136E04E}"/>
              </a:ext>
            </a:extLst>
          </p:cNvPr>
          <p:cNvSpPr>
            <a:spLocks noGrp="1"/>
          </p:cNvSpPr>
          <p:nvPr>
            <p:ph type="title"/>
          </p:nvPr>
        </p:nvSpPr>
        <p:spPr>
          <a:xfrm>
            <a:off x="328613" y="401638"/>
            <a:ext cx="1097396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1B79A5F4-B6BC-D44E-B779-DAFAABA57011}"/>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35656061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ight Blu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20FB33E7-6A3C-ED43-B07F-6B2D7F9D7A7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384DB"/>
          </a:solidFill>
        </p:spPr>
      </p:pic>
      <p:sp>
        <p:nvSpPr>
          <p:cNvPr id="12" name="Slide Number Placeholder 1">
            <a:extLst>
              <a:ext uri="{FF2B5EF4-FFF2-40B4-BE49-F238E27FC236}">
                <a16:creationId xmlns:a16="http://schemas.microsoft.com/office/drawing/2014/main" id="{3562D22F-83AF-C14E-965D-DE2AFE1AC58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6CE32375-BFB2-8745-A550-0AA38EAF21B4}"/>
              </a:ext>
            </a:extLst>
          </p:cNvPr>
          <p:cNvSpPr>
            <a:spLocks noGrp="1"/>
          </p:cNvSpPr>
          <p:nvPr>
            <p:ph type="title"/>
          </p:nvPr>
        </p:nvSpPr>
        <p:spPr>
          <a:xfrm>
            <a:off x="328613" y="401638"/>
            <a:ext cx="494347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10CB26FD-8358-AF42-A7DF-688636326BAC}"/>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1189437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ight Blu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7" name="Picture 6">
            <a:extLst>
              <a:ext uri="{FF2B5EF4-FFF2-40B4-BE49-F238E27FC236}">
                <a16:creationId xmlns:a16="http://schemas.microsoft.com/office/drawing/2014/main" id="{A45D5F8B-7992-0A49-9C1F-A7FBF80E57A4}"/>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384DB"/>
          </a:solidFill>
        </p:spPr>
      </p:pic>
      <p:sp>
        <p:nvSpPr>
          <p:cNvPr id="12" name="Slide Number Placeholder 1">
            <a:extLst>
              <a:ext uri="{FF2B5EF4-FFF2-40B4-BE49-F238E27FC236}">
                <a16:creationId xmlns:a16="http://schemas.microsoft.com/office/drawing/2014/main" id="{CA2025DF-88F1-954D-83CD-E0CFA882FF97}"/>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064A37E1-B399-5D40-95CB-C9DDF9E6A3E1}"/>
              </a:ext>
            </a:extLst>
          </p:cNvPr>
          <p:cNvSpPr>
            <a:spLocks noGrp="1"/>
          </p:cNvSpPr>
          <p:nvPr>
            <p:ph type="title"/>
          </p:nvPr>
        </p:nvSpPr>
        <p:spPr>
          <a:xfrm>
            <a:off x="328613" y="401638"/>
            <a:ext cx="6912076"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D827821E-4245-AB42-BAC0-4D2055D2573F}"/>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6497548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Light Blu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7" name="Picture 6">
            <a:extLst>
              <a:ext uri="{FF2B5EF4-FFF2-40B4-BE49-F238E27FC236}">
                <a16:creationId xmlns:a16="http://schemas.microsoft.com/office/drawing/2014/main" id="{928C7A64-3E47-CA41-B6B6-207A8B43811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384DB"/>
          </a:solidFill>
        </p:spPr>
      </p:pic>
      <p:sp>
        <p:nvSpPr>
          <p:cNvPr id="10" name="Slide Number Placeholder 1">
            <a:extLst>
              <a:ext uri="{FF2B5EF4-FFF2-40B4-BE49-F238E27FC236}">
                <a16:creationId xmlns:a16="http://schemas.microsoft.com/office/drawing/2014/main" id="{4F8C0437-2C48-A841-B88F-0018B1A674A7}"/>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10AE6657-4DDE-5143-AD2D-EC2D9DB03386}"/>
              </a:ext>
            </a:extLst>
          </p:cNvPr>
          <p:cNvSpPr>
            <a:spLocks noGrp="1"/>
          </p:cNvSpPr>
          <p:nvPr>
            <p:ph type="title"/>
          </p:nvPr>
        </p:nvSpPr>
        <p:spPr>
          <a:xfrm>
            <a:off x="328612" y="401638"/>
            <a:ext cx="1098285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73605173-DE60-8A47-9125-B6D198CC929E}"/>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65647339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l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4"/>
          </a:solidFill>
        </p:spPr>
      </p:pic>
      <p:sp>
        <p:nvSpPr>
          <p:cNvPr id="12" name="Slide Number Placeholder 1">
            <a:extLst>
              <a:ext uri="{FF2B5EF4-FFF2-40B4-BE49-F238E27FC236}">
                <a16:creationId xmlns:a16="http://schemas.microsoft.com/office/drawing/2014/main" id="{2349FD06-9255-3F42-B1E4-367809D15778}"/>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6CEBEF60-64B4-DD44-A4A2-B35C78E4A5C1}"/>
              </a:ext>
            </a:extLst>
          </p:cNvPr>
          <p:cNvSpPr>
            <a:spLocks noGrp="1"/>
          </p:cNvSpPr>
          <p:nvPr>
            <p:ph type="title"/>
          </p:nvPr>
        </p:nvSpPr>
        <p:spPr>
          <a:xfrm>
            <a:off x="328611" y="401638"/>
            <a:ext cx="494347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863B7E0C-D2E6-C04C-917D-D18B10C31DA6}"/>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3839227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l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4CAEB05F-B647-0B47-BA39-74A293903DAC}"/>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4"/>
          </a:solidFill>
        </p:spPr>
      </p:pic>
      <p:sp>
        <p:nvSpPr>
          <p:cNvPr id="13" name="Slide Number Placeholder 1">
            <a:extLst>
              <a:ext uri="{FF2B5EF4-FFF2-40B4-BE49-F238E27FC236}">
                <a16:creationId xmlns:a16="http://schemas.microsoft.com/office/drawing/2014/main" id="{EB4BAC4F-644D-6447-A774-499D398AEB7C}"/>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DEC06860-B7B6-9B49-B792-A2418266F1E5}"/>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FD7270A3-2E83-A341-9B7C-4609DE89B420}"/>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880023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l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E85684E-A4EB-9249-910B-EB03ABDFBFC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4"/>
          </a:solidFill>
        </p:spPr>
      </p:pic>
      <p:sp>
        <p:nvSpPr>
          <p:cNvPr id="11" name="Slide Number Placeholder 1">
            <a:extLst>
              <a:ext uri="{FF2B5EF4-FFF2-40B4-BE49-F238E27FC236}">
                <a16:creationId xmlns:a16="http://schemas.microsoft.com/office/drawing/2014/main" id="{8647AEBA-E8E7-9B41-84E1-B1F1221E2393}"/>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97399B94-E548-494B-9359-F4657BA60605}"/>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3095727D-F235-994D-8248-6CA3DEBEF501}"/>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9113529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ark Green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1"/>
          </a:solidFill>
        </p:spPr>
      </p:pic>
      <p:sp>
        <p:nvSpPr>
          <p:cNvPr id="12" name="Slide Number Placeholder 1">
            <a:extLst>
              <a:ext uri="{FF2B5EF4-FFF2-40B4-BE49-F238E27FC236}">
                <a16:creationId xmlns:a16="http://schemas.microsoft.com/office/drawing/2014/main" id="{3CC0D7B0-94F7-E748-81BC-4F6F815DEE53}"/>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7F4DB901-802F-7543-88A8-0E4D3363F25F}"/>
              </a:ext>
            </a:extLst>
          </p:cNvPr>
          <p:cNvSpPr>
            <a:spLocks noGrp="1"/>
          </p:cNvSpPr>
          <p:nvPr>
            <p:ph type="title"/>
          </p:nvPr>
        </p:nvSpPr>
        <p:spPr>
          <a:xfrm>
            <a:off x="328611" y="401638"/>
            <a:ext cx="494781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1E186D67-0643-9B49-A4A4-658DB47B1AFC}"/>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30422619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ark Green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B6B6E89C-1306-2E41-A3D3-EEA22745807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1"/>
          </a:solidFill>
        </p:spPr>
      </p:pic>
      <p:sp>
        <p:nvSpPr>
          <p:cNvPr id="13" name="Slide Number Placeholder 1">
            <a:extLst>
              <a:ext uri="{FF2B5EF4-FFF2-40B4-BE49-F238E27FC236}">
                <a16:creationId xmlns:a16="http://schemas.microsoft.com/office/drawing/2014/main" id="{F351C5AA-BD1A-7A4E-806B-96B283AD06B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05CB18E7-E15B-3548-9688-38F358DAD9BA}"/>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3283AFDF-50A9-ED40-832C-DFFD9D00CB5A}"/>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9829120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ark Green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D39A5EA-9F6E-EB4F-AC59-0C71CD4A4207}"/>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1"/>
          </a:solidFill>
        </p:spPr>
      </p:pic>
      <p:sp>
        <p:nvSpPr>
          <p:cNvPr id="11" name="Slide Number Placeholder 1">
            <a:extLst>
              <a:ext uri="{FF2B5EF4-FFF2-40B4-BE49-F238E27FC236}">
                <a16:creationId xmlns:a16="http://schemas.microsoft.com/office/drawing/2014/main" id="{2FC27632-BB84-CF43-B228-55136E09F414}"/>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DE6D25A3-7313-4842-80AF-B4F6C7CB6B2F}"/>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4CF0B390-B324-ED44-AEDF-AC37160CEDB3}"/>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9047760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urpl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2" y="0"/>
            <a:ext cx="344486" cy="6327776"/>
          </a:xfrm>
          <a:prstGeom prst="rect">
            <a:avLst/>
          </a:prstGeom>
          <a:solidFill>
            <a:schemeClr val="accent5"/>
          </a:solidFill>
        </p:spPr>
      </p:pic>
      <p:sp>
        <p:nvSpPr>
          <p:cNvPr id="12" name="Slide Number Placeholder 1">
            <a:extLst>
              <a:ext uri="{FF2B5EF4-FFF2-40B4-BE49-F238E27FC236}">
                <a16:creationId xmlns:a16="http://schemas.microsoft.com/office/drawing/2014/main" id="{3CC0D7B0-94F7-E748-81BC-4F6F815DEE53}"/>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3" name="Title Placeholder 2">
            <a:extLst>
              <a:ext uri="{FF2B5EF4-FFF2-40B4-BE49-F238E27FC236}">
                <a16:creationId xmlns:a16="http://schemas.microsoft.com/office/drawing/2014/main" id="{F7FADE7F-040F-1941-ABD1-321CED327AE9}"/>
              </a:ext>
            </a:extLst>
          </p:cNvPr>
          <p:cNvSpPr>
            <a:spLocks noGrp="1"/>
          </p:cNvSpPr>
          <p:nvPr>
            <p:ph type="title"/>
          </p:nvPr>
        </p:nvSpPr>
        <p:spPr>
          <a:xfrm>
            <a:off x="328611" y="401638"/>
            <a:ext cx="494781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786E17EB-A24A-D944-B920-8B939C0F15D7}"/>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413915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urpl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B6B6E89C-1306-2E41-A3D3-EEA22745807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5"/>
          </a:solidFill>
        </p:spPr>
      </p:pic>
      <p:sp>
        <p:nvSpPr>
          <p:cNvPr id="13" name="Slide Number Placeholder 1">
            <a:extLst>
              <a:ext uri="{FF2B5EF4-FFF2-40B4-BE49-F238E27FC236}">
                <a16:creationId xmlns:a16="http://schemas.microsoft.com/office/drawing/2014/main" id="{F351C5AA-BD1A-7A4E-806B-96B283AD06B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00513FF2-8712-0A45-B0DA-0ADE213E459B}"/>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2" name="Text Placeholder 4">
            <a:extLst>
              <a:ext uri="{FF2B5EF4-FFF2-40B4-BE49-F238E27FC236}">
                <a16:creationId xmlns:a16="http://schemas.microsoft.com/office/drawing/2014/main" id="{55AF4C24-2406-734C-B086-6500F68FF349}"/>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30029187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urpl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D39A5EA-9F6E-EB4F-AC59-0C71CD4A4207}"/>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5"/>
          </a:solidFill>
        </p:spPr>
      </p:pic>
      <p:sp>
        <p:nvSpPr>
          <p:cNvPr id="11" name="Slide Number Placeholder 1">
            <a:extLst>
              <a:ext uri="{FF2B5EF4-FFF2-40B4-BE49-F238E27FC236}">
                <a16:creationId xmlns:a16="http://schemas.microsoft.com/office/drawing/2014/main" id="{2FC27632-BB84-CF43-B228-55136E09F414}"/>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CCC802A8-2E2B-AD43-ADEC-B2C05D0FBC17}"/>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9" name="Text Placeholder 4">
            <a:extLst>
              <a:ext uri="{FF2B5EF4-FFF2-40B4-BE49-F238E27FC236}">
                <a16:creationId xmlns:a16="http://schemas.microsoft.com/office/drawing/2014/main" id="{03F62BD9-1517-9740-A686-28643455154F}"/>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64794671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ark Purpl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3"/>
          </a:solidFill>
        </p:spPr>
      </p:pic>
      <p:sp>
        <p:nvSpPr>
          <p:cNvPr id="12" name="Slide Number Placeholder 1">
            <a:extLst>
              <a:ext uri="{FF2B5EF4-FFF2-40B4-BE49-F238E27FC236}">
                <a16:creationId xmlns:a16="http://schemas.microsoft.com/office/drawing/2014/main" id="{342BCD03-0D3A-9E43-A865-A19EB642808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AC66AA30-F2F4-5042-B4C1-51F455618D73}"/>
              </a:ext>
            </a:extLst>
          </p:cNvPr>
          <p:cNvSpPr>
            <a:spLocks noGrp="1"/>
          </p:cNvSpPr>
          <p:nvPr>
            <p:ph type="title"/>
          </p:nvPr>
        </p:nvSpPr>
        <p:spPr>
          <a:xfrm>
            <a:off x="328611" y="401638"/>
            <a:ext cx="494781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5F376647-9591-0C41-9C0E-6A9CF4670203}"/>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880672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ark Purpl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309164B0-EDC6-8744-A628-B50C1F8624D3}"/>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3"/>
          </a:solidFill>
        </p:spPr>
      </p:pic>
      <p:sp>
        <p:nvSpPr>
          <p:cNvPr id="13" name="Slide Number Placeholder 1">
            <a:extLst>
              <a:ext uri="{FF2B5EF4-FFF2-40B4-BE49-F238E27FC236}">
                <a16:creationId xmlns:a16="http://schemas.microsoft.com/office/drawing/2014/main" id="{885EFE7B-51D2-DC4F-B9E3-8D4186879BA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F4D55B9D-FBBC-4F4C-91EC-AA1AB77B2276}"/>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2" name="Text Placeholder 4">
            <a:extLst>
              <a:ext uri="{FF2B5EF4-FFF2-40B4-BE49-F238E27FC236}">
                <a16:creationId xmlns:a16="http://schemas.microsoft.com/office/drawing/2014/main" id="{424C3496-8C6B-4643-B754-D93B6D4AA3FE}"/>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246602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ark Purpl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8A771AF0-A901-AF4C-9786-339D15F4B9F0}"/>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3"/>
          </a:solidFill>
        </p:spPr>
      </p:pic>
      <p:sp>
        <p:nvSpPr>
          <p:cNvPr id="11" name="Slide Number Placeholder 1">
            <a:extLst>
              <a:ext uri="{FF2B5EF4-FFF2-40B4-BE49-F238E27FC236}">
                <a16:creationId xmlns:a16="http://schemas.microsoft.com/office/drawing/2014/main" id="{8FAFE55F-D3ED-B642-81B3-5672AB199E5C}"/>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3BAC0726-91DA-BF4F-8368-CBD17250F092}"/>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9" name="Text Placeholder 4">
            <a:extLst>
              <a:ext uri="{FF2B5EF4-FFF2-40B4-BE49-F238E27FC236}">
                <a16:creationId xmlns:a16="http://schemas.microsoft.com/office/drawing/2014/main" id="{F5B7728D-8D11-B249-AAC8-D635E981FDFD}"/>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475735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Rubine Red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D60057"/>
          </a:solidFill>
        </p:spPr>
      </p:pic>
      <p:sp>
        <p:nvSpPr>
          <p:cNvPr id="12" name="Slide Number Placeholder 1">
            <a:extLst>
              <a:ext uri="{FF2B5EF4-FFF2-40B4-BE49-F238E27FC236}">
                <a16:creationId xmlns:a16="http://schemas.microsoft.com/office/drawing/2014/main" id="{1FC52B6D-A0EC-3A40-8561-44EB926CDED0}"/>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22CE74F1-0D6A-DE4C-B753-7AD6E1A6B51F}"/>
              </a:ext>
            </a:extLst>
          </p:cNvPr>
          <p:cNvSpPr>
            <a:spLocks noGrp="1"/>
          </p:cNvSpPr>
          <p:nvPr>
            <p:ph type="title"/>
          </p:nvPr>
        </p:nvSpPr>
        <p:spPr>
          <a:xfrm>
            <a:off x="328612" y="401638"/>
            <a:ext cx="4943476"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F83F0052-F6CC-D84D-94D6-E2D01C246D25}"/>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67494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Rubine Red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1" name="Picture 10">
            <a:extLst>
              <a:ext uri="{FF2B5EF4-FFF2-40B4-BE49-F238E27FC236}">
                <a16:creationId xmlns:a16="http://schemas.microsoft.com/office/drawing/2014/main" id="{3180D562-D9C7-B143-8B7B-39CD5689760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D60057"/>
          </a:solidFill>
        </p:spPr>
      </p:pic>
      <p:sp>
        <p:nvSpPr>
          <p:cNvPr id="10" name="Slide Number Placeholder 1">
            <a:extLst>
              <a:ext uri="{FF2B5EF4-FFF2-40B4-BE49-F238E27FC236}">
                <a16:creationId xmlns:a16="http://schemas.microsoft.com/office/drawing/2014/main" id="{FDFEA6DF-C3FB-8C42-A1CD-AC7A8F3FE988}"/>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2" name="Title Placeholder 2">
            <a:extLst>
              <a:ext uri="{FF2B5EF4-FFF2-40B4-BE49-F238E27FC236}">
                <a16:creationId xmlns:a16="http://schemas.microsoft.com/office/drawing/2014/main" id="{B699DF61-A1D4-0A43-B3D1-214D2ABB55D5}"/>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D7FF7309-EAB2-5F42-8E75-719CCFAE36B4}"/>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147165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ubine Red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9858AA5F-5983-F941-9877-999AAD57016C}"/>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D60057"/>
          </a:solidFill>
        </p:spPr>
      </p:pic>
      <p:sp>
        <p:nvSpPr>
          <p:cNvPr id="11" name="Slide Number Placeholder 1">
            <a:extLst>
              <a:ext uri="{FF2B5EF4-FFF2-40B4-BE49-F238E27FC236}">
                <a16:creationId xmlns:a16="http://schemas.microsoft.com/office/drawing/2014/main" id="{99862C82-4F42-3F42-876F-56CE596FE9C0}"/>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6884F855-C7C4-934F-B172-427D4E47EB32}"/>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D4EE257A-5AB1-C64D-8679-DE2DCA2E37C3}"/>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065438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rang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2"/>
          </a:solidFill>
        </p:spPr>
      </p:pic>
      <p:sp>
        <p:nvSpPr>
          <p:cNvPr id="12" name="Slide Number Placeholder 1">
            <a:extLst>
              <a:ext uri="{FF2B5EF4-FFF2-40B4-BE49-F238E27FC236}">
                <a16:creationId xmlns:a16="http://schemas.microsoft.com/office/drawing/2014/main" id="{745D0BA0-CF81-744C-8D2C-736ABF63601C}"/>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1A1525DE-8D23-184A-8745-6C955928AF95}"/>
              </a:ext>
            </a:extLst>
          </p:cNvPr>
          <p:cNvSpPr>
            <a:spLocks noGrp="1"/>
          </p:cNvSpPr>
          <p:nvPr>
            <p:ph type="title"/>
          </p:nvPr>
        </p:nvSpPr>
        <p:spPr>
          <a:xfrm>
            <a:off x="328613" y="401638"/>
            <a:ext cx="4943476"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7061A362-F95F-774C-9137-32846313681E}"/>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271999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rang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550FC3C7-F725-9C4C-B182-1057E2B8E307}"/>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2"/>
          </a:solidFill>
        </p:spPr>
      </p:pic>
      <p:sp>
        <p:nvSpPr>
          <p:cNvPr id="13" name="Slide Number Placeholder 1">
            <a:extLst>
              <a:ext uri="{FF2B5EF4-FFF2-40B4-BE49-F238E27FC236}">
                <a16:creationId xmlns:a16="http://schemas.microsoft.com/office/drawing/2014/main" id="{48924C3A-01D1-CF4B-B521-4996D1CE0EE8}"/>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2" name="Title Placeholder 2">
            <a:extLst>
              <a:ext uri="{FF2B5EF4-FFF2-40B4-BE49-F238E27FC236}">
                <a16:creationId xmlns:a16="http://schemas.microsoft.com/office/drawing/2014/main" id="{2E3DA3AF-4D79-364A-8EBE-7B9882B61D12}"/>
              </a:ext>
            </a:extLst>
          </p:cNvPr>
          <p:cNvSpPr>
            <a:spLocks noGrp="1"/>
          </p:cNvSpPr>
          <p:nvPr>
            <p:ph type="title"/>
          </p:nvPr>
        </p:nvSpPr>
        <p:spPr>
          <a:xfrm>
            <a:off x="328612" y="401638"/>
            <a:ext cx="691207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F234724D-F5C3-8340-A0A8-A0B24A903EA3}"/>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07684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Orang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A5256730-644D-BA41-9978-8AA5D72EC7C3}"/>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2"/>
          </a:solidFill>
        </p:spPr>
      </p:pic>
      <p:sp>
        <p:nvSpPr>
          <p:cNvPr id="11" name="Slide Number Placeholder 1">
            <a:extLst>
              <a:ext uri="{FF2B5EF4-FFF2-40B4-BE49-F238E27FC236}">
                <a16:creationId xmlns:a16="http://schemas.microsoft.com/office/drawing/2014/main" id="{A2581EA7-D79D-8E44-8AD0-4C39DEFC72DF}"/>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34841652-03D5-9B44-87E7-228D04C3E839}"/>
              </a:ext>
            </a:extLst>
          </p:cNvPr>
          <p:cNvSpPr>
            <a:spLocks noGrp="1"/>
          </p:cNvSpPr>
          <p:nvPr>
            <p:ph type="title"/>
          </p:nvPr>
        </p:nvSpPr>
        <p:spPr>
          <a:xfrm>
            <a:off x="328612" y="401638"/>
            <a:ext cx="10973970"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9DA3E04B-E22D-F441-BB96-718EF6C49B95}"/>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108389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6" name="Title Placeholder 2">
            <a:extLst>
              <a:ext uri="{FF2B5EF4-FFF2-40B4-BE49-F238E27FC236}">
                <a16:creationId xmlns:a16="http://schemas.microsoft.com/office/drawing/2014/main" id="{00C0BFE9-364B-8C4F-B7C3-60CFC2BBBFB5}"/>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8" name="Text Placeholder 4">
            <a:extLst>
              <a:ext uri="{FF2B5EF4-FFF2-40B4-BE49-F238E27FC236}">
                <a16:creationId xmlns:a16="http://schemas.microsoft.com/office/drawing/2014/main" id="{4C588391-E156-0040-873D-585ACC12828A}"/>
              </a:ext>
            </a:extLst>
          </p:cNvPr>
          <p:cNvSpPr>
            <a:spLocks noGrp="1"/>
          </p:cNvSpPr>
          <p:nvPr>
            <p:ph type="body" sz="quarter" idx="22"/>
          </p:nvPr>
        </p:nvSpPr>
        <p:spPr>
          <a:xfrm>
            <a:off x="328608" y="1534376"/>
            <a:ext cx="1151890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2641869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hart 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9" name="Chart Placeholder 17">
            <a:extLst>
              <a:ext uri="{FF2B5EF4-FFF2-40B4-BE49-F238E27FC236}">
                <a16:creationId xmlns:a16="http://schemas.microsoft.com/office/drawing/2014/main" id="{39B94E55-D93A-C24F-BA79-8CA5E46B856E}"/>
              </a:ext>
            </a:extLst>
          </p:cNvPr>
          <p:cNvSpPr>
            <a:spLocks noGrp="1"/>
          </p:cNvSpPr>
          <p:nvPr>
            <p:ph type="chart" sz="quarter" idx="13" hasCustomPrompt="1"/>
          </p:nvPr>
        </p:nvSpPr>
        <p:spPr>
          <a:xfrm>
            <a:off x="328612" y="1974849"/>
            <a:ext cx="11520000" cy="3669679"/>
          </a:xfrm>
          <a:prstGeom prst="rect">
            <a:avLst/>
          </a:prstGeom>
        </p:spPr>
        <p:txBody>
          <a:bodyPr anchor="ctr"/>
          <a:lstStyle>
            <a:lvl1pPr marL="0" indent="0" algn="ctr">
              <a:buNone/>
              <a:defRPr/>
            </a:lvl1pPr>
          </a:lstStyle>
          <a:p>
            <a:r>
              <a:rPr lang="en-US"/>
              <a:t>Click here to insert chart</a:t>
            </a:r>
          </a:p>
        </p:txBody>
      </p:sp>
      <p:sp>
        <p:nvSpPr>
          <p:cNvPr id="10" name="Slide Number Placeholder 1">
            <a:extLst>
              <a:ext uri="{FF2B5EF4-FFF2-40B4-BE49-F238E27FC236}">
                <a16:creationId xmlns:a16="http://schemas.microsoft.com/office/drawing/2014/main" id="{B34F4018-FF89-8846-8617-E8EE20F33F0B}"/>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4" name="Text Placeholder 3">
            <a:extLst>
              <a:ext uri="{FF2B5EF4-FFF2-40B4-BE49-F238E27FC236}">
                <a16:creationId xmlns:a16="http://schemas.microsoft.com/office/drawing/2014/main" id="{D639909D-22D2-E44B-B16C-B1E97662D1FF}"/>
              </a:ext>
            </a:extLst>
          </p:cNvPr>
          <p:cNvSpPr>
            <a:spLocks noGrp="1"/>
          </p:cNvSpPr>
          <p:nvPr>
            <p:ph type="body" sz="quarter" idx="16"/>
          </p:nvPr>
        </p:nvSpPr>
        <p:spPr>
          <a:xfrm>
            <a:off x="328611" y="1539600"/>
            <a:ext cx="11511784" cy="375589"/>
          </a:xfrm>
          <a:prstGeom prst="rect">
            <a:avLst/>
          </a:prstGeom>
        </p:spPr>
        <p:txBody>
          <a:bodyPr lIns="0" tIns="0" rIns="0" bIns="0"/>
          <a:lstStyle>
            <a:lvl1pPr marL="0" indent="0">
              <a:lnSpc>
                <a:spcPct val="100000"/>
              </a:lnSpc>
              <a:buNone/>
              <a:defRPr sz="2200" b="1">
                <a:solidFill>
                  <a:srgbClr val="4D4D4D"/>
                </a:solidFill>
              </a:defRPr>
            </a:lvl1pPr>
            <a:lvl2pPr marL="457200" indent="0">
              <a:buNone/>
              <a:defRPr sz="2200">
                <a:solidFill>
                  <a:srgbClr val="4D4D4D"/>
                </a:solidFill>
              </a:defRPr>
            </a:lvl2pPr>
            <a:lvl3pPr marL="914400" indent="0">
              <a:buNone/>
              <a:defRPr sz="2200">
                <a:solidFill>
                  <a:srgbClr val="4D4D4D"/>
                </a:solidFill>
              </a:defRPr>
            </a:lvl3pPr>
            <a:lvl4pPr marL="1371600" indent="0">
              <a:buNone/>
              <a:defRPr sz="2200">
                <a:solidFill>
                  <a:srgbClr val="4D4D4D"/>
                </a:solidFill>
              </a:defRPr>
            </a:lvl4pPr>
            <a:lvl5pPr marL="1828800" indent="0">
              <a:buNone/>
              <a:defRPr sz="2200">
                <a:solidFill>
                  <a:srgbClr val="4D4D4D"/>
                </a:solidFill>
              </a:defRPr>
            </a:lvl5pPr>
          </a:lstStyle>
          <a:p>
            <a:pPr lvl="0"/>
            <a:r>
              <a:rPr lang="en-GB"/>
              <a:t>Click to edit Master text styles</a:t>
            </a:r>
            <a:endParaRPr lang="en-US"/>
          </a:p>
        </p:txBody>
      </p:sp>
      <p:sp>
        <p:nvSpPr>
          <p:cNvPr id="8" name="Text Placeholder 7">
            <a:extLst>
              <a:ext uri="{FF2B5EF4-FFF2-40B4-BE49-F238E27FC236}">
                <a16:creationId xmlns:a16="http://schemas.microsoft.com/office/drawing/2014/main" id="{56EE823A-2D36-994F-878A-537AF133DBCE}"/>
              </a:ext>
            </a:extLst>
          </p:cNvPr>
          <p:cNvSpPr>
            <a:spLocks noGrp="1"/>
          </p:cNvSpPr>
          <p:nvPr>
            <p:ph type="body" sz="quarter" idx="17"/>
          </p:nvPr>
        </p:nvSpPr>
        <p:spPr>
          <a:xfrm>
            <a:off x="328611" y="5761406"/>
            <a:ext cx="11511783" cy="472703"/>
          </a:xfrm>
          <a:prstGeom prst="rect">
            <a:avLst/>
          </a:prstGeom>
        </p:spPr>
        <p:txBody>
          <a:bodyPr lIns="0" tIns="0" rIns="0" bIns="0" anchor="b" anchorCtr="0"/>
          <a:lstStyle>
            <a:lvl1pPr marL="0" indent="0">
              <a:buNone/>
              <a:defRPr sz="900">
                <a:solidFill>
                  <a:srgbClr val="4D4D4D"/>
                </a:solidFill>
              </a:defRPr>
            </a:lvl1pPr>
            <a:lvl2pPr marL="457200" indent="0">
              <a:buNone/>
              <a:defRPr sz="900">
                <a:solidFill>
                  <a:srgbClr val="4D4D4D"/>
                </a:solidFill>
              </a:defRPr>
            </a:lvl2pPr>
            <a:lvl3pPr marL="914400" indent="0">
              <a:buNone/>
              <a:defRPr sz="900">
                <a:solidFill>
                  <a:srgbClr val="4D4D4D"/>
                </a:solidFill>
              </a:defRPr>
            </a:lvl3pPr>
            <a:lvl4pPr marL="1371600" indent="0">
              <a:buNone/>
              <a:defRPr sz="900">
                <a:solidFill>
                  <a:srgbClr val="4D4D4D"/>
                </a:solidFill>
              </a:defRPr>
            </a:lvl4pPr>
            <a:lvl5pPr marL="1828800" indent="0">
              <a:buNone/>
              <a:defRPr sz="900">
                <a:solidFill>
                  <a:srgbClr val="4D4D4D"/>
                </a:solidFill>
              </a:defRPr>
            </a:lvl5pPr>
          </a:lstStyle>
          <a:p>
            <a:pPr lvl="0"/>
            <a:r>
              <a:rPr lang="en-GB"/>
              <a:t>Click to edit Master text styles</a:t>
            </a:r>
          </a:p>
        </p:txBody>
      </p:sp>
      <p:sp>
        <p:nvSpPr>
          <p:cNvPr id="11" name="Title Placeholder 2">
            <a:extLst>
              <a:ext uri="{FF2B5EF4-FFF2-40B4-BE49-F238E27FC236}">
                <a16:creationId xmlns:a16="http://schemas.microsoft.com/office/drawing/2014/main" id="{EC6DAE1C-B6E2-9947-B272-823F217A6328}"/>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120325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harts 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9" name="Chart Placeholder 17">
            <a:extLst>
              <a:ext uri="{FF2B5EF4-FFF2-40B4-BE49-F238E27FC236}">
                <a16:creationId xmlns:a16="http://schemas.microsoft.com/office/drawing/2014/main" id="{B2B4EC1B-B596-9F4D-9911-CAA411CE5CAB}"/>
              </a:ext>
            </a:extLst>
          </p:cNvPr>
          <p:cNvSpPr>
            <a:spLocks noGrp="1"/>
          </p:cNvSpPr>
          <p:nvPr>
            <p:ph type="chart" sz="quarter" idx="13" hasCustomPrompt="1"/>
          </p:nvPr>
        </p:nvSpPr>
        <p:spPr>
          <a:xfrm>
            <a:off x="328612" y="1974849"/>
            <a:ext cx="5667375" cy="3669679"/>
          </a:xfrm>
          <a:prstGeom prst="rect">
            <a:avLst/>
          </a:prstGeom>
        </p:spPr>
        <p:txBody>
          <a:bodyPr anchor="ctr"/>
          <a:lstStyle>
            <a:lvl1pPr marL="0" indent="0" algn="ctr">
              <a:buNone/>
              <a:defRPr/>
            </a:lvl1pPr>
          </a:lstStyle>
          <a:p>
            <a:r>
              <a:rPr lang="en-US"/>
              <a:t>Click here to insert chart</a:t>
            </a:r>
          </a:p>
        </p:txBody>
      </p:sp>
      <p:sp>
        <p:nvSpPr>
          <p:cNvPr id="10" name="Chart Placeholder 17">
            <a:extLst>
              <a:ext uri="{FF2B5EF4-FFF2-40B4-BE49-F238E27FC236}">
                <a16:creationId xmlns:a16="http://schemas.microsoft.com/office/drawing/2014/main" id="{91D70187-89E8-0140-8F9A-F72942BF32CF}"/>
              </a:ext>
            </a:extLst>
          </p:cNvPr>
          <p:cNvSpPr>
            <a:spLocks noGrp="1"/>
          </p:cNvSpPr>
          <p:nvPr>
            <p:ph type="chart" sz="quarter" idx="14" hasCustomPrompt="1"/>
          </p:nvPr>
        </p:nvSpPr>
        <p:spPr>
          <a:xfrm>
            <a:off x="6270262" y="1974850"/>
            <a:ext cx="5667375" cy="3669678"/>
          </a:xfrm>
          <a:prstGeom prst="rect">
            <a:avLst/>
          </a:prstGeom>
        </p:spPr>
        <p:txBody>
          <a:bodyPr anchor="ctr"/>
          <a:lstStyle>
            <a:lvl1pPr marL="0" indent="0" algn="ctr">
              <a:buNone/>
              <a:defRPr/>
            </a:lvl1pPr>
          </a:lstStyle>
          <a:p>
            <a:r>
              <a:rPr lang="en-US"/>
              <a:t>Click here to insert chart</a:t>
            </a:r>
          </a:p>
        </p:txBody>
      </p:sp>
      <p:cxnSp>
        <p:nvCxnSpPr>
          <p:cNvPr id="13" name="Straight Connector 12">
            <a:extLst>
              <a:ext uri="{FF2B5EF4-FFF2-40B4-BE49-F238E27FC236}">
                <a16:creationId xmlns:a16="http://schemas.microsoft.com/office/drawing/2014/main" id="{68187F14-BC36-B64D-B791-1AD72A4A0D30}"/>
              </a:ext>
            </a:extLst>
          </p:cNvPr>
          <p:cNvCxnSpPr>
            <a:cxnSpLocks/>
          </p:cNvCxnSpPr>
          <p:nvPr userDrawn="1"/>
        </p:nvCxnSpPr>
        <p:spPr>
          <a:xfrm flipV="1">
            <a:off x="6096000" y="1560668"/>
            <a:ext cx="0" cy="4673443"/>
          </a:xfrm>
          <a:prstGeom prst="line">
            <a:avLst/>
          </a:prstGeom>
          <a:ln>
            <a:solidFill>
              <a:srgbClr val="6F6E6E"/>
            </a:solidFill>
          </a:ln>
        </p:spPr>
        <p:style>
          <a:lnRef idx="1">
            <a:schemeClr val="accent1"/>
          </a:lnRef>
          <a:fillRef idx="0">
            <a:schemeClr val="accent1"/>
          </a:fillRef>
          <a:effectRef idx="0">
            <a:schemeClr val="accent1"/>
          </a:effectRef>
          <a:fontRef idx="minor">
            <a:schemeClr val="tx1"/>
          </a:fontRef>
        </p:style>
      </p:cxnSp>
      <p:sp>
        <p:nvSpPr>
          <p:cNvPr id="16" name="Slide Number Placeholder 1">
            <a:extLst>
              <a:ext uri="{FF2B5EF4-FFF2-40B4-BE49-F238E27FC236}">
                <a16:creationId xmlns:a16="http://schemas.microsoft.com/office/drawing/2014/main" id="{FF52ABE1-D005-D142-8962-7E6FEE0BB3F6}"/>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ext Placeholder 3">
            <a:extLst>
              <a:ext uri="{FF2B5EF4-FFF2-40B4-BE49-F238E27FC236}">
                <a16:creationId xmlns:a16="http://schemas.microsoft.com/office/drawing/2014/main" id="{D1AE6B56-BEE5-0F46-B760-F98F6508A037}"/>
              </a:ext>
            </a:extLst>
          </p:cNvPr>
          <p:cNvSpPr>
            <a:spLocks noGrp="1"/>
          </p:cNvSpPr>
          <p:nvPr>
            <p:ph type="body" sz="quarter" idx="17"/>
          </p:nvPr>
        </p:nvSpPr>
        <p:spPr>
          <a:xfrm>
            <a:off x="328610" y="1539600"/>
            <a:ext cx="5667373" cy="375589"/>
          </a:xfrm>
          <a:prstGeom prst="rect">
            <a:avLst/>
          </a:prstGeom>
        </p:spPr>
        <p:txBody>
          <a:bodyPr lIns="0" tIns="0" rIns="0" bIns="0"/>
          <a:lstStyle>
            <a:lvl1pPr marL="0" indent="0">
              <a:lnSpc>
                <a:spcPct val="100000"/>
              </a:lnSpc>
              <a:buNone/>
              <a:defRPr sz="2200" b="1">
                <a:solidFill>
                  <a:srgbClr val="4D4D4D"/>
                </a:solidFill>
              </a:defRPr>
            </a:lvl1pPr>
            <a:lvl2pPr marL="457200" indent="0">
              <a:buNone/>
              <a:defRPr sz="2200">
                <a:solidFill>
                  <a:srgbClr val="4D4D4D"/>
                </a:solidFill>
              </a:defRPr>
            </a:lvl2pPr>
            <a:lvl3pPr marL="914400" indent="0">
              <a:buNone/>
              <a:defRPr sz="2200">
                <a:solidFill>
                  <a:srgbClr val="4D4D4D"/>
                </a:solidFill>
              </a:defRPr>
            </a:lvl3pPr>
            <a:lvl4pPr marL="1371600" indent="0">
              <a:buNone/>
              <a:defRPr sz="2200">
                <a:solidFill>
                  <a:srgbClr val="4D4D4D"/>
                </a:solidFill>
              </a:defRPr>
            </a:lvl4pPr>
            <a:lvl5pPr marL="1828800" indent="0">
              <a:buNone/>
              <a:defRPr sz="2200">
                <a:solidFill>
                  <a:srgbClr val="4D4D4D"/>
                </a:solidFill>
              </a:defRPr>
            </a:lvl5pPr>
          </a:lstStyle>
          <a:p>
            <a:pPr lvl="0"/>
            <a:r>
              <a:rPr lang="en-GB"/>
              <a:t>Click to edit Master text styles</a:t>
            </a:r>
            <a:endParaRPr lang="en-US"/>
          </a:p>
        </p:txBody>
      </p:sp>
      <p:sp>
        <p:nvSpPr>
          <p:cNvPr id="18" name="Text Placeholder 7">
            <a:extLst>
              <a:ext uri="{FF2B5EF4-FFF2-40B4-BE49-F238E27FC236}">
                <a16:creationId xmlns:a16="http://schemas.microsoft.com/office/drawing/2014/main" id="{C7855427-C46F-6E43-B88B-9B867F64AF92}"/>
              </a:ext>
            </a:extLst>
          </p:cNvPr>
          <p:cNvSpPr>
            <a:spLocks noGrp="1"/>
          </p:cNvSpPr>
          <p:nvPr>
            <p:ph type="body" sz="quarter" idx="18"/>
          </p:nvPr>
        </p:nvSpPr>
        <p:spPr>
          <a:xfrm>
            <a:off x="328611" y="5761406"/>
            <a:ext cx="5667373" cy="472703"/>
          </a:xfrm>
          <a:prstGeom prst="rect">
            <a:avLst/>
          </a:prstGeom>
        </p:spPr>
        <p:txBody>
          <a:bodyPr lIns="0" tIns="0" rIns="0" bIns="0" anchor="b" anchorCtr="0"/>
          <a:lstStyle>
            <a:lvl1pPr marL="0" indent="0">
              <a:buNone/>
              <a:defRPr sz="900">
                <a:solidFill>
                  <a:srgbClr val="4D4D4D"/>
                </a:solidFill>
              </a:defRPr>
            </a:lvl1pPr>
            <a:lvl2pPr marL="457200" indent="0">
              <a:buNone/>
              <a:defRPr sz="900">
                <a:solidFill>
                  <a:srgbClr val="4D4D4D"/>
                </a:solidFill>
              </a:defRPr>
            </a:lvl2pPr>
            <a:lvl3pPr marL="914400" indent="0">
              <a:buNone/>
              <a:defRPr sz="900">
                <a:solidFill>
                  <a:srgbClr val="4D4D4D"/>
                </a:solidFill>
              </a:defRPr>
            </a:lvl3pPr>
            <a:lvl4pPr marL="1371600" indent="0">
              <a:buNone/>
              <a:defRPr sz="900">
                <a:solidFill>
                  <a:srgbClr val="4D4D4D"/>
                </a:solidFill>
              </a:defRPr>
            </a:lvl4pPr>
            <a:lvl5pPr marL="1828800" indent="0">
              <a:buNone/>
              <a:defRPr sz="900">
                <a:solidFill>
                  <a:srgbClr val="4D4D4D"/>
                </a:solidFill>
              </a:defRPr>
            </a:lvl5pPr>
          </a:lstStyle>
          <a:p>
            <a:pPr lvl="0"/>
            <a:r>
              <a:rPr lang="en-GB"/>
              <a:t>Click to edit Master text styles</a:t>
            </a:r>
          </a:p>
        </p:txBody>
      </p:sp>
      <p:sp>
        <p:nvSpPr>
          <p:cNvPr id="19" name="Text Placeholder 3">
            <a:extLst>
              <a:ext uri="{FF2B5EF4-FFF2-40B4-BE49-F238E27FC236}">
                <a16:creationId xmlns:a16="http://schemas.microsoft.com/office/drawing/2014/main" id="{72D534B1-AF29-6542-8A4A-90323EED443E}"/>
              </a:ext>
            </a:extLst>
          </p:cNvPr>
          <p:cNvSpPr>
            <a:spLocks noGrp="1"/>
          </p:cNvSpPr>
          <p:nvPr>
            <p:ph type="body" sz="quarter" idx="19"/>
          </p:nvPr>
        </p:nvSpPr>
        <p:spPr>
          <a:xfrm>
            <a:off x="6270262" y="1539600"/>
            <a:ext cx="5669648" cy="375589"/>
          </a:xfrm>
          <a:prstGeom prst="rect">
            <a:avLst/>
          </a:prstGeom>
        </p:spPr>
        <p:txBody>
          <a:bodyPr lIns="0" tIns="0" rIns="0" bIns="0"/>
          <a:lstStyle>
            <a:lvl1pPr marL="0" indent="0">
              <a:lnSpc>
                <a:spcPct val="100000"/>
              </a:lnSpc>
              <a:buNone/>
              <a:defRPr sz="2200" b="1">
                <a:solidFill>
                  <a:srgbClr val="4D4D4D"/>
                </a:solidFill>
              </a:defRPr>
            </a:lvl1pPr>
            <a:lvl2pPr marL="457200" indent="0">
              <a:buNone/>
              <a:defRPr sz="2200">
                <a:solidFill>
                  <a:srgbClr val="4D4D4D"/>
                </a:solidFill>
              </a:defRPr>
            </a:lvl2pPr>
            <a:lvl3pPr marL="914400" indent="0">
              <a:buNone/>
              <a:defRPr sz="2200">
                <a:solidFill>
                  <a:srgbClr val="4D4D4D"/>
                </a:solidFill>
              </a:defRPr>
            </a:lvl3pPr>
            <a:lvl4pPr marL="1371600" indent="0">
              <a:buNone/>
              <a:defRPr sz="2200">
                <a:solidFill>
                  <a:srgbClr val="4D4D4D"/>
                </a:solidFill>
              </a:defRPr>
            </a:lvl4pPr>
            <a:lvl5pPr marL="1828800" indent="0">
              <a:buNone/>
              <a:defRPr sz="2200">
                <a:solidFill>
                  <a:srgbClr val="4D4D4D"/>
                </a:solidFill>
              </a:defRPr>
            </a:lvl5pPr>
          </a:lstStyle>
          <a:p>
            <a:pPr lvl="0"/>
            <a:r>
              <a:rPr lang="en-GB"/>
              <a:t>Click to edit Master text styles</a:t>
            </a:r>
            <a:endParaRPr lang="en-US"/>
          </a:p>
        </p:txBody>
      </p:sp>
      <p:sp>
        <p:nvSpPr>
          <p:cNvPr id="20" name="Text Placeholder 7">
            <a:extLst>
              <a:ext uri="{FF2B5EF4-FFF2-40B4-BE49-F238E27FC236}">
                <a16:creationId xmlns:a16="http://schemas.microsoft.com/office/drawing/2014/main" id="{E5D87E4F-7A75-9147-A964-185CD47EBD4A}"/>
              </a:ext>
            </a:extLst>
          </p:cNvPr>
          <p:cNvSpPr>
            <a:spLocks noGrp="1"/>
          </p:cNvSpPr>
          <p:nvPr>
            <p:ph type="body" sz="quarter" idx="20"/>
          </p:nvPr>
        </p:nvSpPr>
        <p:spPr>
          <a:xfrm>
            <a:off x="6270261" y="5761406"/>
            <a:ext cx="5669648" cy="472703"/>
          </a:xfrm>
          <a:prstGeom prst="rect">
            <a:avLst/>
          </a:prstGeom>
        </p:spPr>
        <p:txBody>
          <a:bodyPr lIns="0" tIns="0" rIns="0" bIns="0" anchor="b" anchorCtr="0"/>
          <a:lstStyle>
            <a:lvl1pPr marL="0" indent="0">
              <a:buNone/>
              <a:defRPr sz="900">
                <a:solidFill>
                  <a:srgbClr val="4D4D4D"/>
                </a:solidFill>
              </a:defRPr>
            </a:lvl1pPr>
            <a:lvl2pPr marL="457200" indent="0">
              <a:buNone/>
              <a:defRPr sz="900">
                <a:solidFill>
                  <a:srgbClr val="4D4D4D"/>
                </a:solidFill>
              </a:defRPr>
            </a:lvl2pPr>
            <a:lvl3pPr marL="914400" indent="0">
              <a:buNone/>
              <a:defRPr sz="900">
                <a:solidFill>
                  <a:srgbClr val="4D4D4D"/>
                </a:solidFill>
              </a:defRPr>
            </a:lvl3pPr>
            <a:lvl4pPr marL="1371600" indent="0">
              <a:buNone/>
              <a:defRPr sz="900">
                <a:solidFill>
                  <a:srgbClr val="4D4D4D"/>
                </a:solidFill>
              </a:defRPr>
            </a:lvl4pPr>
            <a:lvl5pPr marL="1828800" indent="0">
              <a:buNone/>
              <a:defRPr sz="900">
                <a:solidFill>
                  <a:srgbClr val="4D4D4D"/>
                </a:solidFill>
              </a:defRPr>
            </a:lvl5pPr>
          </a:lstStyle>
          <a:p>
            <a:pPr lvl="0"/>
            <a:r>
              <a:rPr lang="en-GB"/>
              <a:t>Click to edit Master text styles</a:t>
            </a:r>
          </a:p>
        </p:txBody>
      </p:sp>
      <p:sp>
        <p:nvSpPr>
          <p:cNvPr id="12" name="Title Placeholder 2">
            <a:extLst>
              <a:ext uri="{FF2B5EF4-FFF2-40B4-BE49-F238E27FC236}">
                <a16:creationId xmlns:a16="http://schemas.microsoft.com/office/drawing/2014/main" id="{F69E945C-D781-CE41-A766-6E74950FA838}"/>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98791408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arious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Content Placeholder 13">
            <a:extLst>
              <a:ext uri="{FF2B5EF4-FFF2-40B4-BE49-F238E27FC236}">
                <a16:creationId xmlns:a16="http://schemas.microsoft.com/office/drawing/2014/main" id="{C0B53582-4809-174E-934D-F05E5B011484}"/>
              </a:ext>
            </a:extLst>
          </p:cNvPr>
          <p:cNvSpPr>
            <a:spLocks noGrp="1"/>
          </p:cNvSpPr>
          <p:nvPr>
            <p:ph sz="quarter" idx="16"/>
          </p:nvPr>
        </p:nvSpPr>
        <p:spPr>
          <a:xfrm>
            <a:off x="328611" y="1605816"/>
            <a:ext cx="11511783" cy="4721958"/>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stStyle>
          <a:p>
            <a:pPr lvl="0"/>
            <a:endParaRPr lang="en-US"/>
          </a:p>
        </p:txBody>
      </p:sp>
      <p:sp>
        <p:nvSpPr>
          <p:cNvPr id="7" name="Slide Number Placeholder 1">
            <a:extLst>
              <a:ext uri="{FF2B5EF4-FFF2-40B4-BE49-F238E27FC236}">
                <a16:creationId xmlns:a16="http://schemas.microsoft.com/office/drawing/2014/main" id="{6E925BA3-41D8-7348-BE82-C704337417A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381AAE7B-F928-614F-BEC7-03F3E25CDEBE}"/>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39181547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Key data 1 – Dark 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tx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tx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tx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tx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tx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50AEB4D3-51E5-2F44-8BBA-9190748412BB}"/>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819CD795-FA1A-0941-8A92-BA09D263ABC9}"/>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499871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Key data 1 – 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04F9A"/>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04F9A"/>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04F9A"/>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04F9A"/>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04F9A"/>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1766A70A-E117-9546-9B6D-8F42CA705C73}"/>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CAA27E90-C798-9147-8364-340CBCB2DB83}"/>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41922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Key data 1 – Light 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384DB"/>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384DB"/>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384DB"/>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384DB"/>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384DB"/>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0486B7E9-04E2-A74F-B8ED-87E5F2805D37}"/>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DFF997F0-4531-344E-A0C2-17B405612989}"/>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229054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Key data 1 – Teal">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4"/>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4"/>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4"/>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4"/>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4"/>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28A89318-ED32-FD47-AD4A-B669DE9BF8F9}"/>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67C5ED5C-403B-C54B-B3C0-89E937E71AB9}"/>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3346418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Key data 1 – 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1"/>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1"/>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1"/>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1"/>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1"/>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B092F287-E5DA-C543-99D2-1ADBC6D45BFD}"/>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CE9210C3-9260-284B-8BB8-3688302DC23D}"/>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058906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Key data 1 – Purp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5"/>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5"/>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5"/>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5"/>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5"/>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DEB44D7A-C098-644A-8CBD-043746E49C1E}"/>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C5E480DB-8EDB-1B44-A014-FAAF052C0130}"/>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814858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Key data 1 – Dark purp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3"/>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3"/>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3"/>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3"/>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3"/>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A10A0584-0252-E446-ACD0-B8495A5A9D36}"/>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1387BC46-5664-8848-A6FB-DFD58FE48B4F}"/>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3669009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Key data 1 – Magenta">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6"/>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6"/>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6"/>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6"/>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6"/>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42E4E707-AFC8-F04E-ACA2-90E3B6DCC044}"/>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66278632-BBDF-C540-BA43-1EB243EB855D}"/>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309741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Key data 1 – Oran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21D49A93-6D99-E74C-ABE2-700C65552D63}"/>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3594FDD4-EAFB-9147-B8B2-958D1B4E539A}"/>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169881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Key data 2 – Dark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tx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tx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tx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tx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tx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tx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A3A59EF2-1924-AB4E-9AD4-DBAC68C99040}"/>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18603424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Key data 2 –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rgbClr val="004F9A"/>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04F9A"/>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04F9A"/>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04F9A"/>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04F9A"/>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04F9A"/>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64723C92-C7F5-C24C-AC1E-F34DC77F7517}"/>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252913830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Key data 2 – Light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rgbClr val="0384DB"/>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384DB"/>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384DB"/>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384DB"/>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384DB"/>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384DB"/>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AA3DEC3A-C671-7548-BCA5-6FFE4E5553FF}"/>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390871119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Key data 2 – Teal">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a:solidFill>
            <a:srgbClr val="2F9191"/>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2F9191"/>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2F9191"/>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2F9191"/>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2F9191"/>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2F9191"/>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9BCA33C3-6A2E-734F-8E70-5A50CC992D6C}"/>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246803921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Key data 2 – Gree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1"/>
            <a:ext cx="4064400" cy="6327776"/>
          </a:xfrm>
          <a:prstGeom prst="rect">
            <a:avLst/>
          </a:prstGeom>
          <a:solidFill>
            <a:schemeClr val="accent1"/>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1"/>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1"/>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1"/>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1"/>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1"/>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7F96865E-AD75-E74D-AE15-2426FF1B5F7E}"/>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35770948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Key data 2 –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5"/>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5"/>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5"/>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5"/>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5"/>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5"/>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931DD593-EB6F-AF4C-9879-EACF47139459}"/>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17947759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Key data 2 – Dark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3"/>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3"/>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3"/>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3"/>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3"/>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3"/>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2FF64E1F-7DA1-4441-AD77-6BA8EDFD247E}"/>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38907140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Key data 2 – Magenta">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6"/>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6"/>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6"/>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6"/>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6"/>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6"/>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A4C17B3D-241A-3345-AC5C-A014D7F3094F}"/>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139737643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Key data 2 – Orang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3487F20B-56D8-5E44-9033-D50D18AB88AC}"/>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70878287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Key data 3 – Dark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2"/>
            <a:ext cx="4064400" cy="6327776"/>
          </a:xfrm>
          <a:prstGeom prst="rect">
            <a:avLst/>
          </a:prstGeom>
          <a:solidFill>
            <a:schemeClr val="tx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15" name="Text Placeholder 4">
            <a:extLst>
              <a:ext uri="{FF2B5EF4-FFF2-40B4-BE49-F238E27FC236}">
                <a16:creationId xmlns:a16="http://schemas.microsoft.com/office/drawing/2014/main" id="{7FCEC092-1CDB-BC4A-B37F-9F5A0D50651D}"/>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84060" cy="552449"/>
          </a:xfrm>
          <a:prstGeom prst="rect">
            <a:avLst/>
          </a:prstGeom>
        </p:spPr>
        <p:txBody>
          <a:bodyPr lIns="0" tIns="0" rIns="0" bIns="0"/>
          <a:lstStyle>
            <a:lvl1pPr marL="0" indent="0">
              <a:lnSpc>
                <a:spcPct val="100000"/>
              </a:lnSpc>
              <a:spcBef>
                <a:spcPts val="0"/>
              </a:spcBef>
              <a:buFont typeface="System Font Regular"/>
              <a:buNone/>
              <a:defRPr sz="1500" b="1">
                <a:solidFill>
                  <a:schemeClr val="tx2"/>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tx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tx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tx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Tree>
    <p:extLst>
      <p:ext uri="{BB962C8B-B14F-4D97-AF65-F5344CB8AC3E}">
        <p14:creationId xmlns:p14="http://schemas.microsoft.com/office/powerpoint/2010/main" val="272904623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Key data 3 –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2"/>
            <a:ext cx="4064400" cy="6327776"/>
          </a:xfrm>
          <a:prstGeom prst="rect">
            <a:avLst/>
          </a:prstGeom>
          <a:solidFill>
            <a:srgbClr val="004F9A"/>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rgbClr val="004F9A"/>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04F9A"/>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04F9A"/>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04F9A"/>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8625D25F-D859-6948-B8BB-139A019271C4}"/>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9617060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Key data 3 – Light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rgbClr val="0384DB"/>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rgbClr val="0384DB"/>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384DB"/>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384DB"/>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384DB"/>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A93EE63F-85E7-AB40-8498-02A5A6D4A473}"/>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312141216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Key data 3 – Teal">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4"/>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4"/>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4"/>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4"/>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4"/>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4691139E-5105-9C4E-82FC-6BE98807458C}"/>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415776893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Key data 3 – Gree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1"/>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F4C11F7C-0C74-2841-AD9F-5AA1DCB7A503}"/>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87852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Key data 3 –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5"/>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5"/>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5"/>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5"/>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5"/>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BEB75EE2-7E15-9F42-9820-C48BE10CB64C}"/>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9461504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Key data 3 – Dark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3"/>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3"/>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3"/>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3"/>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3"/>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E2387ECB-04C0-A145-A6F2-5C767727471E}"/>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325077947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Key data 3 – Magenta">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6"/>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6"/>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6"/>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6"/>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6"/>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9ACE57DA-E8BF-BE44-ADDE-9CF7AAD93166}"/>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1840269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Key data 3 – Orang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2"/>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0CDEDFB8-05FD-F74B-BC8C-36CB7956BA0B}"/>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229336648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xt, image and quot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6085957" y="1588351"/>
            <a:ext cx="5762352" cy="2838466"/>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ext Placeholder 6">
            <a:extLst>
              <a:ext uri="{FF2B5EF4-FFF2-40B4-BE49-F238E27FC236}">
                <a16:creationId xmlns:a16="http://schemas.microsoft.com/office/drawing/2014/main" id="{B9F54C20-F135-B446-8218-E1C8D892C5CF}"/>
              </a:ext>
            </a:extLst>
          </p:cNvPr>
          <p:cNvSpPr>
            <a:spLocks noGrp="1"/>
          </p:cNvSpPr>
          <p:nvPr>
            <p:ph type="body" sz="quarter" idx="18" hasCustomPrompt="1"/>
          </p:nvPr>
        </p:nvSpPr>
        <p:spPr>
          <a:xfrm>
            <a:off x="6085956" y="4582050"/>
            <a:ext cx="5762351" cy="1467058"/>
          </a:xfrm>
          <a:prstGeom prst="rect">
            <a:avLst/>
          </a:prstGeom>
        </p:spPr>
        <p:txBody>
          <a:bodyPr lIns="0" tIns="0" rIns="0" bIns="0"/>
          <a:lstStyle>
            <a:lvl1pPr marL="0" indent="0">
              <a:lnSpc>
                <a:spcPct val="100000"/>
              </a:lnSpc>
              <a:buFont typeface="System Font Regular"/>
              <a:buNone/>
              <a:defRPr sz="2400" b="1">
                <a:solidFill>
                  <a:schemeClr val="accent1"/>
                </a:solidFill>
              </a:defRPr>
            </a:lvl1pPr>
            <a:lvl2pPr marL="457200" indent="0">
              <a:buFont typeface="System Font Regular"/>
              <a:buNone/>
              <a:defRPr sz="2200" b="1">
                <a:solidFill>
                  <a:schemeClr val="accent1"/>
                </a:solidFill>
              </a:defRPr>
            </a:lvl2pPr>
            <a:lvl3pPr marL="914400" indent="0">
              <a:buFont typeface="System Font Regular"/>
              <a:buNone/>
              <a:defRPr b="1">
                <a:solidFill>
                  <a:schemeClr val="accent1"/>
                </a:solidFill>
              </a:defRPr>
            </a:lvl3pPr>
            <a:lvl4pPr marL="1371600" indent="0">
              <a:buFont typeface="System Font Regular"/>
              <a:buNone/>
              <a:defRPr b="1">
                <a:solidFill>
                  <a:schemeClr val="accent1"/>
                </a:solidFill>
              </a:defRPr>
            </a:lvl4pPr>
            <a:lvl5pPr marL="1828800" indent="0">
              <a:buFont typeface="System Font Regular"/>
              <a:buNone/>
              <a:defRPr b="1">
                <a:solidFill>
                  <a:schemeClr val="accent1"/>
                </a:solidFill>
              </a:defRPr>
            </a:lvl5pPr>
          </a:lstStyle>
          <a:p>
            <a:pPr marL="0" indent="0">
              <a:buNone/>
            </a:pPr>
            <a:r>
              <a:rPr lang="en-GB"/>
              <a:t>“Click to</a:t>
            </a:r>
            <a:r>
              <a:rPr lang="en-US" b="1">
                <a:solidFill>
                  <a:schemeClr val="accent1"/>
                </a:solidFill>
              </a:rPr>
              <a:t> insert quote text: Arial bold 24pt and in a theme </a:t>
            </a:r>
            <a:r>
              <a:rPr lang="en-US" b="1" err="1">
                <a:solidFill>
                  <a:schemeClr val="accent1"/>
                </a:solidFill>
              </a:rPr>
              <a:t>colour</a:t>
            </a:r>
            <a:r>
              <a:rPr lang="en-US" b="1">
                <a:solidFill>
                  <a:schemeClr val="accent1"/>
                </a:solidFill>
              </a:rPr>
              <a:t> that complements the image selection.”</a:t>
            </a:r>
          </a:p>
        </p:txBody>
      </p:sp>
      <p:sp>
        <p:nvSpPr>
          <p:cNvPr id="9" name="Title Placeholder 2">
            <a:extLst>
              <a:ext uri="{FF2B5EF4-FFF2-40B4-BE49-F238E27FC236}">
                <a16:creationId xmlns:a16="http://schemas.microsoft.com/office/drawing/2014/main" id="{AC12A81C-BFDA-3643-91B3-A41DE97D3E12}"/>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6" name="Text Placeholder 4">
            <a:extLst>
              <a:ext uri="{FF2B5EF4-FFF2-40B4-BE49-F238E27FC236}">
                <a16:creationId xmlns:a16="http://schemas.microsoft.com/office/drawing/2014/main" id="{F9717953-4479-4A4D-A2F0-20DF3956FF9A}"/>
              </a:ext>
            </a:extLst>
          </p:cNvPr>
          <p:cNvSpPr>
            <a:spLocks noGrp="1"/>
          </p:cNvSpPr>
          <p:nvPr>
            <p:ph type="body" sz="quarter" idx="22"/>
          </p:nvPr>
        </p:nvSpPr>
        <p:spPr>
          <a:xfrm>
            <a:off x="328609" y="1534376"/>
            <a:ext cx="552457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419356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 image and statistic">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6085957" y="1588351"/>
            <a:ext cx="5762352" cy="4739422"/>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ext Placeholder 6">
            <a:extLst>
              <a:ext uri="{FF2B5EF4-FFF2-40B4-BE49-F238E27FC236}">
                <a16:creationId xmlns:a16="http://schemas.microsoft.com/office/drawing/2014/main" id="{B9F54C20-F135-B446-8218-E1C8D892C5CF}"/>
              </a:ext>
            </a:extLst>
          </p:cNvPr>
          <p:cNvSpPr>
            <a:spLocks noGrp="1"/>
          </p:cNvSpPr>
          <p:nvPr>
            <p:ph type="body" sz="quarter" idx="18" hasCustomPrompt="1"/>
          </p:nvPr>
        </p:nvSpPr>
        <p:spPr>
          <a:xfrm>
            <a:off x="323606" y="4391218"/>
            <a:ext cx="5529573" cy="1745723"/>
          </a:xfrm>
          <a:prstGeom prst="rect">
            <a:avLst/>
          </a:prstGeom>
        </p:spPr>
        <p:txBody>
          <a:bodyPr lIns="0" tIns="0" rIns="0" bIns="0"/>
          <a:lstStyle>
            <a:lvl1pPr marL="0" marR="0" indent="0" algn="l" defTabSz="914400" rtl="0" eaLnBrk="1" fontAlgn="auto" latinLnBrk="0" hangingPunct="1">
              <a:lnSpc>
                <a:spcPct val="100000"/>
              </a:lnSpc>
              <a:spcBef>
                <a:spcPts val="1000"/>
              </a:spcBef>
              <a:spcAft>
                <a:spcPts val="0"/>
              </a:spcAft>
              <a:buClrTx/>
              <a:buSzTx/>
              <a:buFont typeface="System Font Regular"/>
              <a:buNone/>
              <a:tabLst/>
              <a:defRPr sz="3000" b="1">
                <a:solidFill>
                  <a:srgbClr val="0384DB"/>
                </a:solidFill>
              </a:defRPr>
            </a:lvl1pPr>
            <a:lvl2pPr marL="457200" indent="0">
              <a:buFont typeface="System Font Regular"/>
              <a:buNone/>
              <a:defRPr sz="2200" b="1">
                <a:solidFill>
                  <a:schemeClr val="accent1"/>
                </a:solidFill>
              </a:defRPr>
            </a:lvl2pPr>
            <a:lvl3pPr marL="914400" indent="0">
              <a:buFont typeface="System Font Regular"/>
              <a:buNone/>
              <a:defRPr b="1">
                <a:solidFill>
                  <a:schemeClr val="accent1"/>
                </a:solidFill>
              </a:defRPr>
            </a:lvl3pPr>
            <a:lvl4pPr marL="1371600" indent="0">
              <a:buFont typeface="System Font Regular"/>
              <a:buNone/>
              <a:defRPr b="1">
                <a:solidFill>
                  <a:schemeClr val="accent1"/>
                </a:solidFill>
              </a:defRPr>
            </a:lvl4pPr>
            <a:lvl5pPr marL="1828800" indent="0">
              <a:buFont typeface="System Font Regular"/>
              <a:buNone/>
              <a:defRPr b="1">
                <a:solidFill>
                  <a:schemeClr val="accent1"/>
                </a:solidFill>
              </a:defRPr>
            </a:lvl5pPr>
          </a:lstStyle>
          <a:p>
            <a:pPr marL="0" indent="0">
              <a:buNone/>
            </a:pPr>
            <a:r>
              <a:rPr lang="en-GB"/>
              <a:t>Click to insert statistic: Arial bold 30pt and in a theme colour that complements the image selection.</a:t>
            </a:r>
            <a:endParaRPr lang="en-US" b="1">
              <a:solidFill>
                <a:schemeClr val="accent1"/>
              </a:solidFill>
            </a:endParaRPr>
          </a:p>
        </p:txBody>
      </p:sp>
      <p:sp>
        <p:nvSpPr>
          <p:cNvPr id="8" name="Title Placeholder 2">
            <a:extLst>
              <a:ext uri="{FF2B5EF4-FFF2-40B4-BE49-F238E27FC236}">
                <a16:creationId xmlns:a16="http://schemas.microsoft.com/office/drawing/2014/main" id="{4D1DF735-A2C8-A746-85AC-3625B6A68C19}"/>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2" name="Text Placeholder 4">
            <a:extLst>
              <a:ext uri="{FF2B5EF4-FFF2-40B4-BE49-F238E27FC236}">
                <a16:creationId xmlns:a16="http://schemas.microsoft.com/office/drawing/2014/main" id="{103703D8-C805-E34A-B108-48CF5E521C49}"/>
              </a:ext>
            </a:extLst>
          </p:cNvPr>
          <p:cNvSpPr>
            <a:spLocks noGrp="1"/>
          </p:cNvSpPr>
          <p:nvPr>
            <p:ph type="body" sz="quarter" idx="22"/>
          </p:nvPr>
        </p:nvSpPr>
        <p:spPr>
          <a:xfrm>
            <a:off x="328609" y="1534376"/>
            <a:ext cx="5524570" cy="2640059"/>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4680378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One image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8" name="Picture Placeholder 9">
            <a:extLst>
              <a:ext uri="{FF2B5EF4-FFF2-40B4-BE49-F238E27FC236}">
                <a16:creationId xmlns:a16="http://schemas.microsoft.com/office/drawing/2014/main" id="{9E70AA93-0FCB-FA48-AAFE-BA42BC58C0F8}"/>
              </a:ext>
            </a:extLst>
          </p:cNvPr>
          <p:cNvSpPr>
            <a:spLocks noGrp="1"/>
          </p:cNvSpPr>
          <p:nvPr>
            <p:ph type="pic" sz="quarter" idx="18" hasCustomPrompt="1"/>
          </p:nvPr>
        </p:nvSpPr>
        <p:spPr>
          <a:xfrm>
            <a:off x="328611" y="1588351"/>
            <a:ext cx="11519717"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9" name="Text Placeholder 4">
            <a:extLst>
              <a:ext uri="{FF2B5EF4-FFF2-40B4-BE49-F238E27FC236}">
                <a16:creationId xmlns:a16="http://schemas.microsoft.com/office/drawing/2014/main" id="{E2C82BB3-01AB-5342-B310-340017FEE5A5}"/>
              </a:ext>
            </a:extLst>
          </p:cNvPr>
          <p:cNvSpPr>
            <a:spLocks noGrp="1"/>
          </p:cNvSpPr>
          <p:nvPr>
            <p:ph type="body" sz="quarter" idx="19" hasCustomPrompt="1"/>
          </p:nvPr>
        </p:nvSpPr>
        <p:spPr>
          <a:xfrm>
            <a:off x="328612" y="5979378"/>
            <a:ext cx="11519716"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7" name="Title Placeholder 2">
            <a:extLst>
              <a:ext uri="{FF2B5EF4-FFF2-40B4-BE49-F238E27FC236}">
                <a16:creationId xmlns:a16="http://schemas.microsoft.com/office/drawing/2014/main" id="{4AF56867-B248-B64A-93C4-3DB4C8FA4B0A}"/>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105650802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wo imag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6178329" y="1588351"/>
            <a:ext cx="5670000"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25" name="Text Placeholder 4">
            <a:extLst>
              <a:ext uri="{FF2B5EF4-FFF2-40B4-BE49-F238E27FC236}">
                <a16:creationId xmlns:a16="http://schemas.microsoft.com/office/drawing/2014/main" id="{061593D7-12CB-3045-AB84-08D8D53264D0}"/>
              </a:ext>
            </a:extLst>
          </p:cNvPr>
          <p:cNvSpPr>
            <a:spLocks noGrp="1"/>
          </p:cNvSpPr>
          <p:nvPr>
            <p:ph type="body" sz="quarter" idx="16" hasCustomPrompt="1"/>
          </p:nvPr>
        </p:nvSpPr>
        <p:spPr>
          <a:xfrm>
            <a:off x="6178329" y="5970752"/>
            <a:ext cx="5670000"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8" name="Picture Placeholder 9">
            <a:extLst>
              <a:ext uri="{FF2B5EF4-FFF2-40B4-BE49-F238E27FC236}">
                <a16:creationId xmlns:a16="http://schemas.microsoft.com/office/drawing/2014/main" id="{9E70AA93-0FCB-FA48-AAFE-BA42BC58C0F8}"/>
              </a:ext>
            </a:extLst>
          </p:cNvPr>
          <p:cNvSpPr>
            <a:spLocks noGrp="1"/>
          </p:cNvSpPr>
          <p:nvPr>
            <p:ph type="pic" sz="quarter" idx="18" hasCustomPrompt="1"/>
          </p:nvPr>
        </p:nvSpPr>
        <p:spPr>
          <a:xfrm>
            <a:off x="328612" y="1588351"/>
            <a:ext cx="5670000"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9" name="Text Placeholder 4">
            <a:extLst>
              <a:ext uri="{FF2B5EF4-FFF2-40B4-BE49-F238E27FC236}">
                <a16:creationId xmlns:a16="http://schemas.microsoft.com/office/drawing/2014/main" id="{E2C82BB3-01AB-5342-B310-340017FEE5A5}"/>
              </a:ext>
            </a:extLst>
          </p:cNvPr>
          <p:cNvSpPr>
            <a:spLocks noGrp="1"/>
          </p:cNvSpPr>
          <p:nvPr>
            <p:ph type="body" sz="quarter" idx="19" hasCustomPrompt="1"/>
          </p:nvPr>
        </p:nvSpPr>
        <p:spPr>
          <a:xfrm>
            <a:off x="328612" y="5970752"/>
            <a:ext cx="5670000"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11" name="Title Placeholder 2">
            <a:extLst>
              <a:ext uri="{FF2B5EF4-FFF2-40B4-BE49-F238E27FC236}">
                <a16:creationId xmlns:a16="http://schemas.microsoft.com/office/drawing/2014/main" id="{EE0949A5-B2ED-AB4F-A74A-FA07956EA5AF}"/>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38180671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hree imag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8299938" y="4009292"/>
            <a:ext cx="3548390" cy="1970086"/>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25" name="Text Placeholder 4">
            <a:extLst>
              <a:ext uri="{FF2B5EF4-FFF2-40B4-BE49-F238E27FC236}">
                <a16:creationId xmlns:a16="http://schemas.microsoft.com/office/drawing/2014/main" id="{061593D7-12CB-3045-AB84-08D8D53264D0}"/>
              </a:ext>
            </a:extLst>
          </p:cNvPr>
          <p:cNvSpPr>
            <a:spLocks noGrp="1"/>
          </p:cNvSpPr>
          <p:nvPr>
            <p:ph type="body" sz="quarter" idx="16" hasCustomPrompt="1"/>
          </p:nvPr>
        </p:nvSpPr>
        <p:spPr>
          <a:xfrm>
            <a:off x="8299937" y="5979378"/>
            <a:ext cx="3548391"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8" name="Picture Placeholder 9">
            <a:extLst>
              <a:ext uri="{FF2B5EF4-FFF2-40B4-BE49-F238E27FC236}">
                <a16:creationId xmlns:a16="http://schemas.microsoft.com/office/drawing/2014/main" id="{9E70AA93-0FCB-FA48-AAFE-BA42BC58C0F8}"/>
              </a:ext>
            </a:extLst>
          </p:cNvPr>
          <p:cNvSpPr>
            <a:spLocks noGrp="1"/>
          </p:cNvSpPr>
          <p:nvPr>
            <p:ph type="pic" sz="quarter" idx="18" hasCustomPrompt="1"/>
          </p:nvPr>
        </p:nvSpPr>
        <p:spPr>
          <a:xfrm>
            <a:off x="328611" y="1588351"/>
            <a:ext cx="7800505"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9" name="Text Placeholder 4">
            <a:extLst>
              <a:ext uri="{FF2B5EF4-FFF2-40B4-BE49-F238E27FC236}">
                <a16:creationId xmlns:a16="http://schemas.microsoft.com/office/drawing/2014/main" id="{E2C82BB3-01AB-5342-B310-340017FEE5A5}"/>
              </a:ext>
            </a:extLst>
          </p:cNvPr>
          <p:cNvSpPr>
            <a:spLocks noGrp="1"/>
          </p:cNvSpPr>
          <p:nvPr>
            <p:ph type="body" sz="quarter" idx="19" hasCustomPrompt="1"/>
          </p:nvPr>
        </p:nvSpPr>
        <p:spPr>
          <a:xfrm>
            <a:off x="328611" y="5979378"/>
            <a:ext cx="7800505"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13" name="Picture Placeholder 9">
            <a:extLst>
              <a:ext uri="{FF2B5EF4-FFF2-40B4-BE49-F238E27FC236}">
                <a16:creationId xmlns:a16="http://schemas.microsoft.com/office/drawing/2014/main" id="{568AB903-975B-224F-B397-E41E9B4157D4}"/>
              </a:ext>
            </a:extLst>
          </p:cNvPr>
          <p:cNvSpPr>
            <a:spLocks noGrp="1"/>
          </p:cNvSpPr>
          <p:nvPr>
            <p:ph type="pic" sz="quarter" idx="20" hasCustomPrompt="1"/>
          </p:nvPr>
        </p:nvSpPr>
        <p:spPr>
          <a:xfrm>
            <a:off x="8299938" y="1587703"/>
            <a:ext cx="3548390" cy="1970086"/>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14" name="Text Placeholder 4">
            <a:extLst>
              <a:ext uri="{FF2B5EF4-FFF2-40B4-BE49-F238E27FC236}">
                <a16:creationId xmlns:a16="http://schemas.microsoft.com/office/drawing/2014/main" id="{ACED9845-2E4B-DC44-87C7-44BB7064A665}"/>
              </a:ext>
            </a:extLst>
          </p:cNvPr>
          <p:cNvSpPr>
            <a:spLocks noGrp="1"/>
          </p:cNvSpPr>
          <p:nvPr>
            <p:ph type="body" sz="quarter" idx="21" hasCustomPrompt="1"/>
          </p:nvPr>
        </p:nvSpPr>
        <p:spPr>
          <a:xfrm>
            <a:off x="8299937" y="3559774"/>
            <a:ext cx="3548391"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11" name="Title Placeholder 2">
            <a:extLst>
              <a:ext uri="{FF2B5EF4-FFF2-40B4-BE49-F238E27FC236}">
                <a16:creationId xmlns:a16="http://schemas.microsoft.com/office/drawing/2014/main" id="{131C57F8-4F7B-6F43-89B6-83578E7CFFAD}"/>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83982820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endParaRPr lang="en-GB"/>
          </a:p>
        </p:txBody>
      </p:sp>
      <p:sp>
        <p:nvSpPr>
          <p:cNvPr id="8" name="Slide Number Placeholder 7"/>
          <p:cNvSpPr>
            <a:spLocks noGrp="1"/>
          </p:cNvSpPr>
          <p:nvPr>
            <p:ph type="sldNum" sz="quarter" idx="13"/>
          </p:nvPr>
        </p:nvSpPr>
        <p:spPr/>
        <p:txBody>
          <a:bodyPr/>
          <a:lstStyle/>
          <a:p>
            <a:fld id="{F624A8C7-D029-401D-A8B1-18FF118BE1BB}" type="slidenum">
              <a:rPr lang="en-GB" smtClean="0">
                <a:solidFill>
                  <a:srgbClr val="000000"/>
                </a:solidFill>
              </a:rPr>
              <a:pPr/>
              <a:t>‹N°›</a:t>
            </a:fld>
            <a:endParaRPr lang="en-GB">
              <a:solidFill>
                <a:srgbClr val="000000"/>
              </a:solidFill>
            </a:endParaRPr>
          </a:p>
        </p:txBody>
      </p:sp>
      <p:sp>
        <p:nvSpPr>
          <p:cNvPr id="2" name="Date Placeholder 1"/>
          <p:cNvSpPr>
            <a:spLocks noGrp="1"/>
          </p:cNvSpPr>
          <p:nvPr>
            <p:ph type="dt" sz="half" idx="17"/>
          </p:nvPr>
        </p:nvSpPr>
        <p:spPr/>
        <p:txBody>
          <a:bodyPr/>
          <a:lstStyle/>
          <a:p>
            <a:fld id="{F70290F4-3857-4872-8AE4-DA58ED8B3950}" type="datetime9">
              <a:rPr lang="en-GB" smtClean="0">
                <a:solidFill>
                  <a:srgbClr val="000000"/>
                </a:solidFill>
              </a:rPr>
              <a:pPr/>
              <a:t>13/04/2026 09:59:15</a:t>
            </a:fld>
            <a:endParaRPr lang="en-GB">
              <a:solidFill>
                <a:srgbClr val="000000"/>
              </a:solidFill>
            </a:endParaRPr>
          </a:p>
        </p:txBody>
      </p:sp>
      <p:sp>
        <p:nvSpPr>
          <p:cNvPr id="6" name="Content Placeholder 2"/>
          <p:cNvSpPr>
            <a:spLocks noGrp="1"/>
          </p:cNvSpPr>
          <p:nvPr>
            <p:ph sz="quarter" idx="16"/>
          </p:nvPr>
        </p:nvSpPr>
        <p:spPr>
          <a:xfrm>
            <a:off x="339107" y="1661686"/>
            <a:ext cx="11517932" cy="4438650"/>
          </a:xfrm>
        </p:spPr>
        <p:txBody>
          <a:bodyPr/>
          <a:lstStyle/>
          <a:p>
            <a:pPr lvl="0"/>
            <a:r>
              <a:rPr lang="en-US"/>
              <a:t>Click to edit Master text styles</a:t>
            </a:r>
          </a:p>
          <a:p>
            <a:pPr lvl="1"/>
            <a:r>
              <a:rPr lang="en-US"/>
              <a:t>Second level</a:t>
            </a:r>
          </a:p>
        </p:txBody>
      </p:sp>
    </p:spTree>
    <p:custDataLst>
      <p:tags r:id="rId1"/>
    </p:custDataLst>
    <p:extLst>
      <p:ext uri="{BB962C8B-B14F-4D97-AF65-F5344CB8AC3E}">
        <p14:creationId xmlns:p14="http://schemas.microsoft.com/office/powerpoint/2010/main" val="62024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cSld name="1_Title Slide Ruby">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62" imgH="362" progId="TCLayout.ActiveDocument.1">
                  <p:embed/>
                </p:oleObj>
              </mc:Choice>
              <mc:Fallback>
                <p:oleObj name="Diapositive think-cell" r:id="rId4" imgW="362" imgH="362"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US" sz="4000" b="0" i="0" baseline="0">
              <a:latin typeface="Arial" panose="020B0604020202020204" pitchFamily="34" charset="0"/>
              <a:ea typeface="+mj-ea"/>
              <a:cs typeface="+mj-cs"/>
              <a:sym typeface="Arial" panose="020B0604020202020204" pitchFamily="34" charset="0"/>
            </a:endParaRPr>
          </a:p>
        </p:txBody>
      </p:sp>
      <p:sp>
        <p:nvSpPr>
          <p:cNvPr id="7" name="Picture Placeholder 6"/>
          <p:cNvSpPr>
            <a:spLocks noGrp="1"/>
          </p:cNvSpPr>
          <p:nvPr>
            <p:ph type="pic" sz="quarter" idx="11"/>
          </p:nvPr>
        </p:nvSpPr>
        <p:spPr>
          <a:xfrm>
            <a:off x="0" y="0"/>
            <a:ext cx="12192000" cy="6858000"/>
          </a:xfrm>
          <a:custGeom>
            <a:avLst/>
            <a:gdLst>
              <a:gd name="connsiteX0" fmla="*/ 334963 w 12192000"/>
              <a:gd name="connsiteY0" fmla="*/ 756745 h 6858000"/>
              <a:gd name="connsiteX1" fmla="*/ 334963 w 12192000"/>
              <a:gd name="connsiteY1" fmla="*/ 3959224 h 6858000"/>
              <a:gd name="connsiteX2" fmla="*/ 5602288 w 12192000"/>
              <a:gd name="connsiteY2" fmla="*/ 3959224 h 6858000"/>
              <a:gd name="connsiteX3" fmla="*/ 5602288 w 12192000"/>
              <a:gd name="connsiteY3" fmla="*/ 75674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34963" y="756745"/>
                </a:moveTo>
                <a:lnTo>
                  <a:pt x="334963" y="3959224"/>
                </a:lnTo>
                <a:lnTo>
                  <a:pt x="5602288" y="3959224"/>
                </a:lnTo>
                <a:lnTo>
                  <a:pt x="5602288" y="756745"/>
                </a:lnTo>
                <a:close/>
                <a:moveTo>
                  <a:pt x="0" y="0"/>
                </a:moveTo>
                <a:lnTo>
                  <a:pt x="12192000" y="0"/>
                </a:lnTo>
                <a:lnTo>
                  <a:pt x="12192000" y="6858000"/>
                </a:lnTo>
                <a:lnTo>
                  <a:pt x="0" y="6858000"/>
                </a:lnTo>
                <a:close/>
              </a:path>
            </a:pathLst>
          </a:custGeom>
          <a:solidFill>
            <a:schemeClr val="bg1">
              <a:lumMod val="85000"/>
            </a:schemeClr>
          </a:solidFill>
        </p:spPr>
        <p:txBody>
          <a:bodyPr wrap="square">
            <a:noAutofit/>
          </a:bodyPr>
          <a:lstStyle/>
          <a:p>
            <a:endParaRPr lang="en-GB"/>
          </a:p>
        </p:txBody>
      </p:sp>
      <p:sp>
        <p:nvSpPr>
          <p:cNvPr id="10" name="Rectangle 9"/>
          <p:cNvSpPr/>
          <p:nvPr/>
        </p:nvSpPr>
        <p:spPr>
          <a:xfrm>
            <a:off x="334963" y="755904"/>
            <a:ext cx="5267325" cy="321195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963" y="756745"/>
            <a:ext cx="1951037" cy="708477"/>
          </a:xfrm>
          <a:prstGeom prst="rect">
            <a:avLst/>
          </a:prstGeom>
        </p:spPr>
      </p:pic>
      <p:sp>
        <p:nvSpPr>
          <p:cNvPr id="3" name="Subtitle 2"/>
          <p:cNvSpPr>
            <a:spLocks noGrp="1"/>
          </p:cNvSpPr>
          <p:nvPr>
            <p:ph type="subTitle" idx="1"/>
          </p:nvPr>
        </p:nvSpPr>
        <p:spPr>
          <a:xfrm>
            <a:off x="615583" y="2915798"/>
            <a:ext cx="4745037" cy="461665"/>
          </a:xfrm>
        </p:spPr>
        <p:txBody>
          <a:bodyPr anchor="ctr"/>
          <a:lstStyle>
            <a:lvl1pPr marL="0" indent="0" algn="l">
              <a:buNone/>
              <a:defRPr sz="240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6" name="Title 1"/>
          <p:cNvSpPr>
            <a:spLocks noGrp="1"/>
          </p:cNvSpPr>
          <p:nvPr>
            <p:ph type="ctrTitle"/>
          </p:nvPr>
        </p:nvSpPr>
        <p:spPr>
          <a:xfrm>
            <a:off x="615583" y="1490363"/>
            <a:ext cx="4745037" cy="1323439"/>
          </a:xfrm>
        </p:spPr>
        <p:txBody>
          <a:bodyPr lIns="0" anchor="ctr">
            <a:normAutofit/>
          </a:bodyPr>
          <a:lstStyle>
            <a:lvl1pPr algn="l">
              <a:defRPr sz="4000">
                <a:solidFill>
                  <a:schemeClr val="bg1"/>
                </a:solidFill>
                <a:latin typeface="+mn-lt"/>
              </a:defRPr>
            </a:lvl1pPr>
          </a:lstStyle>
          <a:p>
            <a:r>
              <a:rPr lang="en-US"/>
              <a:t>Click to edit Master title style</a:t>
            </a:r>
            <a:endParaRPr lang="en-GB"/>
          </a:p>
        </p:txBody>
      </p:sp>
      <p:sp>
        <p:nvSpPr>
          <p:cNvPr id="19" name="Text Placeholder 18"/>
          <p:cNvSpPr>
            <a:spLocks noGrp="1"/>
          </p:cNvSpPr>
          <p:nvPr>
            <p:ph type="body" sz="quarter" idx="10" hasCustomPrompt="1"/>
          </p:nvPr>
        </p:nvSpPr>
        <p:spPr>
          <a:xfrm>
            <a:off x="615583" y="3392530"/>
            <a:ext cx="4745037" cy="369332"/>
          </a:xfrm>
        </p:spPr>
        <p:txBody>
          <a:bodyPr anchor="ctr">
            <a:normAutofit/>
          </a:bodyPr>
          <a:lstStyle>
            <a:lvl1pPr marL="0" indent="0">
              <a:buNone/>
              <a:defRPr sz="1800" b="0">
                <a:solidFill>
                  <a:schemeClr val="bg1"/>
                </a:solidFill>
                <a:latin typeface="+mn-lt"/>
              </a:defRPr>
            </a:lvl1pPr>
          </a:lstStyle>
          <a:p>
            <a:pPr lvl="0"/>
            <a:r>
              <a:rPr lang="en-US"/>
              <a:t>Click to edit speaker name</a:t>
            </a:r>
          </a:p>
        </p:txBody>
      </p:sp>
    </p:spTree>
    <p:extLst>
      <p:ext uri="{BB962C8B-B14F-4D97-AF65-F5344CB8AC3E}">
        <p14:creationId xmlns:p14="http://schemas.microsoft.com/office/powerpoint/2010/main" val="394490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One Image">
    <p:spTree>
      <p:nvGrpSpPr>
        <p:cNvPr id="1" name=""/>
        <p:cNvGrpSpPr/>
        <p:nvPr/>
      </p:nvGrpSpPr>
      <p:grpSpPr>
        <a:xfrm>
          <a:off x="0" y="0"/>
          <a:ext cx="0" cy="0"/>
          <a:chOff x="0" y="0"/>
          <a:chExt cx="0" cy="0"/>
        </a:xfrm>
      </p:grpSpPr>
      <p:sp>
        <p:nvSpPr>
          <p:cNvPr id="4" name="Picture Placeholder 5"/>
          <p:cNvSpPr>
            <a:spLocks noGrp="1"/>
          </p:cNvSpPr>
          <p:nvPr>
            <p:ph type="pic" sz="quarter" idx="11"/>
          </p:nvPr>
        </p:nvSpPr>
        <p:spPr>
          <a:xfrm>
            <a:off x="337345" y="1657350"/>
            <a:ext cx="11521280" cy="4438650"/>
          </a:xfrm>
          <a:solidFill>
            <a:schemeClr val="bg1">
              <a:lumMod val="95000"/>
            </a:schemeClr>
          </a:solidFill>
        </p:spPr>
        <p:txBody>
          <a:bodyPr anchor="ctr"/>
          <a:lstStyle>
            <a:lvl1pPr algn="ctr">
              <a:defRPr>
                <a:solidFill>
                  <a:schemeClr val="tx1"/>
                </a:solidFill>
              </a:defRPr>
            </a:lvl1pPr>
          </a:lstStyle>
          <a:p>
            <a:endParaRPr lang="en-GB"/>
          </a:p>
        </p:txBody>
      </p:sp>
      <p:sp>
        <p:nvSpPr>
          <p:cNvPr id="6" name="Title 5"/>
          <p:cNvSpPr>
            <a:spLocks noGrp="1"/>
          </p:cNvSpPr>
          <p:nvPr>
            <p:ph type="title"/>
          </p:nvPr>
        </p:nvSpPr>
        <p:spPr/>
        <p:txBody>
          <a:bodyPr/>
          <a:lstStyle/>
          <a:p>
            <a:r>
              <a:rPr lang="en-US"/>
              <a:t>Click to edit Master title style</a:t>
            </a:r>
            <a:endParaRPr lang="en-GB"/>
          </a:p>
        </p:txBody>
      </p:sp>
      <p:sp>
        <p:nvSpPr>
          <p:cNvPr id="9" name="Slide Number Placeholder 8"/>
          <p:cNvSpPr>
            <a:spLocks noGrp="1"/>
          </p:cNvSpPr>
          <p:nvPr>
            <p:ph type="sldNum" sz="quarter" idx="14"/>
          </p:nvPr>
        </p:nvSpPr>
        <p:spPr/>
        <p:txBody>
          <a:bodyPr/>
          <a:lstStyle/>
          <a:p>
            <a:fld id="{F624A8C7-D029-401D-A8B1-18FF118BE1BB}" type="slidenum">
              <a:rPr lang="en-GB" smtClean="0"/>
              <a:pPr/>
              <a:t>‹N°›</a:t>
            </a:fld>
            <a:endParaRPr lang="en-GB"/>
          </a:p>
        </p:txBody>
      </p:sp>
      <p:sp>
        <p:nvSpPr>
          <p:cNvPr id="10" name="Text Placeholder 6"/>
          <p:cNvSpPr>
            <a:spLocks noGrp="1"/>
          </p:cNvSpPr>
          <p:nvPr>
            <p:ph type="body" sz="quarter" idx="15"/>
          </p:nvPr>
        </p:nvSpPr>
        <p:spPr>
          <a:xfrm>
            <a:off x="337344" y="6123760"/>
            <a:ext cx="11519693" cy="269420"/>
          </a:xfrm>
        </p:spPr>
        <p:txBody>
          <a:bodyPr anchor="ctr">
            <a:noAutofit/>
          </a:bodyPr>
          <a:lstStyle>
            <a:lvl1pPr algn="r">
              <a:lnSpc>
                <a:spcPct val="85000"/>
              </a:lnSpc>
              <a:spcBef>
                <a:spcPts val="0"/>
              </a:spcBef>
              <a:defRPr sz="1000" b="0" baseline="0">
                <a:solidFill>
                  <a:schemeClr val="tx1"/>
                </a:solidFill>
              </a:defRPr>
            </a:lvl1pPr>
          </a:lstStyle>
          <a:p>
            <a:pPr lvl="0"/>
            <a:r>
              <a:rPr lang="en-US"/>
              <a:t>Click to edit Master text styles</a:t>
            </a:r>
          </a:p>
        </p:txBody>
      </p:sp>
      <p:sp>
        <p:nvSpPr>
          <p:cNvPr id="2" name="Date Placeholder 1"/>
          <p:cNvSpPr>
            <a:spLocks noGrp="1"/>
          </p:cNvSpPr>
          <p:nvPr>
            <p:ph type="dt" sz="half" idx="16"/>
          </p:nvPr>
        </p:nvSpPr>
        <p:spPr/>
        <p:txBody>
          <a:bodyPr/>
          <a:lstStyle/>
          <a:p>
            <a:fld id="{51EDDCDD-B1CA-4788-A141-8B021EF4B5B0}" type="datetime9">
              <a:rPr lang="en-GB" smtClean="0"/>
              <a:t>13/04/2026 09:59:15</a:t>
            </a:fld>
            <a:endParaRPr lang="en-GB"/>
          </a:p>
        </p:txBody>
      </p:sp>
    </p:spTree>
    <p:extLst>
      <p:ext uri="{BB962C8B-B14F-4D97-AF65-F5344CB8AC3E}">
        <p14:creationId xmlns:p14="http://schemas.microsoft.com/office/powerpoint/2010/main" val="314058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TITLE STYLE</a:t>
            </a:r>
          </a:p>
        </p:txBody>
      </p:sp>
      <p:sp>
        <p:nvSpPr>
          <p:cNvPr id="3" name="Text Placeholder 2"/>
          <p:cNvSpPr>
            <a:spLocks noGrp="1"/>
          </p:cNvSpPr>
          <p:nvPr>
            <p:ph type="body" idx="1"/>
          </p:nvPr>
        </p:nvSpPr>
        <p:spPr>
          <a:xfrm>
            <a:off x="609600" y="2290763"/>
            <a:ext cx="5386917" cy="639762"/>
          </a:xfrm>
        </p:spPr>
        <p:txBody>
          <a:bodyPr anchor="b">
            <a:noAutofit/>
          </a:bodyPr>
          <a:lstStyle>
            <a:lvl1pPr marL="0" indent="0">
              <a:buNone/>
              <a:defRPr sz="2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4" name="Content Placeholder 3"/>
          <p:cNvSpPr>
            <a:spLocks noGrp="1"/>
          </p:cNvSpPr>
          <p:nvPr>
            <p:ph sz="half" idx="2"/>
          </p:nvPr>
        </p:nvSpPr>
        <p:spPr>
          <a:xfrm>
            <a:off x="609600" y="3049588"/>
            <a:ext cx="5386917" cy="2655887"/>
          </a:xfrm>
        </p:spPr>
        <p:txBody>
          <a:bodyPr/>
          <a:lstStyle>
            <a:lvl1pPr>
              <a:defRPr sz="25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Click to edit </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9176" y="2283403"/>
            <a:ext cx="5389033" cy="639762"/>
          </a:xfrm>
        </p:spPr>
        <p:txBody>
          <a:bodyPr anchor="b">
            <a:noAutofit/>
          </a:bodyPr>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 name="Content Placeholder 5"/>
          <p:cNvSpPr>
            <a:spLocks noGrp="1"/>
          </p:cNvSpPr>
          <p:nvPr>
            <p:ph sz="quarter" idx="4"/>
          </p:nvPr>
        </p:nvSpPr>
        <p:spPr>
          <a:xfrm>
            <a:off x="6193368" y="3049587"/>
            <a:ext cx="5389033" cy="26558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Click to edit </a:t>
            </a:r>
          </a:p>
          <a:p>
            <a:pPr lvl="1"/>
            <a:r>
              <a:rPr lang="en-US"/>
              <a:t>Second level</a:t>
            </a:r>
          </a:p>
          <a:p>
            <a:pPr lvl="2"/>
            <a:r>
              <a:rPr lang="en-US"/>
              <a:t>Third level</a:t>
            </a:r>
          </a:p>
          <a:p>
            <a:pPr lvl="3"/>
            <a:r>
              <a:rPr lang="en-US"/>
              <a:t>Fourth level</a:t>
            </a:r>
          </a:p>
          <a:p>
            <a:pPr lvl="4"/>
            <a:r>
              <a:rPr lang="en-US"/>
              <a:t>Fifth level</a:t>
            </a:r>
          </a:p>
        </p:txBody>
      </p:sp>
      <p:sp>
        <p:nvSpPr>
          <p:cNvPr id="11" name="TextBox 10"/>
          <p:cNvSpPr txBox="1"/>
          <p:nvPr userDrawn="1"/>
        </p:nvSpPr>
        <p:spPr>
          <a:xfrm>
            <a:off x="10627739" y="6237116"/>
            <a:ext cx="1135088" cy="323165"/>
          </a:xfrm>
          <a:prstGeom prst="rect">
            <a:avLst/>
          </a:prstGeom>
          <a:noFill/>
        </p:spPr>
        <p:txBody>
          <a:bodyPr wrap="square" rtlCol="0">
            <a:spAutoFit/>
          </a:bodyPr>
          <a:lstStyle/>
          <a:p>
            <a:pPr algn="r"/>
            <a:fld id="{DC9DCBD1-C184-4793-A256-68D5982717B2}" type="slidenum">
              <a:rPr lang="en-US" sz="1500" smtClean="0">
                <a:solidFill>
                  <a:srgbClr val="FFFFFF"/>
                </a:solidFill>
              </a:rPr>
              <a:pPr algn="r"/>
              <a:t>‹N°›</a:t>
            </a:fld>
            <a:endParaRPr lang="en-US" sz="1500">
              <a:solidFill>
                <a:srgbClr val="FFFFFF"/>
              </a:solidFill>
            </a:endParaRPr>
          </a:p>
        </p:txBody>
      </p:sp>
      <p:sp>
        <p:nvSpPr>
          <p:cNvPr id="13" name="TextBox 12"/>
          <p:cNvSpPr txBox="1"/>
          <p:nvPr userDrawn="1"/>
        </p:nvSpPr>
        <p:spPr>
          <a:xfrm>
            <a:off x="327981" y="6237115"/>
            <a:ext cx="5160860" cy="369332"/>
          </a:xfrm>
          <a:prstGeom prst="rect">
            <a:avLst/>
          </a:prstGeom>
          <a:noFill/>
        </p:spPr>
        <p:txBody>
          <a:bodyPr wrap="square" rtlCol="0">
            <a:spAutoFit/>
          </a:bodyPr>
          <a:lstStyle/>
          <a:p>
            <a:r>
              <a:rPr lang="mn-MN" sz="900">
                <a:solidFill>
                  <a:srgbClr val="FFFFFF"/>
                </a:solidFill>
              </a:rPr>
              <a:t>БҮХ ЭРХ ХУУЛИАР ХАМГААЛАГДСАН </a:t>
            </a:r>
            <a:r>
              <a:rPr lang="en-US" sz="900">
                <a:solidFill>
                  <a:srgbClr val="FFFFFF"/>
                </a:solidFill>
              </a:rPr>
              <a:t>© 2014, </a:t>
            </a:r>
            <a:r>
              <a:rPr lang="mn-MN" sz="900">
                <a:solidFill>
                  <a:srgbClr val="FFFFFF"/>
                </a:solidFill>
              </a:rPr>
              <a:t>ОЮУ ТОЛГОЙ ХХК</a:t>
            </a:r>
            <a:endParaRPr lang="en-US" sz="900">
              <a:solidFill>
                <a:srgbClr val="FFFFFF"/>
              </a:solidFill>
            </a:endParaRPr>
          </a:p>
          <a:p>
            <a:r>
              <a:rPr lang="en-US" sz="900">
                <a:solidFill>
                  <a:srgbClr val="FFFFFF"/>
                </a:solidFill>
              </a:rPr>
              <a:t>COPYRIGHT © 2014</a:t>
            </a:r>
            <a:r>
              <a:rPr lang="mn-MN" sz="900">
                <a:solidFill>
                  <a:srgbClr val="FFFFFF"/>
                </a:solidFill>
              </a:rPr>
              <a:t> </a:t>
            </a:r>
            <a:r>
              <a:rPr lang="en-US" sz="900">
                <a:solidFill>
                  <a:srgbClr val="FFFFFF"/>
                </a:solidFill>
              </a:rPr>
              <a:t>OYU TOLGOI , ALL RIGHTS RESERVED</a:t>
            </a:r>
          </a:p>
        </p:txBody>
      </p:sp>
    </p:spTree>
    <p:extLst>
      <p:ext uri="{BB962C8B-B14F-4D97-AF65-F5344CB8AC3E}">
        <p14:creationId xmlns:p14="http://schemas.microsoft.com/office/powerpoint/2010/main" val="230474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GB"/>
          </a:p>
        </p:txBody>
      </p:sp>
      <p:sp>
        <p:nvSpPr>
          <p:cNvPr id="6" name="Content Placeholder 2"/>
          <p:cNvSpPr>
            <a:spLocks noGrp="1"/>
          </p:cNvSpPr>
          <p:nvPr>
            <p:ph idx="1"/>
          </p:nvPr>
        </p:nvSpPr>
        <p:spPr>
          <a:xfrm>
            <a:off x="339106" y="1661686"/>
            <a:ext cx="5671170" cy="4434314"/>
          </a:xfrm>
        </p:spPr>
        <p:txBody>
          <a:bodyPr lIns="0" tIns="0" rIns="0" b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p:cNvSpPr>
            <a:spLocks noGrp="1"/>
          </p:cNvSpPr>
          <p:nvPr>
            <p:ph idx="10"/>
          </p:nvPr>
        </p:nvSpPr>
        <p:spPr>
          <a:xfrm>
            <a:off x="6193059" y="1661686"/>
            <a:ext cx="5671170" cy="4434314"/>
          </a:xfrm>
        </p:spPr>
        <p:txBody>
          <a:bodyPr lIns="0" tIns="0" rIns="0" bIns="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p:cNvSpPr>
            <a:spLocks noGrp="1"/>
          </p:cNvSpPr>
          <p:nvPr>
            <p:ph type="sldNum" sz="quarter" idx="11"/>
          </p:nvPr>
        </p:nvSpPr>
        <p:spPr/>
        <p:txBody>
          <a:bodyPr/>
          <a:lstStyle>
            <a:lvl1pPr>
              <a:defRPr>
                <a:latin typeface="+mn-lt"/>
              </a:defRPr>
            </a:lvl1pPr>
          </a:lstStyle>
          <a:p>
            <a:fld id="{BBBAAE38-10EB-4BA4-939A-65D24DBD34C6}" type="slidenum">
              <a:rPr lang="en-GB" smtClean="0"/>
              <a:pPr/>
              <a:t>‹N°›</a:t>
            </a:fld>
            <a:endParaRPr lang="en-GB"/>
          </a:p>
        </p:txBody>
      </p:sp>
      <p:sp>
        <p:nvSpPr>
          <p:cNvPr id="4" name="Date Placeholder 3"/>
          <p:cNvSpPr>
            <a:spLocks noGrp="1"/>
          </p:cNvSpPr>
          <p:nvPr>
            <p:ph type="dt" sz="half" idx="12"/>
          </p:nvPr>
        </p:nvSpPr>
        <p:spPr/>
        <p:txBody>
          <a:bodyPr/>
          <a:lstStyle/>
          <a:p>
            <a:fld id="{2060C962-51B4-4A11-8D76-DBDADE6EAB81}" type="datetime9">
              <a:rPr lang="en-GB" smtClean="0"/>
              <a:t>13/04/2026 09:59:15</a:t>
            </a:fld>
            <a:endParaRPr lang="en-GB"/>
          </a:p>
        </p:txBody>
      </p:sp>
    </p:spTree>
    <p:extLst>
      <p:ext uri="{BB962C8B-B14F-4D97-AF65-F5344CB8AC3E}">
        <p14:creationId xmlns:p14="http://schemas.microsoft.com/office/powerpoint/2010/main" val="231694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2" name="Picture Placeholder 1"/>
          <p:cNvPicPr>
            <a:picLocks noChangeAspect="1"/>
          </p:cNvPicPr>
          <p:nvPr userDrawn="1"/>
        </p:nvPicPr>
        <p:blipFill rotWithShape="1">
          <a:blip r:embed="rId2" cstate="email">
            <a:extLst>
              <a:ext uri="{28A0092B-C50C-407E-A947-70E740481C1C}">
                <a14:useLocalDpi xmlns:a14="http://schemas.microsoft.com/office/drawing/2010/main"/>
              </a:ext>
            </a:extLst>
          </a:blip>
          <a:srcRect r="-409"/>
          <a:stretch/>
        </p:blipFill>
        <p:spPr>
          <a:xfrm rot="5400000">
            <a:off x="-207907" y="1015565"/>
            <a:ext cx="1986284" cy="545705"/>
          </a:xfrm>
          <a:prstGeom prst="rect">
            <a:avLst/>
          </a:prstGeom>
        </p:spPr>
      </p:pic>
      <p:sp>
        <p:nvSpPr>
          <p:cNvPr id="7" name="TextBox 6"/>
          <p:cNvSpPr txBox="1"/>
          <p:nvPr userDrawn="1"/>
        </p:nvSpPr>
        <p:spPr>
          <a:xfrm>
            <a:off x="-662517" y="4016906"/>
            <a:ext cx="184731" cy="369332"/>
          </a:xfrm>
          <a:prstGeom prst="rect">
            <a:avLst/>
          </a:prstGeom>
          <a:noFill/>
        </p:spPr>
        <p:txBody>
          <a:bodyPr wrap="none">
            <a:spAutoFit/>
          </a:bodyPr>
          <a:lstStyle/>
          <a:p>
            <a:pPr defTabSz="457200">
              <a:defRPr/>
            </a:pPr>
            <a:endParaRPr lang="en-GB" sz="1800">
              <a:solidFill>
                <a:srgbClr val="646464"/>
              </a:solidFill>
            </a:endParaRPr>
          </a:p>
        </p:txBody>
      </p:sp>
      <p:cxnSp>
        <p:nvCxnSpPr>
          <p:cNvPr id="22" name="Straight Connector 21"/>
          <p:cNvCxnSpPr/>
          <p:nvPr userDrawn="1"/>
        </p:nvCxnSpPr>
        <p:spPr>
          <a:xfrm>
            <a:off x="1618359" y="295277"/>
            <a:ext cx="0" cy="2846387"/>
          </a:xfrm>
          <a:prstGeom prst="line">
            <a:avLst/>
          </a:prstGeom>
          <a:ln w="15875">
            <a:solidFill>
              <a:srgbClr val="E60D2E"/>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9" name="Title 1"/>
          <p:cNvSpPr>
            <a:spLocks noGrp="1"/>
          </p:cNvSpPr>
          <p:nvPr>
            <p:ph type="ctrTitle"/>
          </p:nvPr>
        </p:nvSpPr>
        <p:spPr>
          <a:xfrm>
            <a:off x="2065867" y="545910"/>
            <a:ext cx="9159300" cy="1882560"/>
          </a:xfrm>
        </p:spPr>
        <p:txBody>
          <a:bodyPr bIns="36000">
            <a:noAutofit/>
          </a:bodyPr>
          <a:lstStyle>
            <a:lvl1pPr algn="l">
              <a:lnSpc>
                <a:spcPct val="90000"/>
              </a:lnSpc>
              <a:defRPr sz="4400">
                <a:solidFill>
                  <a:schemeClr val="tx1"/>
                </a:solidFill>
                <a:latin typeface="+mj-lt"/>
                <a:cs typeface="Georgia"/>
              </a:defRPr>
            </a:lvl1pPr>
          </a:lstStyle>
          <a:p>
            <a:r>
              <a:rPr lang="en-GB" noProof="0"/>
              <a:t>Click to edit Master title style</a:t>
            </a:r>
          </a:p>
        </p:txBody>
      </p:sp>
      <p:sp>
        <p:nvSpPr>
          <p:cNvPr id="10" name="Subtitle 2"/>
          <p:cNvSpPr>
            <a:spLocks noGrp="1"/>
          </p:cNvSpPr>
          <p:nvPr>
            <p:ph type="subTitle" idx="1"/>
          </p:nvPr>
        </p:nvSpPr>
        <p:spPr>
          <a:xfrm>
            <a:off x="2065866" y="2428471"/>
            <a:ext cx="9159300" cy="713193"/>
          </a:xfrm>
          <a:prstGeom prst="rect">
            <a:avLst/>
          </a:prstGeom>
        </p:spPr>
        <p:txBody>
          <a:bodyPr tIns="0">
            <a:normAutofit/>
          </a:bodyPr>
          <a:lstStyle>
            <a:lvl1pPr marL="0" indent="0" algn="l">
              <a:spcBef>
                <a:spcPts val="0"/>
              </a:spcBef>
              <a:buNone/>
              <a:defRPr sz="1800" b="0" baseline="0">
                <a:solidFill>
                  <a:schemeClr val="tx1"/>
                </a:solidFill>
                <a:latin typeface="Arial"/>
                <a:cs typeface="Arial"/>
              </a:defRPr>
            </a:lvl1pPr>
            <a:lvl2pPr marL="0" indent="0" algn="l">
              <a:spcBef>
                <a:spcPts val="0"/>
              </a:spcBef>
              <a:buNone/>
              <a:defRPr sz="1400" b="0">
                <a:solidFill>
                  <a:schemeClr val="tx2"/>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edit Master subtitle style</a:t>
            </a:r>
          </a:p>
        </p:txBody>
      </p:sp>
      <p:sp>
        <p:nvSpPr>
          <p:cNvPr id="11" name="Date Placeholder 6"/>
          <p:cNvSpPr>
            <a:spLocks noGrp="1"/>
          </p:cNvSpPr>
          <p:nvPr>
            <p:ph type="dt" sz="half" idx="10"/>
          </p:nvPr>
        </p:nvSpPr>
        <p:spPr>
          <a:xfrm>
            <a:off x="2194954" y="202934"/>
            <a:ext cx="4176213" cy="342976"/>
          </a:xfrm>
          <a:prstGeom prst="rect">
            <a:avLst/>
          </a:prstGeom>
        </p:spPr>
        <p:txBody>
          <a:bodyPr vert="horz" lIns="0" tIns="45720" rIns="91440" bIns="45720" rtlCol="0" anchor="t" anchorCtr="0"/>
          <a:lstStyle>
            <a:lvl1pPr algn="l">
              <a:defRPr sz="1600" b="0">
                <a:solidFill>
                  <a:schemeClr val="tx1"/>
                </a:solidFill>
                <a:latin typeface="+mn-lt"/>
              </a:defRPr>
            </a:lvl1pPr>
          </a:lstStyle>
          <a:p>
            <a:endParaRPr lang="en-GB">
              <a:solidFill>
                <a:srgbClr val="646464"/>
              </a:solidFill>
            </a:endParaRPr>
          </a:p>
        </p:txBody>
      </p:sp>
    </p:spTree>
    <p:extLst>
      <p:ext uri="{BB962C8B-B14F-4D97-AF65-F5344CB8AC3E}">
        <p14:creationId xmlns:p14="http://schemas.microsoft.com/office/powerpoint/2010/main" val="193470518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Hero image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1AC4ACBD-5FF3-4B4D-B7DF-B589E3A79EE3}"/>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ooter Placeholder 1">
            <a:extLst>
              <a:ext uri="{FF2B5EF4-FFF2-40B4-BE49-F238E27FC236}">
                <a16:creationId xmlns:a16="http://schemas.microsoft.com/office/drawing/2014/main" id="{0023FA28-CA4E-7040-B1D6-F2ACDEF10DCB}"/>
              </a:ext>
            </a:extLst>
          </p:cNvPr>
          <p:cNvSpPr>
            <a:spLocks noGrp="1"/>
          </p:cNvSpPr>
          <p:nvPr>
            <p:ph type="ftr" sz="quarter" idx="11"/>
          </p:nvPr>
        </p:nvSpPr>
        <p:spPr/>
        <p:txBody>
          <a:bodyPr/>
          <a:lstStyle/>
          <a:p>
            <a:r>
              <a:rPr lang="en-US"/>
              <a:t>Rio Tinto  |  © 2021</a:t>
            </a:r>
          </a:p>
        </p:txBody>
      </p:sp>
      <p:sp>
        <p:nvSpPr>
          <p:cNvPr id="10" name="Slide Number Placeholder 1">
            <a:extLst>
              <a:ext uri="{FF2B5EF4-FFF2-40B4-BE49-F238E27FC236}">
                <a16:creationId xmlns:a16="http://schemas.microsoft.com/office/drawing/2014/main" id="{E4D1B1F7-1A55-9043-95B8-E9D925E81D71}"/>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6" name="Title 7">
            <a:extLst>
              <a:ext uri="{FF2B5EF4-FFF2-40B4-BE49-F238E27FC236}">
                <a16:creationId xmlns:a16="http://schemas.microsoft.com/office/drawing/2014/main" id="{D285065D-0462-214E-B76C-E99132D7EB7C}"/>
              </a:ext>
            </a:extLst>
          </p:cNvPr>
          <p:cNvSpPr>
            <a:spLocks noGrp="1"/>
          </p:cNvSpPr>
          <p:nvPr>
            <p:ph type="title" hasCustomPrompt="1"/>
          </p:nvPr>
        </p:nvSpPr>
        <p:spPr>
          <a:xfrm>
            <a:off x="328612" y="1423091"/>
            <a:ext cx="5403031" cy="2147210"/>
          </a:xfrm>
          <a:prstGeom prst="rect">
            <a:avLst/>
          </a:prstGeom>
        </p:spPr>
        <p:txBody>
          <a:bodyPr lIns="0" tIns="0" rIns="0" bIns="0">
            <a:noAutofit/>
          </a:bodyPr>
          <a:lstStyle>
            <a:lvl1pPr>
              <a:lnSpc>
                <a:spcPct val="100000"/>
              </a:lnSpc>
              <a:defRPr sz="6000"/>
            </a:lvl1pPr>
          </a:lstStyle>
          <a:p>
            <a:r>
              <a:rPr lang="en-GB"/>
              <a:t>Click to edit title</a:t>
            </a:r>
            <a:endParaRPr lang="en-US"/>
          </a:p>
        </p:txBody>
      </p:sp>
    </p:spTree>
    <p:extLst>
      <p:ext uri="{BB962C8B-B14F-4D97-AF65-F5344CB8AC3E}">
        <p14:creationId xmlns:p14="http://schemas.microsoft.com/office/powerpoint/2010/main" val="288270545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Hero image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A7E667-3BAC-8645-9C9C-DD0F829AE148}"/>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6B6666D4-CA5D-DD4D-805C-80DD6177BEC1}"/>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ooter Placeholder 1">
            <a:extLst>
              <a:ext uri="{FF2B5EF4-FFF2-40B4-BE49-F238E27FC236}">
                <a16:creationId xmlns:a16="http://schemas.microsoft.com/office/drawing/2014/main" id="{0023FA28-CA4E-7040-B1D6-F2ACDEF10DCB}"/>
              </a:ext>
            </a:extLst>
          </p:cNvPr>
          <p:cNvSpPr>
            <a:spLocks noGrp="1"/>
          </p:cNvSpPr>
          <p:nvPr>
            <p:ph type="ftr" sz="quarter" idx="11"/>
          </p:nvPr>
        </p:nvSpPr>
        <p:spPr/>
        <p:txBody>
          <a:bodyPr/>
          <a:lstStyle/>
          <a:p>
            <a:r>
              <a:rPr lang="en-US"/>
              <a:t>Rio Tinto  |  © 2021</a:t>
            </a:r>
          </a:p>
        </p:txBody>
      </p:sp>
      <p:sp>
        <p:nvSpPr>
          <p:cNvPr id="8" name="Title 7">
            <a:extLst>
              <a:ext uri="{FF2B5EF4-FFF2-40B4-BE49-F238E27FC236}">
                <a16:creationId xmlns:a16="http://schemas.microsoft.com/office/drawing/2014/main" id="{4ABA06FA-92A1-DE48-BF2F-FBF8B1E50F15}"/>
              </a:ext>
            </a:extLst>
          </p:cNvPr>
          <p:cNvSpPr>
            <a:spLocks noGrp="1"/>
          </p:cNvSpPr>
          <p:nvPr>
            <p:ph type="title" hasCustomPrompt="1"/>
          </p:nvPr>
        </p:nvSpPr>
        <p:spPr>
          <a:xfrm>
            <a:off x="328612" y="1423091"/>
            <a:ext cx="5403031" cy="2147210"/>
          </a:xfrm>
          <a:prstGeom prst="rect">
            <a:avLst/>
          </a:prstGeom>
        </p:spPr>
        <p:txBody>
          <a:bodyPr lIns="0" tIns="0" rIns="0" bIns="0">
            <a:noAutofit/>
          </a:bodyPr>
          <a:lstStyle>
            <a:lvl1pPr>
              <a:lnSpc>
                <a:spcPct val="100000"/>
              </a:lnSpc>
              <a:defRPr sz="6000"/>
            </a:lvl1pPr>
          </a:lstStyle>
          <a:p>
            <a:r>
              <a:rPr lang="en-GB"/>
              <a:t>Click to edit title</a:t>
            </a:r>
            <a:endParaRPr lang="en-US"/>
          </a:p>
        </p:txBody>
      </p:sp>
      <p:sp>
        <p:nvSpPr>
          <p:cNvPr id="7" name="Slide Number Placeholder 1">
            <a:extLst>
              <a:ext uri="{FF2B5EF4-FFF2-40B4-BE49-F238E27FC236}">
                <a16:creationId xmlns:a16="http://schemas.microsoft.com/office/drawing/2014/main" id="{856E7B86-C139-434D-8373-0BEE3ED10016}"/>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Tree>
    <p:extLst>
      <p:ext uri="{BB962C8B-B14F-4D97-AF65-F5344CB8AC3E}">
        <p14:creationId xmlns:p14="http://schemas.microsoft.com/office/powerpoint/2010/main" val="263241753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Hero image and panel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441C1C1-FC52-664C-BA4B-313A2BA64F69}"/>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F221E56-004E-6042-B37C-DE3B1057082E}"/>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857FDF37-B75C-7244-B37E-27DC0D8AD786}"/>
              </a:ext>
            </a:extLst>
          </p:cNvPr>
          <p:cNvSpPr/>
          <p:nvPr userDrawn="1"/>
        </p:nvSpPr>
        <p:spPr>
          <a:xfrm>
            <a:off x="9702796" y="1588350"/>
            <a:ext cx="2142000" cy="42349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4">
            <a:extLst>
              <a:ext uri="{FF2B5EF4-FFF2-40B4-BE49-F238E27FC236}">
                <a16:creationId xmlns:a16="http://schemas.microsoft.com/office/drawing/2014/main" id="{7FCEC092-1CDB-BC4A-B37F-9F5A0D50651D}"/>
              </a:ext>
            </a:extLst>
          </p:cNvPr>
          <p:cNvSpPr>
            <a:spLocks noGrp="1"/>
          </p:cNvSpPr>
          <p:nvPr>
            <p:ph type="body" sz="quarter" idx="16" hasCustomPrompt="1"/>
          </p:nvPr>
        </p:nvSpPr>
        <p:spPr>
          <a:xfrm>
            <a:off x="328611" y="1508976"/>
            <a:ext cx="4135087" cy="4234933"/>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1759385"/>
            <a:ext cx="1807364" cy="3837017"/>
          </a:xfrm>
          <a:prstGeom prst="rect">
            <a:avLst/>
          </a:prstGeom>
        </p:spPr>
        <p:txBody>
          <a:bodyPr lIns="0" tIns="0" rIns="0" bIns="0"/>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sz="16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Intro </a:t>
            </a:r>
          </a:p>
          <a:p>
            <a:pPr lvl="0"/>
            <a:endParaRPr lang="en-GB"/>
          </a:p>
          <a:p>
            <a:pPr lvl="0"/>
            <a:r>
              <a:rPr lang="en-GB"/>
              <a:t>Text</a:t>
            </a:r>
          </a:p>
        </p:txBody>
      </p:sp>
      <p:sp>
        <p:nvSpPr>
          <p:cNvPr id="27" name="Rectangle 26">
            <a:extLst>
              <a:ext uri="{FF2B5EF4-FFF2-40B4-BE49-F238E27FC236}">
                <a16:creationId xmlns:a16="http://schemas.microsoft.com/office/drawing/2014/main" id="{8DC53D7A-FE48-7047-B70A-335ADA0F47E8}"/>
              </a:ext>
            </a:extLst>
          </p:cNvPr>
          <p:cNvSpPr/>
          <p:nvPr userDrawn="1"/>
        </p:nvSpPr>
        <p:spPr>
          <a:xfrm>
            <a:off x="7242430" y="1588350"/>
            <a:ext cx="2142000" cy="4234934"/>
          </a:xfrm>
          <a:prstGeom prst="rect">
            <a:avLst/>
          </a:prstGeom>
          <a:solidFill>
            <a:srgbClr val="004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6">
            <a:extLst>
              <a:ext uri="{FF2B5EF4-FFF2-40B4-BE49-F238E27FC236}">
                <a16:creationId xmlns:a16="http://schemas.microsoft.com/office/drawing/2014/main" id="{6961BAA0-BE94-CB4A-967A-B29BA9A8257C}"/>
              </a:ext>
            </a:extLst>
          </p:cNvPr>
          <p:cNvSpPr>
            <a:spLocks noGrp="1"/>
          </p:cNvSpPr>
          <p:nvPr>
            <p:ph type="body" sz="quarter" idx="24" hasCustomPrompt="1"/>
          </p:nvPr>
        </p:nvSpPr>
        <p:spPr>
          <a:xfrm>
            <a:off x="7409748" y="1759385"/>
            <a:ext cx="1807364" cy="3837017"/>
          </a:xfrm>
          <a:prstGeom prst="rect">
            <a:avLst/>
          </a:prstGeom>
        </p:spPr>
        <p:txBody>
          <a:bodyPr lIns="0" tIns="0" rIns="0" bIns="0"/>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sz="16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Intro </a:t>
            </a:r>
          </a:p>
          <a:p>
            <a:pPr lvl="0"/>
            <a:endParaRPr lang="en-GB"/>
          </a:p>
          <a:p>
            <a:pPr lvl="0"/>
            <a:r>
              <a:rPr lang="en-GB"/>
              <a:t>Text</a:t>
            </a:r>
          </a:p>
        </p:txBody>
      </p:sp>
      <p:sp>
        <p:nvSpPr>
          <p:cNvPr id="35" name="Rectangle 34">
            <a:extLst>
              <a:ext uri="{FF2B5EF4-FFF2-40B4-BE49-F238E27FC236}">
                <a16:creationId xmlns:a16="http://schemas.microsoft.com/office/drawing/2014/main" id="{51059EEC-3F86-AE48-995F-8A4BD2FE005F}"/>
              </a:ext>
            </a:extLst>
          </p:cNvPr>
          <p:cNvSpPr/>
          <p:nvPr userDrawn="1"/>
        </p:nvSpPr>
        <p:spPr>
          <a:xfrm>
            <a:off x="4782064" y="1588350"/>
            <a:ext cx="2142000" cy="42349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6">
            <a:extLst>
              <a:ext uri="{FF2B5EF4-FFF2-40B4-BE49-F238E27FC236}">
                <a16:creationId xmlns:a16="http://schemas.microsoft.com/office/drawing/2014/main" id="{A0D383EE-E45B-2547-BEDC-CE5B1393DC20}"/>
              </a:ext>
            </a:extLst>
          </p:cNvPr>
          <p:cNvSpPr>
            <a:spLocks noGrp="1"/>
          </p:cNvSpPr>
          <p:nvPr>
            <p:ph type="body" sz="quarter" idx="25" hasCustomPrompt="1"/>
          </p:nvPr>
        </p:nvSpPr>
        <p:spPr>
          <a:xfrm>
            <a:off x="4949382" y="1759385"/>
            <a:ext cx="1807364" cy="3837017"/>
          </a:xfrm>
          <a:prstGeom prst="rect">
            <a:avLst/>
          </a:prstGeom>
        </p:spPr>
        <p:txBody>
          <a:bodyPr lIns="0" tIns="0" rIns="0" bIns="0"/>
          <a:lstStyle>
            <a:lvl1pPr marL="0" marR="0" indent="0" algn="l" defTabSz="914400" rtl="0" eaLnBrk="1" fontAlgn="auto" latinLnBrk="0" hangingPunct="1">
              <a:lnSpc>
                <a:spcPts val="1800"/>
              </a:lnSpc>
              <a:spcBef>
                <a:spcPts val="0"/>
              </a:spcBef>
              <a:spcAft>
                <a:spcPts val="0"/>
              </a:spcAft>
              <a:buClrTx/>
              <a:buSzTx/>
              <a:buFont typeface="Arial" panose="020B0604020202020204" pitchFamily="34" charset="0"/>
              <a:buNone/>
              <a:tabLst/>
              <a:defRPr sz="16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Intro </a:t>
            </a:r>
          </a:p>
          <a:p>
            <a:pPr lvl="0"/>
            <a:endParaRPr lang="en-GB"/>
          </a:p>
          <a:p>
            <a:pPr lvl="0"/>
            <a:r>
              <a:rPr lang="en-GB"/>
              <a:t>Text</a:t>
            </a:r>
          </a:p>
        </p:txBody>
      </p:sp>
      <p:sp>
        <p:nvSpPr>
          <p:cNvPr id="2" name="Footer Placeholder 1">
            <a:extLst>
              <a:ext uri="{FF2B5EF4-FFF2-40B4-BE49-F238E27FC236}">
                <a16:creationId xmlns:a16="http://schemas.microsoft.com/office/drawing/2014/main" id="{ADFA95DA-CF6C-3F42-B310-82C0ECCEEB26}"/>
              </a:ext>
            </a:extLst>
          </p:cNvPr>
          <p:cNvSpPr>
            <a:spLocks noGrp="1"/>
          </p:cNvSpPr>
          <p:nvPr>
            <p:ph type="ftr" sz="quarter" idx="26"/>
          </p:nvPr>
        </p:nvSpPr>
        <p:spPr/>
        <p:txBody>
          <a:bodyPr/>
          <a:lstStyle/>
          <a:p>
            <a:r>
              <a:rPr lang="en-US"/>
              <a:t>Rio Tinto  |  © 2021</a:t>
            </a:r>
          </a:p>
        </p:txBody>
      </p:sp>
      <p:sp>
        <p:nvSpPr>
          <p:cNvPr id="16" name="Slide Number Placeholder 1">
            <a:extLst>
              <a:ext uri="{FF2B5EF4-FFF2-40B4-BE49-F238E27FC236}">
                <a16:creationId xmlns:a16="http://schemas.microsoft.com/office/drawing/2014/main" id="{643D50F2-98D7-3740-B0E6-99C10B6D7AB7}"/>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14" name="Title Placeholder 2">
            <a:extLst>
              <a:ext uri="{FF2B5EF4-FFF2-40B4-BE49-F238E27FC236}">
                <a16:creationId xmlns:a16="http://schemas.microsoft.com/office/drawing/2014/main" id="{042D994E-E5B6-D741-BD0E-39A334FB04CA}"/>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lvl1pPr>
              <a:lnSpc>
                <a:spcPct val="100000"/>
              </a:lnSpc>
              <a:defRPr/>
            </a:lvl1pPr>
          </a:lstStyle>
          <a:p>
            <a:r>
              <a:rPr lang="en-GB"/>
              <a:t>Click to edit Master title style</a:t>
            </a:r>
            <a:endParaRPr lang="en-US"/>
          </a:p>
        </p:txBody>
      </p:sp>
    </p:spTree>
    <p:extLst>
      <p:ext uri="{BB962C8B-B14F-4D97-AF65-F5344CB8AC3E}">
        <p14:creationId xmlns:p14="http://schemas.microsoft.com/office/powerpoint/2010/main" val="99806409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Hero image and data - Purp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07FFC7E-03A1-F449-8BA4-981997BD0504}"/>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7BFE4EB8-7DCE-F84A-98FE-CF7D285A465B}"/>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DC8F3E7A-5844-0E4C-9C24-35CDD4D99FA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3"/>
          </a:solidFill>
        </p:spPr>
      </p:pic>
      <p:pic>
        <p:nvPicPr>
          <p:cNvPr id="12" name="Picture 11">
            <a:extLst>
              <a:ext uri="{FF2B5EF4-FFF2-40B4-BE49-F238E27FC236}">
                <a16:creationId xmlns:a16="http://schemas.microsoft.com/office/drawing/2014/main" id="{34AAD56E-20DA-B449-ACA9-3CA9A9C365F4}"/>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3"/>
          </a:solidFill>
        </p:spPr>
      </p:pic>
      <p:pic>
        <p:nvPicPr>
          <p:cNvPr id="13" name="Picture 12">
            <a:extLst>
              <a:ext uri="{FF2B5EF4-FFF2-40B4-BE49-F238E27FC236}">
                <a16:creationId xmlns:a16="http://schemas.microsoft.com/office/drawing/2014/main" id="{F00E06FD-0360-8846-8982-1007FA1BD56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3"/>
          </a:solidFill>
        </p:spPr>
      </p:pic>
      <p:pic>
        <p:nvPicPr>
          <p:cNvPr id="14" name="Picture 13">
            <a:extLst>
              <a:ext uri="{FF2B5EF4-FFF2-40B4-BE49-F238E27FC236}">
                <a16:creationId xmlns:a16="http://schemas.microsoft.com/office/drawing/2014/main" id="{F7F55BDE-AA1A-4F4D-9B7B-D844B32A07D7}"/>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3"/>
          </a:solidFill>
        </p:spPr>
      </p:pic>
      <p:pic>
        <p:nvPicPr>
          <p:cNvPr id="16" name="Picture 15">
            <a:extLst>
              <a:ext uri="{FF2B5EF4-FFF2-40B4-BE49-F238E27FC236}">
                <a16:creationId xmlns:a16="http://schemas.microsoft.com/office/drawing/2014/main" id="{58C0BDF9-1E12-0C4C-BBC8-B41B8FBF1EA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3"/>
          </a:solidFill>
        </p:spPr>
      </p:pic>
      <p:sp>
        <p:nvSpPr>
          <p:cNvPr id="17" name="Text Placeholder 6">
            <a:extLst>
              <a:ext uri="{FF2B5EF4-FFF2-40B4-BE49-F238E27FC236}">
                <a16:creationId xmlns:a16="http://schemas.microsoft.com/office/drawing/2014/main" id="{2A6E1ACD-8FA7-F144-A96E-C66B053D8EDA}"/>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Text Placeholder 6">
            <a:extLst>
              <a:ext uri="{FF2B5EF4-FFF2-40B4-BE49-F238E27FC236}">
                <a16:creationId xmlns:a16="http://schemas.microsoft.com/office/drawing/2014/main" id="{06E61CCE-555D-3E43-8733-5627024A56A2}"/>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9" name="Text Placeholder 6">
            <a:extLst>
              <a:ext uri="{FF2B5EF4-FFF2-40B4-BE49-F238E27FC236}">
                <a16:creationId xmlns:a16="http://schemas.microsoft.com/office/drawing/2014/main" id="{197F50EE-C3FC-8C42-8760-CFC5C05DFA2F}"/>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0" name="Text Placeholder 6">
            <a:extLst>
              <a:ext uri="{FF2B5EF4-FFF2-40B4-BE49-F238E27FC236}">
                <a16:creationId xmlns:a16="http://schemas.microsoft.com/office/drawing/2014/main" id="{B4227D89-0475-ED4D-96DB-CC2879FAF364}"/>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2" name="Text Placeholder 6">
            <a:extLst>
              <a:ext uri="{FF2B5EF4-FFF2-40B4-BE49-F238E27FC236}">
                <a16:creationId xmlns:a16="http://schemas.microsoft.com/office/drawing/2014/main" id="{F9367A92-7E25-DE48-8F94-98883BE9ECDD}"/>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 name="Footer Placeholder 1">
            <a:extLst>
              <a:ext uri="{FF2B5EF4-FFF2-40B4-BE49-F238E27FC236}">
                <a16:creationId xmlns:a16="http://schemas.microsoft.com/office/drawing/2014/main" id="{69C9B263-DC95-834D-97CA-20EA815615C3}"/>
              </a:ext>
            </a:extLst>
          </p:cNvPr>
          <p:cNvSpPr>
            <a:spLocks noGrp="1"/>
          </p:cNvSpPr>
          <p:nvPr>
            <p:ph type="ftr" sz="quarter" idx="21"/>
          </p:nvPr>
        </p:nvSpPr>
        <p:spPr/>
        <p:txBody>
          <a:bodyPr/>
          <a:lstStyle/>
          <a:p>
            <a:r>
              <a:rPr lang="en-US"/>
              <a:t>Rio Tinto  |  © 2021</a:t>
            </a:r>
          </a:p>
        </p:txBody>
      </p:sp>
      <p:sp>
        <p:nvSpPr>
          <p:cNvPr id="25" name="Slide Number Placeholder 1">
            <a:extLst>
              <a:ext uri="{FF2B5EF4-FFF2-40B4-BE49-F238E27FC236}">
                <a16:creationId xmlns:a16="http://schemas.microsoft.com/office/drawing/2014/main" id="{D2C3D22B-B6DA-184D-9147-F3843CC9FF71}"/>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1" name="Text Placeholder 4">
            <a:extLst>
              <a:ext uri="{FF2B5EF4-FFF2-40B4-BE49-F238E27FC236}">
                <a16:creationId xmlns:a16="http://schemas.microsoft.com/office/drawing/2014/main" id="{708B19F7-1A3D-FD47-ADC6-CE25FE54F555}"/>
              </a:ext>
            </a:extLst>
          </p:cNvPr>
          <p:cNvSpPr>
            <a:spLocks noGrp="1"/>
          </p:cNvSpPr>
          <p:nvPr>
            <p:ph type="body" sz="quarter" idx="16" hasCustomPrompt="1"/>
          </p:nvPr>
        </p:nvSpPr>
        <p:spPr>
          <a:xfrm>
            <a:off x="328611" y="3559385"/>
            <a:ext cx="4135087" cy="2263899"/>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 text if required</a:t>
            </a:r>
          </a:p>
        </p:txBody>
      </p:sp>
      <p:sp>
        <p:nvSpPr>
          <p:cNvPr id="26" name="Title 9">
            <a:extLst>
              <a:ext uri="{FF2B5EF4-FFF2-40B4-BE49-F238E27FC236}">
                <a16:creationId xmlns:a16="http://schemas.microsoft.com/office/drawing/2014/main" id="{94A7F831-062F-B74F-A1C2-492FC208931D}"/>
              </a:ext>
            </a:extLst>
          </p:cNvPr>
          <p:cNvSpPr>
            <a:spLocks noGrp="1"/>
          </p:cNvSpPr>
          <p:nvPr>
            <p:ph type="title" hasCustomPrompt="1"/>
          </p:nvPr>
        </p:nvSpPr>
        <p:spPr>
          <a:xfrm>
            <a:off x="328613" y="1413300"/>
            <a:ext cx="4135085" cy="2142066"/>
          </a:xfrm>
          <a:prstGeom prst="rect">
            <a:avLst/>
          </a:prstGeom>
        </p:spPr>
        <p:txBody>
          <a:bodyPr lIns="0" tIns="0" rIns="0" bIns="0">
            <a:noAutofit/>
          </a:bodyPr>
          <a:lstStyle>
            <a:lvl1pPr>
              <a:lnSpc>
                <a:spcPct val="100000"/>
              </a:lnSpc>
              <a:defRPr sz="6000"/>
            </a:lvl1pPr>
          </a:lstStyle>
          <a:p>
            <a:r>
              <a:rPr lang="en-GB"/>
              <a:t>Insert title here</a:t>
            </a:r>
            <a:endParaRPr lang="en-US"/>
          </a:p>
        </p:txBody>
      </p:sp>
    </p:spTree>
    <p:extLst>
      <p:ext uri="{BB962C8B-B14F-4D97-AF65-F5344CB8AC3E}">
        <p14:creationId xmlns:p14="http://schemas.microsoft.com/office/powerpoint/2010/main" val="243452683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mage &amp; key data 1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07FFC7E-03A1-F449-8BA4-981997BD0504}"/>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7BFE4EB8-7DCE-F84A-98FE-CF7D285A465B}"/>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DC8F3E7A-5844-0E4C-9C24-35CDD4D99FA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4"/>
          </a:solidFill>
        </p:spPr>
      </p:pic>
      <p:pic>
        <p:nvPicPr>
          <p:cNvPr id="12" name="Picture 11">
            <a:extLst>
              <a:ext uri="{FF2B5EF4-FFF2-40B4-BE49-F238E27FC236}">
                <a16:creationId xmlns:a16="http://schemas.microsoft.com/office/drawing/2014/main" id="{34AAD56E-20DA-B449-ACA9-3CA9A9C365F4}"/>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4"/>
          </a:solidFill>
        </p:spPr>
      </p:pic>
      <p:pic>
        <p:nvPicPr>
          <p:cNvPr id="13" name="Picture 12">
            <a:extLst>
              <a:ext uri="{FF2B5EF4-FFF2-40B4-BE49-F238E27FC236}">
                <a16:creationId xmlns:a16="http://schemas.microsoft.com/office/drawing/2014/main" id="{F00E06FD-0360-8846-8982-1007FA1BD56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4"/>
          </a:solidFill>
        </p:spPr>
      </p:pic>
      <p:pic>
        <p:nvPicPr>
          <p:cNvPr id="14" name="Picture 13">
            <a:extLst>
              <a:ext uri="{FF2B5EF4-FFF2-40B4-BE49-F238E27FC236}">
                <a16:creationId xmlns:a16="http://schemas.microsoft.com/office/drawing/2014/main" id="{F7F55BDE-AA1A-4F4D-9B7B-D844B32A07D7}"/>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4"/>
          </a:solidFill>
        </p:spPr>
      </p:pic>
      <p:pic>
        <p:nvPicPr>
          <p:cNvPr id="16" name="Picture 15">
            <a:extLst>
              <a:ext uri="{FF2B5EF4-FFF2-40B4-BE49-F238E27FC236}">
                <a16:creationId xmlns:a16="http://schemas.microsoft.com/office/drawing/2014/main" id="{58C0BDF9-1E12-0C4C-BBC8-B41B8FBF1EA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4"/>
          </a:solidFill>
        </p:spPr>
      </p:pic>
      <p:sp>
        <p:nvSpPr>
          <p:cNvPr id="17" name="Text Placeholder 6">
            <a:extLst>
              <a:ext uri="{FF2B5EF4-FFF2-40B4-BE49-F238E27FC236}">
                <a16:creationId xmlns:a16="http://schemas.microsoft.com/office/drawing/2014/main" id="{2A6E1ACD-8FA7-F144-A96E-C66B053D8EDA}"/>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Text Placeholder 6">
            <a:extLst>
              <a:ext uri="{FF2B5EF4-FFF2-40B4-BE49-F238E27FC236}">
                <a16:creationId xmlns:a16="http://schemas.microsoft.com/office/drawing/2014/main" id="{06E61CCE-555D-3E43-8733-5627024A56A2}"/>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9" name="Text Placeholder 6">
            <a:extLst>
              <a:ext uri="{FF2B5EF4-FFF2-40B4-BE49-F238E27FC236}">
                <a16:creationId xmlns:a16="http://schemas.microsoft.com/office/drawing/2014/main" id="{197F50EE-C3FC-8C42-8760-CFC5C05DFA2F}"/>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0" name="Text Placeholder 6">
            <a:extLst>
              <a:ext uri="{FF2B5EF4-FFF2-40B4-BE49-F238E27FC236}">
                <a16:creationId xmlns:a16="http://schemas.microsoft.com/office/drawing/2014/main" id="{B4227D89-0475-ED4D-96DB-CC2879FAF364}"/>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2" name="Text Placeholder 6">
            <a:extLst>
              <a:ext uri="{FF2B5EF4-FFF2-40B4-BE49-F238E27FC236}">
                <a16:creationId xmlns:a16="http://schemas.microsoft.com/office/drawing/2014/main" id="{F9367A92-7E25-DE48-8F94-98883BE9ECDD}"/>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 name="Footer Placeholder 1">
            <a:extLst>
              <a:ext uri="{FF2B5EF4-FFF2-40B4-BE49-F238E27FC236}">
                <a16:creationId xmlns:a16="http://schemas.microsoft.com/office/drawing/2014/main" id="{69C9B263-DC95-834D-97CA-20EA815615C3}"/>
              </a:ext>
            </a:extLst>
          </p:cNvPr>
          <p:cNvSpPr>
            <a:spLocks noGrp="1"/>
          </p:cNvSpPr>
          <p:nvPr>
            <p:ph type="ftr" sz="quarter" idx="21"/>
          </p:nvPr>
        </p:nvSpPr>
        <p:spPr/>
        <p:txBody>
          <a:bodyPr/>
          <a:lstStyle/>
          <a:p>
            <a:r>
              <a:rPr lang="en-US"/>
              <a:t>Rio Tinto  |  © 2021</a:t>
            </a:r>
          </a:p>
        </p:txBody>
      </p:sp>
      <p:sp>
        <p:nvSpPr>
          <p:cNvPr id="25" name="Slide Number Placeholder 1">
            <a:extLst>
              <a:ext uri="{FF2B5EF4-FFF2-40B4-BE49-F238E27FC236}">
                <a16:creationId xmlns:a16="http://schemas.microsoft.com/office/drawing/2014/main" id="{D2C3D22B-B6DA-184D-9147-F3843CC9FF71}"/>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1" name="Text Placeholder 4">
            <a:extLst>
              <a:ext uri="{FF2B5EF4-FFF2-40B4-BE49-F238E27FC236}">
                <a16:creationId xmlns:a16="http://schemas.microsoft.com/office/drawing/2014/main" id="{5A9E7640-02CE-4C44-9B07-239ED1C9826E}"/>
              </a:ext>
            </a:extLst>
          </p:cNvPr>
          <p:cNvSpPr>
            <a:spLocks noGrp="1"/>
          </p:cNvSpPr>
          <p:nvPr>
            <p:ph type="body" sz="quarter" idx="16" hasCustomPrompt="1"/>
          </p:nvPr>
        </p:nvSpPr>
        <p:spPr>
          <a:xfrm>
            <a:off x="328611" y="3559385"/>
            <a:ext cx="4135087" cy="2263899"/>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 text if required</a:t>
            </a:r>
          </a:p>
        </p:txBody>
      </p:sp>
      <p:sp>
        <p:nvSpPr>
          <p:cNvPr id="27" name="Title 9">
            <a:extLst>
              <a:ext uri="{FF2B5EF4-FFF2-40B4-BE49-F238E27FC236}">
                <a16:creationId xmlns:a16="http://schemas.microsoft.com/office/drawing/2014/main" id="{F63C6894-34F8-7349-AC06-8B48538B5FB8}"/>
              </a:ext>
            </a:extLst>
          </p:cNvPr>
          <p:cNvSpPr>
            <a:spLocks noGrp="1"/>
          </p:cNvSpPr>
          <p:nvPr>
            <p:ph type="title" hasCustomPrompt="1"/>
          </p:nvPr>
        </p:nvSpPr>
        <p:spPr>
          <a:xfrm>
            <a:off x="328613" y="1413300"/>
            <a:ext cx="4135085" cy="2142066"/>
          </a:xfrm>
          <a:prstGeom prst="rect">
            <a:avLst/>
          </a:prstGeom>
        </p:spPr>
        <p:txBody>
          <a:bodyPr lIns="0" tIns="0" rIns="0" bIns="0">
            <a:noAutofit/>
          </a:bodyPr>
          <a:lstStyle>
            <a:lvl1pPr>
              <a:lnSpc>
                <a:spcPct val="100000"/>
              </a:lnSpc>
              <a:defRPr sz="6000"/>
            </a:lvl1pPr>
          </a:lstStyle>
          <a:p>
            <a:r>
              <a:rPr lang="en-GB"/>
              <a:t>Insert title here</a:t>
            </a:r>
            <a:endParaRPr lang="en-US"/>
          </a:p>
        </p:txBody>
      </p:sp>
    </p:spTree>
    <p:extLst>
      <p:ext uri="{BB962C8B-B14F-4D97-AF65-F5344CB8AC3E}">
        <p14:creationId xmlns:p14="http://schemas.microsoft.com/office/powerpoint/2010/main" val="206258764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Image &amp; key data 1 – Gre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1F9E541-326E-0945-96F4-A93AF20BCD2E}"/>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73DA5B1-C1DC-6F49-8C60-DB0949F93B8C}"/>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DC8F3E7A-5844-0E4C-9C24-35CDD4D99FA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1"/>
          </a:solidFill>
        </p:spPr>
      </p:pic>
      <p:pic>
        <p:nvPicPr>
          <p:cNvPr id="12" name="Picture 11">
            <a:extLst>
              <a:ext uri="{FF2B5EF4-FFF2-40B4-BE49-F238E27FC236}">
                <a16:creationId xmlns:a16="http://schemas.microsoft.com/office/drawing/2014/main" id="{34AAD56E-20DA-B449-ACA9-3CA9A9C365F4}"/>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1"/>
          </a:solidFill>
        </p:spPr>
      </p:pic>
      <p:pic>
        <p:nvPicPr>
          <p:cNvPr id="13" name="Picture 12">
            <a:extLst>
              <a:ext uri="{FF2B5EF4-FFF2-40B4-BE49-F238E27FC236}">
                <a16:creationId xmlns:a16="http://schemas.microsoft.com/office/drawing/2014/main" id="{F00E06FD-0360-8846-8982-1007FA1BD56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1"/>
          </a:solidFill>
        </p:spPr>
      </p:pic>
      <p:pic>
        <p:nvPicPr>
          <p:cNvPr id="14" name="Picture 13">
            <a:extLst>
              <a:ext uri="{FF2B5EF4-FFF2-40B4-BE49-F238E27FC236}">
                <a16:creationId xmlns:a16="http://schemas.microsoft.com/office/drawing/2014/main" id="{F7F55BDE-AA1A-4F4D-9B7B-D844B32A07D7}"/>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1"/>
          </a:solidFill>
        </p:spPr>
      </p:pic>
      <p:pic>
        <p:nvPicPr>
          <p:cNvPr id="16" name="Picture 15">
            <a:extLst>
              <a:ext uri="{FF2B5EF4-FFF2-40B4-BE49-F238E27FC236}">
                <a16:creationId xmlns:a16="http://schemas.microsoft.com/office/drawing/2014/main" id="{58C0BDF9-1E12-0C4C-BBC8-B41B8FBF1EA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1"/>
          </a:solidFill>
        </p:spPr>
      </p:pic>
      <p:sp>
        <p:nvSpPr>
          <p:cNvPr id="17" name="Text Placeholder 6">
            <a:extLst>
              <a:ext uri="{FF2B5EF4-FFF2-40B4-BE49-F238E27FC236}">
                <a16:creationId xmlns:a16="http://schemas.microsoft.com/office/drawing/2014/main" id="{2A6E1ACD-8FA7-F144-A96E-C66B053D8EDA}"/>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Text Placeholder 6">
            <a:extLst>
              <a:ext uri="{FF2B5EF4-FFF2-40B4-BE49-F238E27FC236}">
                <a16:creationId xmlns:a16="http://schemas.microsoft.com/office/drawing/2014/main" id="{06E61CCE-555D-3E43-8733-5627024A56A2}"/>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9" name="Text Placeholder 6">
            <a:extLst>
              <a:ext uri="{FF2B5EF4-FFF2-40B4-BE49-F238E27FC236}">
                <a16:creationId xmlns:a16="http://schemas.microsoft.com/office/drawing/2014/main" id="{197F50EE-C3FC-8C42-8760-CFC5C05DFA2F}"/>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0" name="Text Placeholder 6">
            <a:extLst>
              <a:ext uri="{FF2B5EF4-FFF2-40B4-BE49-F238E27FC236}">
                <a16:creationId xmlns:a16="http://schemas.microsoft.com/office/drawing/2014/main" id="{B4227D89-0475-ED4D-96DB-CC2879FAF364}"/>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2" name="Text Placeholder 6">
            <a:extLst>
              <a:ext uri="{FF2B5EF4-FFF2-40B4-BE49-F238E27FC236}">
                <a16:creationId xmlns:a16="http://schemas.microsoft.com/office/drawing/2014/main" id="{F9367A92-7E25-DE48-8F94-98883BE9ECDD}"/>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 name="Footer Placeholder 1">
            <a:extLst>
              <a:ext uri="{FF2B5EF4-FFF2-40B4-BE49-F238E27FC236}">
                <a16:creationId xmlns:a16="http://schemas.microsoft.com/office/drawing/2014/main" id="{B4F1A6EE-86E7-9F4B-B7FA-B0176054989D}"/>
              </a:ext>
            </a:extLst>
          </p:cNvPr>
          <p:cNvSpPr>
            <a:spLocks noGrp="1"/>
          </p:cNvSpPr>
          <p:nvPr>
            <p:ph type="ftr" sz="quarter" idx="21"/>
          </p:nvPr>
        </p:nvSpPr>
        <p:spPr/>
        <p:txBody>
          <a:bodyPr/>
          <a:lstStyle/>
          <a:p>
            <a:r>
              <a:rPr lang="en-US"/>
              <a:t>Rio Tinto  |  © 2021</a:t>
            </a:r>
          </a:p>
        </p:txBody>
      </p:sp>
      <p:sp>
        <p:nvSpPr>
          <p:cNvPr id="25" name="Slide Number Placeholder 1">
            <a:extLst>
              <a:ext uri="{FF2B5EF4-FFF2-40B4-BE49-F238E27FC236}">
                <a16:creationId xmlns:a16="http://schemas.microsoft.com/office/drawing/2014/main" id="{5FC9C9CD-08C3-9D4C-9ADF-059B2F444DFD}"/>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3" name="Text Placeholder 4">
            <a:extLst>
              <a:ext uri="{FF2B5EF4-FFF2-40B4-BE49-F238E27FC236}">
                <a16:creationId xmlns:a16="http://schemas.microsoft.com/office/drawing/2014/main" id="{FB8162DA-A777-254E-B3C4-540D30F74423}"/>
              </a:ext>
            </a:extLst>
          </p:cNvPr>
          <p:cNvSpPr>
            <a:spLocks noGrp="1"/>
          </p:cNvSpPr>
          <p:nvPr>
            <p:ph type="body" sz="quarter" idx="16" hasCustomPrompt="1"/>
          </p:nvPr>
        </p:nvSpPr>
        <p:spPr>
          <a:xfrm>
            <a:off x="328611" y="3559385"/>
            <a:ext cx="4135087" cy="2263899"/>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 text if required</a:t>
            </a:r>
          </a:p>
        </p:txBody>
      </p:sp>
      <p:sp>
        <p:nvSpPr>
          <p:cNvPr id="27" name="Title 9">
            <a:extLst>
              <a:ext uri="{FF2B5EF4-FFF2-40B4-BE49-F238E27FC236}">
                <a16:creationId xmlns:a16="http://schemas.microsoft.com/office/drawing/2014/main" id="{F902332C-E1F6-5947-B6B4-1FF3C3E87EBC}"/>
              </a:ext>
            </a:extLst>
          </p:cNvPr>
          <p:cNvSpPr>
            <a:spLocks noGrp="1"/>
          </p:cNvSpPr>
          <p:nvPr>
            <p:ph type="title" hasCustomPrompt="1"/>
          </p:nvPr>
        </p:nvSpPr>
        <p:spPr>
          <a:xfrm>
            <a:off x="328613" y="1413300"/>
            <a:ext cx="4135085" cy="2142066"/>
          </a:xfrm>
          <a:prstGeom prst="rect">
            <a:avLst/>
          </a:prstGeom>
        </p:spPr>
        <p:txBody>
          <a:bodyPr lIns="0" tIns="0" rIns="0" bIns="0">
            <a:noAutofit/>
          </a:bodyPr>
          <a:lstStyle>
            <a:lvl1pPr>
              <a:lnSpc>
                <a:spcPct val="100000"/>
              </a:lnSpc>
              <a:defRPr sz="6000"/>
            </a:lvl1pPr>
          </a:lstStyle>
          <a:p>
            <a:r>
              <a:rPr lang="en-GB"/>
              <a:t>Insert title here</a:t>
            </a:r>
            <a:endParaRPr lang="en-US"/>
          </a:p>
        </p:txBody>
      </p:sp>
    </p:spTree>
    <p:extLst>
      <p:ext uri="{BB962C8B-B14F-4D97-AF65-F5344CB8AC3E}">
        <p14:creationId xmlns:p14="http://schemas.microsoft.com/office/powerpoint/2010/main" val="292697646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Image &amp; key data 1 – Oran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7A532EA-21ED-F947-A920-95D2ABFDD37D}"/>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1D512E0C-21F9-2E4A-A6D9-28C63EBFDCBD}"/>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 Placeholder 4">
            <a:extLst>
              <a:ext uri="{FF2B5EF4-FFF2-40B4-BE49-F238E27FC236}">
                <a16:creationId xmlns:a16="http://schemas.microsoft.com/office/drawing/2014/main" id="{7FCEC092-1CDB-BC4A-B37F-9F5A0D50651D}"/>
              </a:ext>
            </a:extLst>
          </p:cNvPr>
          <p:cNvSpPr>
            <a:spLocks noGrp="1"/>
          </p:cNvSpPr>
          <p:nvPr>
            <p:ph type="body" sz="quarter" idx="16" hasCustomPrompt="1"/>
          </p:nvPr>
        </p:nvSpPr>
        <p:spPr>
          <a:xfrm>
            <a:off x="328611" y="3559385"/>
            <a:ext cx="4135087" cy="2263899"/>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 text if required</a:t>
            </a:r>
          </a:p>
        </p:txBody>
      </p:sp>
      <p:pic>
        <p:nvPicPr>
          <p:cNvPr id="11" name="Picture 10">
            <a:extLst>
              <a:ext uri="{FF2B5EF4-FFF2-40B4-BE49-F238E27FC236}">
                <a16:creationId xmlns:a16="http://schemas.microsoft.com/office/drawing/2014/main" id="{DC8F3E7A-5844-0E4C-9C24-35CDD4D99FA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2"/>
          </a:solidFill>
        </p:spPr>
      </p:pic>
      <p:pic>
        <p:nvPicPr>
          <p:cNvPr id="12" name="Picture 11">
            <a:extLst>
              <a:ext uri="{FF2B5EF4-FFF2-40B4-BE49-F238E27FC236}">
                <a16:creationId xmlns:a16="http://schemas.microsoft.com/office/drawing/2014/main" id="{34AAD56E-20DA-B449-ACA9-3CA9A9C365F4}"/>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2"/>
          </a:solidFill>
        </p:spPr>
      </p:pic>
      <p:pic>
        <p:nvPicPr>
          <p:cNvPr id="13" name="Picture 12">
            <a:extLst>
              <a:ext uri="{FF2B5EF4-FFF2-40B4-BE49-F238E27FC236}">
                <a16:creationId xmlns:a16="http://schemas.microsoft.com/office/drawing/2014/main" id="{F00E06FD-0360-8846-8982-1007FA1BD56F}"/>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2"/>
          </a:solidFill>
        </p:spPr>
      </p:pic>
      <p:pic>
        <p:nvPicPr>
          <p:cNvPr id="14" name="Picture 13">
            <a:extLst>
              <a:ext uri="{FF2B5EF4-FFF2-40B4-BE49-F238E27FC236}">
                <a16:creationId xmlns:a16="http://schemas.microsoft.com/office/drawing/2014/main" id="{F7F55BDE-AA1A-4F4D-9B7B-D844B32A07D7}"/>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2"/>
          </a:solidFill>
        </p:spPr>
      </p:pic>
      <p:pic>
        <p:nvPicPr>
          <p:cNvPr id="16" name="Picture 15">
            <a:extLst>
              <a:ext uri="{FF2B5EF4-FFF2-40B4-BE49-F238E27FC236}">
                <a16:creationId xmlns:a16="http://schemas.microsoft.com/office/drawing/2014/main" id="{58C0BDF9-1E12-0C4C-BBC8-B41B8FBF1EA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2"/>
          </a:solidFill>
        </p:spPr>
      </p:pic>
      <p:sp>
        <p:nvSpPr>
          <p:cNvPr id="17" name="Text Placeholder 6">
            <a:extLst>
              <a:ext uri="{FF2B5EF4-FFF2-40B4-BE49-F238E27FC236}">
                <a16:creationId xmlns:a16="http://schemas.microsoft.com/office/drawing/2014/main" id="{2A6E1ACD-8FA7-F144-A96E-C66B053D8EDA}"/>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Text Placeholder 6">
            <a:extLst>
              <a:ext uri="{FF2B5EF4-FFF2-40B4-BE49-F238E27FC236}">
                <a16:creationId xmlns:a16="http://schemas.microsoft.com/office/drawing/2014/main" id="{06E61CCE-555D-3E43-8733-5627024A56A2}"/>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9" name="Text Placeholder 6">
            <a:extLst>
              <a:ext uri="{FF2B5EF4-FFF2-40B4-BE49-F238E27FC236}">
                <a16:creationId xmlns:a16="http://schemas.microsoft.com/office/drawing/2014/main" id="{197F50EE-C3FC-8C42-8760-CFC5C05DFA2F}"/>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0" name="Text Placeholder 6">
            <a:extLst>
              <a:ext uri="{FF2B5EF4-FFF2-40B4-BE49-F238E27FC236}">
                <a16:creationId xmlns:a16="http://schemas.microsoft.com/office/drawing/2014/main" id="{B4227D89-0475-ED4D-96DB-CC2879FAF364}"/>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2" name="Text Placeholder 6">
            <a:extLst>
              <a:ext uri="{FF2B5EF4-FFF2-40B4-BE49-F238E27FC236}">
                <a16:creationId xmlns:a16="http://schemas.microsoft.com/office/drawing/2014/main" id="{F9367A92-7E25-DE48-8F94-98883BE9ECDD}"/>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 name="Footer Placeholder 1">
            <a:extLst>
              <a:ext uri="{FF2B5EF4-FFF2-40B4-BE49-F238E27FC236}">
                <a16:creationId xmlns:a16="http://schemas.microsoft.com/office/drawing/2014/main" id="{228A530B-E764-F447-B74F-AA3C0A0E024B}"/>
              </a:ext>
            </a:extLst>
          </p:cNvPr>
          <p:cNvSpPr>
            <a:spLocks noGrp="1"/>
          </p:cNvSpPr>
          <p:nvPr>
            <p:ph type="ftr" sz="quarter" idx="21"/>
          </p:nvPr>
        </p:nvSpPr>
        <p:spPr/>
        <p:txBody>
          <a:bodyPr/>
          <a:lstStyle/>
          <a:p>
            <a:r>
              <a:rPr lang="en-US"/>
              <a:t>Rio Tinto  |  © 2021</a:t>
            </a:r>
          </a:p>
        </p:txBody>
      </p:sp>
      <p:sp>
        <p:nvSpPr>
          <p:cNvPr id="25" name="Slide Number Placeholder 1">
            <a:extLst>
              <a:ext uri="{FF2B5EF4-FFF2-40B4-BE49-F238E27FC236}">
                <a16:creationId xmlns:a16="http://schemas.microsoft.com/office/drawing/2014/main" id="{365E619E-71BA-6F4F-A219-7D92D6CCB1CD}"/>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6" name="Title 9">
            <a:extLst>
              <a:ext uri="{FF2B5EF4-FFF2-40B4-BE49-F238E27FC236}">
                <a16:creationId xmlns:a16="http://schemas.microsoft.com/office/drawing/2014/main" id="{F7F77662-CF86-1347-9403-B83B5A55B59F}"/>
              </a:ext>
            </a:extLst>
          </p:cNvPr>
          <p:cNvSpPr>
            <a:spLocks noGrp="1"/>
          </p:cNvSpPr>
          <p:nvPr>
            <p:ph type="title" hasCustomPrompt="1"/>
          </p:nvPr>
        </p:nvSpPr>
        <p:spPr>
          <a:xfrm>
            <a:off x="328613" y="1413300"/>
            <a:ext cx="4135085" cy="2142066"/>
          </a:xfrm>
          <a:prstGeom prst="rect">
            <a:avLst/>
          </a:prstGeom>
        </p:spPr>
        <p:txBody>
          <a:bodyPr lIns="0" tIns="0" rIns="0" bIns="0">
            <a:noAutofit/>
          </a:bodyPr>
          <a:lstStyle>
            <a:lvl1pPr>
              <a:lnSpc>
                <a:spcPct val="100000"/>
              </a:lnSpc>
              <a:defRPr sz="6000"/>
            </a:lvl1pPr>
          </a:lstStyle>
          <a:p>
            <a:r>
              <a:rPr lang="en-GB"/>
              <a:t>Insert title here</a:t>
            </a:r>
            <a:endParaRPr lang="en-US"/>
          </a:p>
        </p:txBody>
      </p:sp>
    </p:spTree>
    <p:extLst>
      <p:ext uri="{BB962C8B-B14F-4D97-AF65-F5344CB8AC3E}">
        <p14:creationId xmlns:p14="http://schemas.microsoft.com/office/powerpoint/2010/main" val="378022467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Image &amp; key data 2 – Purp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E27465C-F145-6344-8A0C-12F933152B59}"/>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DDBA52F8-037B-C44B-A3D9-B1D99562FCD6}"/>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ooter Placeholder 1">
            <a:extLst>
              <a:ext uri="{FF2B5EF4-FFF2-40B4-BE49-F238E27FC236}">
                <a16:creationId xmlns:a16="http://schemas.microsoft.com/office/drawing/2014/main" id="{0023FA28-CA4E-7040-B1D6-F2ACDEF10DCB}"/>
              </a:ext>
            </a:extLst>
          </p:cNvPr>
          <p:cNvSpPr>
            <a:spLocks noGrp="1"/>
          </p:cNvSpPr>
          <p:nvPr>
            <p:ph type="ftr" sz="quarter" idx="11"/>
          </p:nvPr>
        </p:nvSpPr>
        <p:spPr/>
        <p:txBody>
          <a:bodyPr/>
          <a:lstStyle/>
          <a:p>
            <a:r>
              <a:rPr lang="en-US"/>
              <a:t>Rio Tinto  |  © 2021</a:t>
            </a:r>
          </a:p>
        </p:txBody>
      </p:sp>
      <p:pic>
        <p:nvPicPr>
          <p:cNvPr id="4" name="Picture 3">
            <a:extLst>
              <a:ext uri="{FF2B5EF4-FFF2-40B4-BE49-F238E27FC236}">
                <a16:creationId xmlns:a16="http://schemas.microsoft.com/office/drawing/2014/main" id="{85B26ED5-84F6-A343-8352-E4974694411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3"/>
          </a:solidFill>
        </p:spPr>
      </p:pic>
      <p:pic>
        <p:nvPicPr>
          <p:cNvPr id="5" name="Picture 4">
            <a:extLst>
              <a:ext uri="{FF2B5EF4-FFF2-40B4-BE49-F238E27FC236}">
                <a16:creationId xmlns:a16="http://schemas.microsoft.com/office/drawing/2014/main" id="{E959F889-D641-D842-B615-C1DBCB73F532}"/>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3"/>
          </a:solidFill>
        </p:spPr>
      </p:pic>
      <p:pic>
        <p:nvPicPr>
          <p:cNvPr id="6" name="Picture 5">
            <a:extLst>
              <a:ext uri="{FF2B5EF4-FFF2-40B4-BE49-F238E27FC236}">
                <a16:creationId xmlns:a16="http://schemas.microsoft.com/office/drawing/2014/main" id="{2B63C732-834B-AF4D-943B-32B32C6E32AA}"/>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3"/>
          </a:solidFill>
        </p:spPr>
      </p:pic>
      <p:pic>
        <p:nvPicPr>
          <p:cNvPr id="7" name="Picture 6">
            <a:extLst>
              <a:ext uri="{FF2B5EF4-FFF2-40B4-BE49-F238E27FC236}">
                <a16:creationId xmlns:a16="http://schemas.microsoft.com/office/drawing/2014/main" id="{A3173E60-AA0E-6F43-9C77-007F3905EA0C}"/>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3"/>
          </a:solidFill>
        </p:spPr>
      </p:pic>
      <p:pic>
        <p:nvPicPr>
          <p:cNvPr id="8" name="Picture 7">
            <a:extLst>
              <a:ext uri="{FF2B5EF4-FFF2-40B4-BE49-F238E27FC236}">
                <a16:creationId xmlns:a16="http://schemas.microsoft.com/office/drawing/2014/main" id="{3950A250-027A-1345-98F8-DAA522D277D8}"/>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3"/>
          </a:solidFill>
        </p:spPr>
      </p:pic>
      <p:sp>
        <p:nvSpPr>
          <p:cNvPr id="9" name="Text Placeholder 6">
            <a:extLst>
              <a:ext uri="{FF2B5EF4-FFF2-40B4-BE49-F238E27FC236}">
                <a16:creationId xmlns:a16="http://schemas.microsoft.com/office/drawing/2014/main" id="{C9A429B3-6B61-BC43-9DC4-C47D059B592C}"/>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8" name="Text Placeholder 6">
            <a:extLst>
              <a:ext uri="{FF2B5EF4-FFF2-40B4-BE49-F238E27FC236}">
                <a16:creationId xmlns:a16="http://schemas.microsoft.com/office/drawing/2014/main" id="{519FA0BB-0FC1-4A42-9852-7B94A1711290}"/>
              </a:ext>
            </a:extLst>
          </p:cNvPr>
          <p:cNvSpPr>
            <a:spLocks noGrp="1"/>
          </p:cNvSpPr>
          <p:nvPr>
            <p:ph type="body" sz="quarter" idx="14" hasCustomPrompt="1"/>
          </p:nvPr>
        </p:nvSpPr>
        <p:spPr>
          <a:xfrm>
            <a:off x="7409748"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9" name="Text Placeholder 6">
            <a:extLst>
              <a:ext uri="{FF2B5EF4-FFF2-40B4-BE49-F238E27FC236}">
                <a16:creationId xmlns:a16="http://schemas.microsoft.com/office/drawing/2014/main" id="{679450E4-DCE3-1146-8908-A181C0A45290}"/>
              </a:ext>
            </a:extLst>
          </p:cNvPr>
          <p:cNvSpPr>
            <a:spLocks noGrp="1"/>
          </p:cNvSpPr>
          <p:nvPr>
            <p:ph type="body" sz="quarter" idx="15" hasCustomPrompt="1"/>
          </p:nvPr>
        </p:nvSpPr>
        <p:spPr>
          <a:xfrm>
            <a:off x="9870114"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0" name="Text Placeholder 6">
            <a:extLst>
              <a:ext uri="{FF2B5EF4-FFF2-40B4-BE49-F238E27FC236}">
                <a16:creationId xmlns:a16="http://schemas.microsoft.com/office/drawing/2014/main" id="{7E08771F-1B03-B747-9C70-AC1DB997599C}"/>
              </a:ext>
            </a:extLst>
          </p:cNvPr>
          <p:cNvSpPr>
            <a:spLocks noGrp="1"/>
          </p:cNvSpPr>
          <p:nvPr>
            <p:ph type="body" sz="quarter" idx="16" hasCustomPrompt="1"/>
          </p:nvPr>
        </p:nvSpPr>
        <p:spPr>
          <a:xfrm>
            <a:off x="6068640"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1" name="Text Placeholder 6">
            <a:extLst>
              <a:ext uri="{FF2B5EF4-FFF2-40B4-BE49-F238E27FC236}">
                <a16:creationId xmlns:a16="http://schemas.microsoft.com/office/drawing/2014/main" id="{12FC3158-85A0-844B-BAD0-A5E72AFB3E5D}"/>
              </a:ext>
            </a:extLst>
          </p:cNvPr>
          <p:cNvSpPr>
            <a:spLocks noGrp="1"/>
          </p:cNvSpPr>
          <p:nvPr>
            <p:ph type="body" sz="quarter" idx="17" hasCustomPrompt="1"/>
          </p:nvPr>
        </p:nvSpPr>
        <p:spPr>
          <a:xfrm>
            <a:off x="8529006"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2" name="Slide Number Placeholder 1">
            <a:extLst>
              <a:ext uri="{FF2B5EF4-FFF2-40B4-BE49-F238E27FC236}">
                <a16:creationId xmlns:a16="http://schemas.microsoft.com/office/drawing/2014/main" id="{6896693D-E336-BF45-BE06-F00E4FA27BE2}"/>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3" name="Title 9">
            <a:extLst>
              <a:ext uri="{FF2B5EF4-FFF2-40B4-BE49-F238E27FC236}">
                <a16:creationId xmlns:a16="http://schemas.microsoft.com/office/drawing/2014/main" id="{CF6511E1-A52F-E440-ADD1-C039A2E25FDD}"/>
              </a:ext>
            </a:extLst>
          </p:cNvPr>
          <p:cNvSpPr>
            <a:spLocks noGrp="1"/>
          </p:cNvSpPr>
          <p:nvPr>
            <p:ph type="title" hasCustomPrompt="1"/>
          </p:nvPr>
        </p:nvSpPr>
        <p:spPr>
          <a:xfrm>
            <a:off x="334963" y="1422825"/>
            <a:ext cx="4168550" cy="2142066"/>
          </a:xfrm>
          <a:prstGeom prst="rect">
            <a:avLst/>
          </a:prstGeom>
        </p:spPr>
        <p:txBody>
          <a:bodyPr lIns="0" tIns="0" rIns="0" bIns="0">
            <a:noAutofit/>
          </a:bodyPr>
          <a:lstStyle>
            <a:lvl1pPr>
              <a:lnSpc>
                <a:spcPct val="100000"/>
              </a:lnSpc>
              <a:defRPr sz="6000"/>
            </a:lvl1pPr>
          </a:lstStyle>
          <a:p>
            <a:r>
              <a:rPr lang="en-GB"/>
              <a:t>Click to edit title</a:t>
            </a:r>
            <a:endParaRPr lang="en-US"/>
          </a:p>
        </p:txBody>
      </p:sp>
    </p:spTree>
    <p:extLst>
      <p:ext uri="{BB962C8B-B14F-4D97-AF65-F5344CB8AC3E}">
        <p14:creationId xmlns:p14="http://schemas.microsoft.com/office/powerpoint/2010/main" val="386467503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Image &amp; key data 2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082CA0D-D12B-7B45-81F3-AD404FD4BA93}"/>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BC4F7555-1E23-0841-90C6-10695D7150AE}"/>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ooter Placeholder 1">
            <a:extLst>
              <a:ext uri="{FF2B5EF4-FFF2-40B4-BE49-F238E27FC236}">
                <a16:creationId xmlns:a16="http://schemas.microsoft.com/office/drawing/2014/main" id="{0023FA28-CA4E-7040-B1D6-F2ACDEF10DCB}"/>
              </a:ext>
            </a:extLst>
          </p:cNvPr>
          <p:cNvSpPr>
            <a:spLocks noGrp="1"/>
          </p:cNvSpPr>
          <p:nvPr>
            <p:ph type="ftr" sz="quarter" idx="11"/>
          </p:nvPr>
        </p:nvSpPr>
        <p:spPr/>
        <p:txBody>
          <a:bodyPr/>
          <a:lstStyle/>
          <a:p>
            <a:r>
              <a:rPr lang="en-US"/>
              <a:t>Rio Tinto  |  © 2021</a:t>
            </a:r>
          </a:p>
        </p:txBody>
      </p:sp>
      <p:pic>
        <p:nvPicPr>
          <p:cNvPr id="4" name="Picture 3">
            <a:extLst>
              <a:ext uri="{FF2B5EF4-FFF2-40B4-BE49-F238E27FC236}">
                <a16:creationId xmlns:a16="http://schemas.microsoft.com/office/drawing/2014/main" id="{85B26ED5-84F6-A343-8352-E4974694411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2F9191"/>
          </a:solidFill>
        </p:spPr>
      </p:pic>
      <p:pic>
        <p:nvPicPr>
          <p:cNvPr id="5" name="Picture 4">
            <a:extLst>
              <a:ext uri="{FF2B5EF4-FFF2-40B4-BE49-F238E27FC236}">
                <a16:creationId xmlns:a16="http://schemas.microsoft.com/office/drawing/2014/main" id="{E959F889-D641-D842-B615-C1DBCB73F532}"/>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2F9191"/>
          </a:solidFill>
        </p:spPr>
      </p:pic>
      <p:pic>
        <p:nvPicPr>
          <p:cNvPr id="6" name="Picture 5">
            <a:extLst>
              <a:ext uri="{FF2B5EF4-FFF2-40B4-BE49-F238E27FC236}">
                <a16:creationId xmlns:a16="http://schemas.microsoft.com/office/drawing/2014/main" id="{2B63C732-834B-AF4D-943B-32B32C6E32AA}"/>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2F9191"/>
          </a:solidFill>
        </p:spPr>
      </p:pic>
      <p:pic>
        <p:nvPicPr>
          <p:cNvPr id="7" name="Picture 6">
            <a:extLst>
              <a:ext uri="{FF2B5EF4-FFF2-40B4-BE49-F238E27FC236}">
                <a16:creationId xmlns:a16="http://schemas.microsoft.com/office/drawing/2014/main" id="{A3173E60-AA0E-6F43-9C77-007F3905EA0C}"/>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2F9191"/>
          </a:solidFill>
        </p:spPr>
      </p:pic>
      <p:pic>
        <p:nvPicPr>
          <p:cNvPr id="8" name="Picture 7">
            <a:extLst>
              <a:ext uri="{FF2B5EF4-FFF2-40B4-BE49-F238E27FC236}">
                <a16:creationId xmlns:a16="http://schemas.microsoft.com/office/drawing/2014/main" id="{3950A250-027A-1345-98F8-DAA522D277D8}"/>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2F9191"/>
          </a:solidFill>
        </p:spPr>
      </p:pic>
      <p:sp>
        <p:nvSpPr>
          <p:cNvPr id="9" name="Text Placeholder 6">
            <a:extLst>
              <a:ext uri="{FF2B5EF4-FFF2-40B4-BE49-F238E27FC236}">
                <a16:creationId xmlns:a16="http://schemas.microsoft.com/office/drawing/2014/main" id="{C9A429B3-6B61-BC43-9DC4-C47D059B592C}"/>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8" name="Text Placeholder 6">
            <a:extLst>
              <a:ext uri="{FF2B5EF4-FFF2-40B4-BE49-F238E27FC236}">
                <a16:creationId xmlns:a16="http://schemas.microsoft.com/office/drawing/2014/main" id="{519FA0BB-0FC1-4A42-9852-7B94A1711290}"/>
              </a:ext>
            </a:extLst>
          </p:cNvPr>
          <p:cNvSpPr>
            <a:spLocks noGrp="1"/>
          </p:cNvSpPr>
          <p:nvPr>
            <p:ph type="body" sz="quarter" idx="14" hasCustomPrompt="1"/>
          </p:nvPr>
        </p:nvSpPr>
        <p:spPr>
          <a:xfrm>
            <a:off x="7409748"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9" name="Text Placeholder 6">
            <a:extLst>
              <a:ext uri="{FF2B5EF4-FFF2-40B4-BE49-F238E27FC236}">
                <a16:creationId xmlns:a16="http://schemas.microsoft.com/office/drawing/2014/main" id="{679450E4-DCE3-1146-8908-A181C0A45290}"/>
              </a:ext>
            </a:extLst>
          </p:cNvPr>
          <p:cNvSpPr>
            <a:spLocks noGrp="1"/>
          </p:cNvSpPr>
          <p:nvPr>
            <p:ph type="body" sz="quarter" idx="15" hasCustomPrompt="1"/>
          </p:nvPr>
        </p:nvSpPr>
        <p:spPr>
          <a:xfrm>
            <a:off x="9870114"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0" name="Text Placeholder 6">
            <a:extLst>
              <a:ext uri="{FF2B5EF4-FFF2-40B4-BE49-F238E27FC236}">
                <a16:creationId xmlns:a16="http://schemas.microsoft.com/office/drawing/2014/main" id="{7E08771F-1B03-B747-9C70-AC1DB997599C}"/>
              </a:ext>
            </a:extLst>
          </p:cNvPr>
          <p:cNvSpPr>
            <a:spLocks noGrp="1"/>
          </p:cNvSpPr>
          <p:nvPr>
            <p:ph type="body" sz="quarter" idx="16" hasCustomPrompt="1"/>
          </p:nvPr>
        </p:nvSpPr>
        <p:spPr>
          <a:xfrm>
            <a:off x="6068640"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1" name="Text Placeholder 6">
            <a:extLst>
              <a:ext uri="{FF2B5EF4-FFF2-40B4-BE49-F238E27FC236}">
                <a16:creationId xmlns:a16="http://schemas.microsoft.com/office/drawing/2014/main" id="{12FC3158-85A0-844B-BAD0-A5E72AFB3E5D}"/>
              </a:ext>
            </a:extLst>
          </p:cNvPr>
          <p:cNvSpPr>
            <a:spLocks noGrp="1"/>
          </p:cNvSpPr>
          <p:nvPr>
            <p:ph type="body" sz="quarter" idx="17" hasCustomPrompt="1"/>
          </p:nvPr>
        </p:nvSpPr>
        <p:spPr>
          <a:xfrm>
            <a:off x="8529006"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7" name="Slide Number Placeholder 1">
            <a:extLst>
              <a:ext uri="{FF2B5EF4-FFF2-40B4-BE49-F238E27FC236}">
                <a16:creationId xmlns:a16="http://schemas.microsoft.com/office/drawing/2014/main" id="{4F0386F7-B5C1-9B4F-876E-7F2BE2FE18A4}"/>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3" name="Title 9">
            <a:extLst>
              <a:ext uri="{FF2B5EF4-FFF2-40B4-BE49-F238E27FC236}">
                <a16:creationId xmlns:a16="http://schemas.microsoft.com/office/drawing/2014/main" id="{0FFE0423-D80E-E047-85E0-085BC9F42E78}"/>
              </a:ext>
            </a:extLst>
          </p:cNvPr>
          <p:cNvSpPr>
            <a:spLocks noGrp="1"/>
          </p:cNvSpPr>
          <p:nvPr>
            <p:ph type="title" hasCustomPrompt="1"/>
          </p:nvPr>
        </p:nvSpPr>
        <p:spPr>
          <a:xfrm>
            <a:off x="334963" y="1422825"/>
            <a:ext cx="4168550" cy="2142066"/>
          </a:xfrm>
          <a:prstGeom prst="rect">
            <a:avLst/>
          </a:prstGeom>
        </p:spPr>
        <p:txBody>
          <a:bodyPr lIns="0" tIns="0" rIns="0" bIns="0">
            <a:noAutofit/>
          </a:bodyPr>
          <a:lstStyle>
            <a:lvl1pPr>
              <a:lnSpc>
                <a:spcPct val="100000"/>
              </a:lnSpc>
              <a:defRPr sz="6000"/>
            </a:lvl1pPr>
          </a:lstStyle>
          <a:p>
            <a:r>
              <a:rPr lang="en-GB"/>
              <a:t>Click to edit title</a:t>
            </a:r>
            <a:endParaRPr lang="en-US"/>
          </a:p>
        </p:txBody>
      </p:sp>
    </p:spTree>
    <p:extLst>
      <p:ext uri="{BB962C8B-B14F-4D97-AF65-F5344CB8AC3E}">
        <p14:creationId xmlns:p14="http://schemas.microsoft.com/office/powerpoint/2010/main" val="38020397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Image &amp; key data 2 – Gree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082CA0D-D12B-7B45-81F3-AD404FD4BA93}"/>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BC4F7555-1E23-0841-90C6-10695D7150AE}"/>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ooter Placeholder 1">
            <a:extLst>
              <a:ext uri="{FF2B5EF4-FFF2-40B4-BE49-F238E27FC236}">
                <a16:creationId xmlns:a16="http://schemas.microsoft.com/office/drawing/2014/main" id="{0023FA28-CA4E-7040-B1D6-F2ACDEF10DCB}"/>
              </a:ext>
            </a:extLst>
          </p:cNvPr>
          <p:cNvSpPr>
            <a:spLocks noGrp="1"/>
          </p:cNvSpPr>
          <p:nvPr>
            <p:ph type="ftr" sz="quarter" idx="11"/>
          </p:nvPr>
        </p:nvSpPr>
        <p:spPr/>
        <p:txBody>
          <a:bodyPr/>
          <a:lstStyle/>
          <a:p>
            <a:r>
              <a:rPr lang="en-US"/>
              <a:t>Rio Tinto  |  © 2021</a:t>
            </a:r>
          </a:p>
        </p:txBody>
      </p:sp>
      <p:pic>
        <p:nvPicPr>
          <p:cNvPr id="4" name="Picture 3">
            <a:extLst>
              <a:ext uri="{FF2B5EF4-FFF2-40B4-BE49-F238E27FC236}">
                <a16:creationId xmlns:a16="http://schemas.microsoft.com/office/drawing/2014/main" id="{85B26ED5-84F6-A343-8352-E4974694411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1"/>
          </a:solidFill>
        </p:spPr>
      </p:pic>
      <p:pic>
        <p:nvPicPr>
          <p:cNvPr id="5" name="Picture 4">
            <a:extLst>
              <a:ext uri="{FF2B5EF4-FFF2-40B4-BE49-F238E27FC236}">
                <a16:creationId xmlns:a16="http://schemas.microsoft.com/office/drawing/2014/main" id="{E959F889-D641-D842-B615-C1DBCB73F532}"/>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1"/>
          </a:solidFill>
        </p:spPr>
      </p:pic>
      <p:pic>
        <p:nvPicPr>
          <p:cNvPr id="6" name="Picture 5">
            <a:extLst>
              <a:ext uri="{FF2B5EF4-FFF2-40B4-BE49-F238E27FC236}">
                <a16:creationId xmlns:a16="http://schemas.microsoft.com/office/drawing/2014/main" id="{2B63C732-834B-AF4D-943B-32B32C6E32AA}"/>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1"/>
          </a:solidFill>
        </p:spPr>
      </p:pic>
      <p:pic>
        <p:nvPicPr>
          <p:cNvPr id="7" name="Picture 6">
            <a:extLst>
              <a:ext uri="{FF2B5EF4-FFF2-40B4-BE49-F238E27FC236}">
                <a16:creationId xmlns:a16="http://schemas.microsoft.com/office/drawing/2014/main" id="{A3173E60-AA0E-6F43-9C77-007F3905EA0C}"/>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1"/>
          </a:solidFill>
        </p:spPr>
      </p:pic>
      <p:pic>
        <p:nvPicPr>
          <p:cNvPr id="8" name="Picture 7">
            <a:extLst>
              <a:ext uri="{FF2B5EF4-FFF2-40B4-BE49-F238E27FC236}">
                <a16:creationId xmlns:a16="http://schemas.microsoft.com/office/drawing/2014/main" id="{3950A250-027A-1345-98F8-DAA522D277D8}"/>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1"/>
          </a:solidFill>
        </p:spPr>
      </p:pic>
      <p:sp>
        <p:nvSpPr>
          <p:cNvPr id="9" name="Text Placeholder 6">
            <a:extLst>
              <a:ext uri="{FF2B5EF4-FFF2-40B4-BE49-F238E27FC236}">
                <a16:creationId xmlns:a16="http://schemas.microsoft.com/office/drawing/2014/main" id="{C9A429B3-6B61-BC43-9DC4-C47D059B592C}"/>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8" name="Text Placeholder 6">
            <a:extLst>
              <a:ext uri="{FF2B5EF4-FFF2-40B4-BE49-F238E27FC236}">
                <a16:creationId xmlns:a16="http://schemas.microsoft.com/office/drawing/2014/main" id="{519FA0BB-0FC1-4A42-9852-7B94A1711290}"/>
              </a:ext>
            </a:extLst>
          </p:cNvPr>
          <p:cNvSpPr>
            <a:spLocks noGrp="1"/>
          </p:cNvSpPr>
          <p:nvPr>
            <p:ph type="body" sz="quarter" idx="14" hasCustomPrompt="1"/>
          </p:nvPr>
        </p:nvSpPr>
        <p:spPr>
          <a:xfrm>
            <a:off x="7409748"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9" name="Text Placeholder 6">
            <a:extLst>
              <a:ext uri="{FF2B5EF4-FFF2-40B4-BE49-F238E27FC236}">
                <a16:creationId xmlns:a16="http://schemas.microsoft.com/office/drawing/2014/main" id="{679450E4-DCE3-1146-8908-A181C0A45290}"/>
              </a:ext>
            </a:extLst>
          </p:cNvPr>
          <p:cNvSpPr>
            <a:spLocks noGrp="1"/>
          </p:cNvSpPr>
          <p:nvPr>
            <p:ph type="body" sz="quarter" idx="15" hasCustomPrompt="1"/>
          </p:nvPr>
        </p:nvSpPr>
        <p:spPr>
          <a:xfrm>
            <a:off x="9870114"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0" name="Text Placeholder 6">
            <a:extLst>
              <a:ext uri="{FF2B5EF4-FFF2-40B4-BE49-F238E27FC236}">
                <a16:creationId xmlns:a16="http://schemas.microsoft.com/office/drawing/2014/main" id="{7E08771F-1B03-B747-9C70-AC1DB997599C}"/>
              </a:ext>
            </a:extLst>
          </p:cNvPr>
          <p:cNvSpPr>
            <a:spLocks noGrp="1"/>
          </p:cNvSpPr>
          <p:nvPr>
            <p:ph type="body" sz="quarter" idx="16" hasCustomPrompt="1"/>
          </p:nvPr>
        </p:nvSpPr>
        <p:spPr>
          <a:xfrm>
            <a:off x="6068640"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1" name="Text Placeholder 6">
            <a:extLst>
              <a:ext uri="{FF2B5EF4-FFF2-40B4-BE49-F238E27FC236}">
                <a16:creationId xmlns:a16="http://schemas.microsoft.com/office/drawing/2014/main" id="{12FC3158-85A0-844B-BAD0-A5E72AFB3E5D}"/>
              </a:ext>
            </a:extLst>
          </p:cNvPr>
          <p:cNvSpPr>
            <a:spLocks noGrp="1"/>
          </p:cNvSpPr>
          <p:nvPr>
            <p:ph type="body" sz="quarter" idx="17" hasCustomPrompt="1"/>
          </p:nvPr>
        </p:nvSpPr>
        <p:spPr>
          <a:xfrm>
            <a:off x="8529006"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7" name="Slide Number Placeholder 1">
            <a:extLst>
              <a:ext uri="{FF2B5EF4-FFF2-40B4-BE49-F238E27FC236}">
                <a16:creationId xmlns:a16="http://schemas.microsoft.com/office/drawing/2014/main" id="{4F0386F7-B5C1-9B4F-876E-7F2BE2FE18A4}"/>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3" name="Title 9">
            <a:extLst>
              <a:ext uri="{FF2B5EF4-FFF2-40B4-BE49-F238E27FC236}">
                <a16:creationId xmlns:a16="http://schemas.microsoft.com/office/drawing/2014/main" id="{D4D9F846-145F-DD45-8B87-A7F9C423B4FB}"/>
              </a:ext>
            </a:extLst>
          </p:cNvPr>
          <p:cNvSpPr>
            <a:spLocks noGrp="1"/>
          </p:cNvSpPr>
          <p:nvPr>
            <p:ph type="title" hasCustomPrompt="1"/>
          </p:nvPr>
        </p:nvSpPr>
        <p:spPr>
          <a:xfrm>
            <a:off x="334963" y="1422825"/>
            <a:ext cx="4168550" cy="2142066"/>
          </a:xfrm>
          <a:prstGeom prst="rect">
            <a:avLst/>
          </a:prstGeom>
        </p:spPr>
        <p:txBody>
          <a:bodyPr lIns="0" tIns="0" rIns="0" bIns="0">
            <a:noAutofit/>
          </a:bodyPr>
          <a:lstStyle>
            <a:lvl1pPr>
              <a:lnSpc>
                <a:spcPct val="100000"/>
              </a:lnSpc>
              <a:defRPr sz="6000"/>
            </a:lvl1pPr>
          </a:lstStyle>
          <a:p>
            <a:r>
              <a:rPr lang="en-GB"/>
              <a:t>Click to edit title</a:t>
            </a:r>
            <a:endParaRPr lang="en-US"/>
          </a:p>
        </p:txBody>
      </p:sp>
    </p:spTree>
    <p:extLst>
      <p:ext uri="{BB962C8B-B14F-4D97-AF65-F5344CB8AC3E}">
        <p14:creationId xmlns:p14="http://schemas.microsoft.com/office/powerpoint/2010/main" val="65444815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Image &amp; key data 2 – Oran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082CA0D-D12B-7B45-81F3-AD404FD4BA93}"/>
              </a:ext>
            </a:extLst>
          </p:cNvPr>
          <p:cNvSpPr/>
          <p:nvPr userDrawn="1"/>
        </p:nvSpPr>
        <p:spPr>
          <a:xfrm>
            <a:off x="0" y="0"/>
            <a:ext cx="7162800" cy="6327776"/>
          </a:xfrm>
          <a:prstGeom prst="rect">
            <a:avLst/>
          </a:prstGeom>
          <a:gradFill flip="none" rotWithShape="1">
            <a:gsLst>
              <a:gs pos="0">
                <a:schemeClr val="tx1">
                  <a:alpha val="0"/>
                </a:schemeClr>
              </a:gs>
              <a:gs pos="100000">
                <a:schemeClr val="tx1">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BC4F7555-1E23-0841-90C6-10695D7150AE}"/>
              </a:ext>
            </a:extLst>
          </p:cNvPr>
          <p:cNvSpPr/>
          <p:nvPr userDrawn="1"/>
        </p:nvSpPr>
        <p:spPr>
          <a:xfrm>
            <a:off x="0" y="6327776"/>
            <a:ext cx="12192000" cy="530224"/>
          </a:xfrm>
          <a:custGeom>
            <a:avLst/>
            <a:gdLst>
              <a:gd name="connsiteX0" fmla="*/ 328613 w 12192000"/>
              <a:gd name="connsiteY0" fmla="*/ 119735 h 530224"/>
              <a:gd name="connsiteX1" fmla="*/ 328613 w 12192000"/>
              <a:gd name="connsiteY1" fmla="*/ 417871 h 530224"/>
              <a:gd name="connsiteX2" fmla="*/ 1146081 w 12192000"/>
              <a:gd name="connsiteY2" fmla="*/ 417871 h 530224"/>
              <a:gd name="connsiteX3" fmla="*/ 1146081 w 12192000"/>
              <a:gd name="connsiteY3" fmla="*/ 119735 h 530224"/>
              <a:gd name="connsiteX4" fmla="*/ 0 w 12192000"/>
              <a:gd name="connsiteY4" fmla="*/ 0 h 530224"/>
              <a:gd name="connsiteX5" fmla="*/ 12192000 w 12192000"/>
              <a:gd name="connsiteY5" fmla="*/ 0 h 530224"/>
              <a:gd name="connsiteX6" fmla="*/ 12192000 w 12192000"/>
              <a:gd name="connsiteY6" fmla="*/ 530224 h 530224"/>
              <a:gd name="connsiteX7" fmla="*/ 0 w 12192000"/>
              <a:gd name="connsiteY7" fmla="*/ 530224 h 53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30224">
                <a:moveTo>
                  <a:pt x="328613" y="119735"/>
                </a:moveTo>
                <a:lnTo>
                  <a:pt x="328613" y="417871"/>
                </a:lnTo>
                <a:lnTo>
                  <a:pt x="1146081" y="417871"/>
                </a:lnTo>
                <a:lnTo>
                  <a:pt x="1146081" y="119735"/>
                </a:lnTo>
                <a:close/>
                <a:moveTo>
                  <a:pt x="0" y="0"/>
                </a:moveTo>
                <a:lnTo>
                  <a:pt x="12192000" y="0"/>
                </a:lnTo>
                <a:lnTo>
                  <a:pt x="12192000" y="530224"/>
                </a:lnTo>
                <a:lnTo>
                  <a:pt x="0" y="53022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ooter Placeholder 1">
            <a:extLst>
              <a:ext uri="{FF2B5EF4-FFF2-40B4-BE49-F238E27FC236}">
                <a16:creationId xmlns:a16="http://schemas.microsoft.com/office/drawing/2014/main" id="{0023FA28-CA4E-7040-B1D6-F2ACDEF10DCB}"/>
              </a:ext>
            </a:extLst>
          </p:cNvPr>
          <p:cNvSpPr>
            <a:spLocks noGrp="1"/>
          </p:cNvSpPr>
          <p:nvPr>
            <p:ph type="ftr" sz="quarter" idx="11"/>
          </p:nvPr>
        </p:nvSpPr>
        <p:spPr/>
        <p:txBody>
          <a:bodyPr/>
          <a:lstStyle/>
          <a:p>
            <a:r>
              <a:rPr lang="en-US"/>
              <a:t>Rio Tinto  |  © 2021</a:t>
            </a:r>
          </a:p>
        </p:txBody>
      </p:sp>
      <p:pic>
        <p:nvPicPr>
          <p:cNvPr id="4" name="Picture 3">
            <a:extLst>
              <a:ext uri="{FF2B5EF4-FFF2-40B4-BE49-F238E27FC236}">
                <a16:creationId xmlns:a16="http://schemas.microsoft.com/office/drawing/2014/main" id="{85B26ED5-84F6-A343-8352-E49746944111}"/>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2"/>
          </a:solidFill>
        </p:spPr>
      </p:pic>
      <p:pic>
        <p:nvPicPr>
          <p:cNvPr id="5" name="Picture 4">
            <a:extLst>
              <a:ext uri="{FF2B5EF4-FFF2-40B4-BE49-F238E27FC236}">
                <a16:creationId xmlns:a16="http://schemas.microsoft.com/office/drawing/2014/main" id="{E959F889-D641-D842-B615-C1DBCB73F532}"/>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2"/>
          </a:solidFill>
        </p:spPr>
      </p:pic>
      <p:pic>
        <p:nvPicPr>
          <p:cNvPr id="6" name="Picture 5">
            <a:extLst>
              <a:ext uri="{FF2B5EF4-FFF2-40B4-BE49-F238E27FC236}">
                <a16:creationId xmlns:a16="http://schemas.microsoft.com/office/drawing/2014/main" id="{2B63C732-834B-AF4D-943B-32B32C6E32AA}"/>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2"/>
          </a:solidFill>
        </p:spPr>
      </p:pic>
      <p:pic>
        <p:nvPicPr>
          <p:cNvPr id="7" name="Picture 6">
            <a:extLst>
              <a:ext uri="{FF2B5EF4-FFF2-40B4-BE49-F238E27FC236}">
                <a16:creationId xmlns:a16="http://schemas.microsoft.com/office/drawing/2014/main" id="{A3173E60-AA0E-6F43-9C77-007F3905EA0C}"/>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2"/>
          </a:solidFill>
        </p:spPr>
      </p:pic>
      <p:pic>
        <p:nvPicPr>
          <p:cNvPr id="8" name="Picture 7">
            <a:extLst>
              <a:ext uri="{FF2B5EF4-FFF2-40B4-BE49-F238E27FC236}">
                <a16:creationId xmlns:a16="http://schemas.microsoft.com/office/drawing/2014/main" id="{3950A250-027A-1345-98F8-DAA522D277D8}"/>
              </a:ext>
            </a:extLst>
          </p:cNvPr>
          <p:cNvPicPr>
            <a:picLocks noChangeAspect="1"/>
          </p:cNvPicPr>
          <p:nvPr userDrawn="1"/>
        </p:nvPicPr>
        <p:blipFill rotWithShape="1">
          <a:blip r:embed="rId3" cstate="email">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2"/>
          </a:solidFill>
        </p:spPr>
      </p:pic>
      <p:sp>
        <p:nvSpPr>
          <p:cNvPr id="9" name="Text Placeholder 6">
            <a:extLst>
              <a:ext uri="{FF2B5EF4-FFF2-40B4-BE49-F238E27FC236}">
                <a16:creationId xmlns:a16="http://schemas.microsoft.com/office/drawing/2014/main" id="{C9A429B3-6B61-BC43-9DC4-C47D059B592C}"/>
              </a:ext>
            </a:extLst>
          </p:cNvPr>
          <p:cNvSpPr>
            <a:spLocks noGrp="1"/>
          </p:cNvSpPr>
          <p:nvPr>
            <p:ph type="body" sz="quarter" idx="13" hasCustomPrompt="1"/>
          </p:nvPr>
        </p:nvSpPr>
        <p:spPr>
          <a:xfrm>
            <a:off x="4949572" y="1759385"/>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8" name="Text Placeholder 6">
            <a:extLst>
              <a:ext uri="{FF2B5EF4-FFF2-40B4-BE49-F238E27FC236}">
                <a16:creationId xmlns:a16="http://schemas.microsoft.com/office/drawing/2014/main" id="{519FA0BB-0FC1-4A42-9852-7B94A1711290}"/>
              </a:ext>
            </a:extLst>
          </p:cNvPr>
          <p:cNvSpPr>
            <a:spLocks noGrp="1"/>
          </p:cNvSpPr>
          <p:nvPr>
            <p:ph type="body" sz="quarter" idx="14" hasCustomPrompt="1"/>
          </p:nvPr>
        </p:nvSpPr>
        <p:spPr>
          <a:xfrm>
            <a:off x="7409748"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9" name="Text Placeholder 6">
            <a:extLst>
              <a:ext uri="{FF2B5EF4-FFF2-40B4-BE49-F238E27FC236}">
                <a16:creationId xmlns:a16="http://schemas.microsoft.com/office/drawing/2014/main" id="{679450E4-DCE3-1146-8908-A181C0A45290}"/>
              </a:ext>
            </a:extLst>
          </p:cNvPr>
          <p:cNvSpPr>
            <a:spLocks noGrp="1"/>
          </p:cNvSpPr>
          <p:nvPr>
            <p:ph type="body" sz="quarter" idx="15" hasCustomPrompt="1"/>
          </p:nvPr>
        </p:nvSpPr>
        <p:spPr>
          <a:xfrm>
            <a:off x="9870114" y="1759384"/>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0" name="Text Placeholder 6">
            <a:extLst>
              <a:ext uri="{FF2B5EF4-FFF2-40B4-BE49-F238E27FC236}">
                <a16:creationId xmlns:a16="http://schemas.microsoft.com/office/drawing/2014/main" id="{7E08771F-1B03-B747-9C70-AC1DB997599C}"/>
              </a:ext>
            </a:extLst>
          </p:cNvPr>
          <p:cNvSpPr>
            <a:spLocks noGrp="1"/>
          </p:cNvSpPr>
          <p:nvPr>
            <p:ph type="body" sz="quarter" idx="16" hasCustomPrompt="1"/>
          </p:nvPr>
        </p:nvSpPr>
        <p:spPr>
          <a:xfrm>
            <a:off x="6068640"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21" name="Text Placeholder 6">
            <a:extLst>
              <a:ext uri="{FF2B5EF4-FFF2-40B4-BE49-F238E27FC236}">
                <a16:creationId xmlns:a16="http://schemas.microsoft.com/office/drawing/2014/main" id="{12FC3158-85A0-844B-BAD0-A5E72AFB3E5D}"/>
              </a:ext>
            </a:extLst>
          </p:cNvPr>
          <p:cNvSpPr>
            <a:spLocks noGrp="1"/>
          </p:cNvSpPr>
          <p:nvPr>
            <p:ph type="body" sz="quarter" idx="17" hasCustomPrompt="1"/>
          </p:nvPr>
        </p:nvSpPr>
        <p:spPr>
          <a:xfrm>
            <a:off x="8529006" y="4138517"/>
            <a:ext cx="1807364" cy="1800000"/>
          </a:xfrm>
          <a:prstGeom prst="rect">
            <a:avLst/>
          </a:prstGeom>
        </p:spPr>
        <p:txBody>
          <a:bodyPr lIns="0" tIns="0" rIns="0" bIns="0"/>
          <a:lstStyle>
            <a:lvl1pPr marL="0" indent="0">
              <a:lnSpc>
                <a:spcPts val="2850"/>
              </a:lnSpc>
              <a:spcBef>
                <a:spcPts val="0"/>
              </a:spcBef>
              <a:spcAft>
                <a:spcPts val="250"/>
              </a:spcAft>
              <a:buNone/>
              <a:defRPr sz="26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Call-out</a:t>
            </a:r>
          </a:p>
        </p:txBody>
      </p:sp>
      <p:sp>
        <p:nvSpPr>
          <p:cNvPr id="17" name="Slide Number Placeholder 1">
            <a:extLst>
              <a:ext uri="{FF2B5EF4-FFF2-40B4-BE49-F238E27FC236}">
                <a16:creationId xmlns:a16="http://schemas.microsoft.com/office/drawing/2014/main" id="{4F0386F7-B5C1-9B4F-876E-7F2BE2FE18A4}"/>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22" name="Title 9">
            <a:extLst>
              <a:ext uri="{FF2B5EF4-FFF2-40B4-BE49-F238E27FC236}">
                <a16:creationId xmlns:a16="http://schemas.microsoft.com/office/drawing/2014/main" id="{299B1A7B-405D-224B-BD0B-863EB5DE3C71}"/>
              </a:ext>
            </a:extLst>
          </p:cNvPr>
          <p:cNvSpPr>
            <a:spLocks noGrp="1"/>
          </p:cNvSpPr>
          <p:nvPr>
            <p:ph type="title" hasCustomPrompt="1"/>
          </p:nvPr>
        </p:nvSpPr>
        <p:spPr>
          <a:xfrm>
            <a:off x="334963" y="1422825"/>
            <a:ext cx="4168550" cy="2142066"/>
          </a:xfrm>
          <a:prstGeom prst="rect">
            <a:avLst/>
          </a:prstGeom>
        </p:spPr>
        <p:txBody>
          <a:bodyPr lIns="0" tIns="0" rIns="0" bIns="0">
            <a:noAutofit/>
          </a:bodyPr>
          <a:lstStyle>
            <a:lvl1pPr>
              <a:lnSpc>
                <a:spcPct val="100000"/>
              </a:lnSpc>
              <a:defRPr sz="6000"/>
            </a:lvl1pPr>
          </a:lstStyle>
          <a:p>
            <a:r>
              <a:rPr lang="en-GB"/>
              <a:t>Click to edit title</a:t>
            </a:r>
            <a:endParaRPr lang="en-US"/>
          </a:p>
        </p:txBody>
      </p:sp>
    </p:spTree>
    <p:extLst>
      <p:ext uri="{BB962C8B-B14F-4D97-AF65-F5344CB8AC3E}">
        <p14:creationId xmlns:p14="http://schemas.microsoft.com/office/powerpoint/2010/main" val="25593092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Image &amp; text - Mid Blu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rgbClr val="004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3">
            <a:extLst>
              <a:ext uri="{FF2B5EF4-FFF2-40B4-BE49-F238E27FC236}">
                <a16:creationId xmlns:a16="http://schemas.microsoft.com/office/drawing/2014/main" id="{759BE8B1-AA58-7B48-ABD8-DFBB2EA78B9A}"/>
              </a:ext>
            </a:extLst>
          </p:cNvPr>
          <p:cNvSpPr>
            <a:spLocks noGrp="1"/>
          </p:cNvSpPr>
          <p:nvPr>
            <p:ph type="pic" sz="quarter" idx="16" hasCustomPrompt="1"/>
          </p:nvPr>
        </p:nvSpPr>
        <p:spPr>
          <a:xfrm>
            <a:off x="0"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9FBA7C4D-7A56-7049-B980-A20CA79EBBBD}"/>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0" name="Slide Number Placeholder 1">
            <a:extLst>
              <a:ext uri="{FF2B5EF4-FFF2-40B4-BE49-F238E27FC236}">
                <a16:creationId xmlns:a16="http://schemas.microsoft.com/office/drawing/2014/main" id="{2155CD0A-5747-914B-A899-258177744B51}"/>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3" name="Text Placeholder 2">
            <a:extLst>
              <a:ext uri="{FF2B5EF4-FFF2-40B4-BE49-F238E27FC236}">
                <a16:creationId xmlns:a16="http://schemas.microsoft.com/office/drawing/2014/main" id="{3518B3D9-9D89-6341-9612-798ACC785170}"/>
              </a:ext>
            </a:extLst>
          </p:cNvPr>
          <p:cNvSpPr>
            <a:spLocks noGrp="1"/>
          </p:cNvSpPr>
          <p:nvPr>
            <p:ph type="body" sz="quarter" idx="11" hasCustomPrompt="1"/>
          </p:nvPr>
        </p:nvSpPr>
        <p:spPr>
          <a:xfrm>
            <a:off x="328614" y="1504062"/>
            <a:ext cx="5474045" cy="1419994"/>
          </a:xfrm>
          <a:prstGeom prst="rect">
            <a:avLst/>
          </a:prstGeom>
        </p:spPr>
        <p:txBody>
          <a:bodyPr lIns="0" tIns="0" rIns="0" bIns="0"/>
          <a:lstStyle>
            <a:lvl1pPr marL="0" indent="0">
              <a:lnSpc>
                <a:spcPts val="65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6" name="Text Placeholder 5">
            <a:extLst>
              <a:ext uri="{FF2B5EF4-FFF2-40B4-BE49-F238E27FC236}">
                <a16:creationId xmlns:a16="http://schemas.microsoft.com/office/drawing/2014/main" id="{ADF013D1-9544-7441-9CC9-BE24C053E05B}"/>
              </a:ext>
            </a:extLst>
          </p:cNvPr>
          <p:cNvSpPr>
            <a:spLocks noGrp="1"/>
          </p:cNvSpPr>
          <p:nvPr>
            <p:ph type="body" sz="quarter" idx="15"/>
          </p:nvPr>
        </p:nvSpPr>
        <p:spPr>
          <a:xfrm>
            <a:off x="6427014" y="1485012"/>
            <a:ext cx="5123302" cy="4845938"/>
          </a:xfrm>
          <a:prstGeom prst="rect">
            <a:avLst/>
          </a:prstGeom>
        </p:spPr>
        <p:txBody>
          <a:bodyPr lIns="0" tIns="46800" rIns="0" bIns="0"/>
          <a:lstStyle>
            <a:lvl1pPr marL="0" indent="0">
              <a:lnSpc>
                <a:spcPct val="100000"/>
              </a:lnSpc>
              <a:buNone/>
              <a:defRPr sz="2400">
                <a:solidFill>
                  <a:schemeClr val="bg1"/>
                </a:solidFill>
              </a:defRPr>
            </a:lvl1pPr>
            <a:lvl2pPr marL="0" indent="0">
              <a:lnSpc>
                <a:spcPct val="100000"/>
              </a:lnSpc>
              <a:buNone/>
              <a:defRPr sz="2200">
                <a:solidFill>
                  <a:schemeClr val="bg1"/>
                </a:solidFill>
              </a:defRPr>
            </a:lvl2pPr>
            <a:lvl3pPr marL="0" indent="0">
              <a:lnSpc>
                <a:spcPct val="100000"/>
              </a:lnSpc>
              <a:buNone/>
              <a:defRPr>
                <a:solidFill>
                  <a:schemeClr val="bg1"/>
                </a:solidFill>
              </a:defRPr>
            </a:lvl3pPr>
            <a:lvl4pPr marL="0" indent="0">
              <a:lnSpc>
                <a:spcPct val="100000"/>
              </a:lnSpc>
              <a:buNone/>
              <a:defRPr>
                <a:solidFill>
                  <a:schemeClr val="bg1"/>
                </a:solidFill>
              </a:defRPr>
            </a:lvl4pPr>
            <a:lvl5pPr marL="0" indent="0">
              <a:lnSpc>
                <a:spcPct val="100000"/>
              </a:lnSpc>
              <a:buNone/>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4378460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mage &amp; text - Teal">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3">
            <a:extLst>
              <a:ext uri="{FF2B5EF4-FFF2-40B4-BE49-F238E27FC236}">
                <a16:creationId xmlns:a16="http://schemas.microsoft.com/office/drawing/2014/main" id="{759BE8B1-AA58-7B48-ABD8-DFBB2EA78B9A}"/>
              </a:ext>
            </a:extLst>
          </p:cNvPr>
          <p:cNvSpPr>
            <a:spLocks noGrp="1"/>
          </p:cNvSpPr>
          <p:nvPr>
            <p:ph type="pic" sz="quarter" idx="16" hasCustomPrompt="1"/>
          </p:nvPr>
        </p:nvSpPr>
        <p:spPr>
          <a:xfrm>
            <a:off x="0"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9FBA7C4D-7A56-7049-B980-A20CA79EBBBD}"/>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0" name="Slide Number Placeholder 1">
            <a:extLst>
              <a:ext uri="{FF2B5EF4-FFF2-40B4-BE49-F238E27FC236}">
                <a16:creationId xmlns:a16="http://schemas.microsoft.com/office/drawing/2014/main" id="{2155CD0A-5747-914B-A899-258177744B51}"/>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3" name="Text Placeholder 2">
            <a:extLst>
              <a:ext uri="{FF2B5EF4-FFF2-40B4-BE49-F238E27FC236}">
                <a16:creationId xmlns:a16="http://schemas.microsoft.com/office/drawing/2014/main" id="{450BB77D-F89B-4E42-B54E-34D2498BF34C}"/>
              </a:ext>
            </a:extLst>
          </p:cNvPr>
          <p:cNvSpPr>
            <a:spLocks noGrp="1"/>
          </p:cNvSpPr>
          <p:nvPr>
            <p:ph type="body" sz="quarter" idx="11" hasCustomPrompt="1"/>
          </p:nvPr>
        </p:nvSpPr>
        <p:spPr>
          <a:xfrm>
            <a:off x="328614" y="1504062"/>
            <a:ext cx="5474045" cy="1419994"/>
          </a:xfrm>
          <a:prstGeom prst="rect">
            <a:avLst/>
          </a:prstGeom>
        </p:spPr>
        <p:txBody>
          <a:bodyPr lIns="0" tIns="0" rIns="0" bIns="0"/>
          <a:lstStyle>
            <a:lvl1pPr marL="0" indent="0">
              <a:lnSpc>
                <a:spcPts val="65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6" name="Text Placeholder 5">
            <a:extLst>
              <a:ext uri="{FF2B5EF4-FFF2-40B4-BE49-F238E27FC236}">
                <a16:creationId xmlns:a16="http://schemas.microsoft.com/office/drawing/2014/main" id="{9AECE507-4CDB-C841-9B08-A3FB2D37C112}"/>
              </a:ext>
            </a:extLst>
          </p:cNvPr>
          <p:cNvSpPr>
            <a:spLocks noGrp="1"/>
          </p:cNvSpPr>
          <p:nvPr>
            <p:ph type="body" sz="quarter" idx="15"/>
          </p:nvPr>
        </p:nvSpPr>
        <p:spPr>
          <a:xfrm>
            <a:off x="6427014" y="1485012"/>
            <a:ext cx="5123302" cy="4845938"/>
          </a:xfrm>
          <a:prstGeom prst="rect">
            <a:avLst/>
          </a:prstGeom>
        </p:spPr>
        <p:txBody>
          <a:bodyPr lIns="0" tIns="46800" rIns="0" bIns="0"/>
          <a:lstStyle>
            <a:lvl1pPr marL="0" indent="0">
              <a:lnSpc>
                <a:spcPct val="100000"/>
              </a:lnSpc>
              <a:buNone/>
              <a:defRPr sz="2400">
                <a:solidFill>
                  <a:schemeClr val="bg1"/>
                </a:solidFill>
              </a:defRPr>
            </a:lvl1pPr>
            <a:lvl2pPr marL="0" indent="0">
              <a:lnSpc>
                <a:spcPct val="100000"/>
              </a:lnSpc>
              <a:buNone/>
              <a:defRPr sz="2200">
                <a:solidFill>
                  <a:schemeClr val="bg1"/>
                </a:solidFill>
              </a:defRPr>
            </a:lvl2pPr>
            <a:lvl3pPr marL="0" indent="0">
              <a:lnSpc>
                <a:spcPct val="100000"/>
              </a:lnSpc>
              <a:buNone/>
              <a:defRPr>
                <a:solidFill>
                  <a:schemeClr val="bg1"/>
                </a:solidFill>
              </a:defRPr>
            </a:lvl3pPr>
            <a:lvl4pPr marL="0" indent="0">
              <a:lnSpc>
                <a:spcPct val="100000"/>
              </a:lnSpc>
              <a:buNone/>
              <a:defRPr>
                <a:solidFill>
                  <a:schemeClr val="bg1"/>
                </a:solidFill>
              </a:defRPr>
            </a:lvl4pPr>
            <a:lvl5pPr marL="0" indent="0">
              <a:lnSpc>
                <a:spcPct val="100000"/>
              </a:lnSpc>
              <a:buNone/>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7105648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Image &amp; text - Light Green">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3">
            <a:extLst>
              <a:ext uri="{FF2B5EF4-FFF2-40B4-BE49-F238E27FC236}">
                <a16:creationId xmlns:a16="http://schemas.microsoft.com/office/drawing/2014/main" id="{759BE8B1-AA58-7B48-ABD8-DFBB2EA78B9A}"/>
              </a:ext>
            </a:extLst>
          </p:cNvPr>
          <p:cNvSpPr>
            <a:spLocks noGrp="1"/>
          </p:cNvSpPr>
          <p:nvPr>
            <p:ph type="pic" sz="quarter" idx="16" hasCustomPrompt="1"/>
          </p:nvPr>
        </p:nvSpPr>
        <p:spPr>
          <a:xfrm>
            <a:off x="0"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9" name="Picture 8">
            <a:extLst>
              <a:ext uri="{FF2B5EF4-FFF2-40B4-BE49-F238E27FC236}">
                <a16:creationId xmlns:a16="http://schemas.microsoft.com/office/drawing/2014/main" id="{9FBA7C4D-7A56-7049-B980-A20CA79EBBBD}"/>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0" name="Slide Number Placeholder 1">
            <a:extLst>
              <a:ext uri="{FF2B5EF4-FFF2-40B4-BE49-F238E27FC236}">
                <a16:creationId xmlns:a16="http://schemas.microsoft.com/office/drawing/2014/main" id="{2155CD0A-5747-914B-A899-258177744B51}"/>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3" name="Text Placeholder 2">
            <a:extLst>
              <a:ext uri="{FF2B5EF4-FFF2-40B4-BE49-F238E27FC236}">
                <a16:creationId xmlns:a16="http://schemas.microsoft.com/office/drawing/2014/main" id="{82895D5C-FF27-B548-BD8A-DFA4B024D2F3}"/>
              </a:ext>
            </a:extLst>
          </p:cNvPr>
          <p:cNvSpPr>
            <a:spLocks noGrp="1"/>
          </p:cNvSpPr>
          <p:nvPr>
            <p:ph type="body" sz="quarter" idx="11" hasCustomPrompt="1"/>
          </p:nvPr>
        </p:nvSpPr>
        <p:spPr>
          <a:xfrm>
            <a:off x="328614" y="1504062"/>
            <a:ext cx="5474045" cy="1419994"/>
          </a:xfrm>
          <a:prstGeom prst="rect">
            <a:avLst/>
          </a:prstGeom>
        </p:spPr>
        <p:txBody>
          <a:bodyPr lIns="0" tIns="0" rIns="0" bIns="0"/>
          <a:lstStyle>
            <a:lvl1pPr marL="0" indent="0">
              <a:lnSpc>
                <a:spcPts val="65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6" name="Text Placeholder 5">
            <a:extLst>
              <a:ext uri="{FF2B5EF4-FFF2-40B4-BE49-F238E27FC236}">
                <a16:creationId xmlns:a16="http://schemas.microsoft.com/office/drawing/2014/main" id="{592D0C12-347D-EC48-8FDA-A7F3BA28AE2C}"/>
              </a:ext>
            </a:extLst>
          </p:cNvPr>
          <p:cNvSpPr>
            <a:spLocks noGrp="1"/>
          </p:cNvSpPr>
          <p:nvPr>
            <p:ph type="body" sz="quarter" idx="15"/>
          </p:nvPr>
        </p:nvSpPr>
        <p:spPr>
          <a:xfrm>
            <a:off x="6427014" y="1485012"/>
            <a:ext cx="5123302" cy="4845938"/>
          </a:xfrm>
          <a:prstGeom prst="rect">
            <a:avLst/>
          </a:prstGeom>
        </p:spPr>
        <p:txBody>
          <a:bodyPr lIns="0" tIns="46800" rIns="0" bIns="0"/>
          <a:lstStyle>
            <a:lvl1pPr marL="0" indent="0">
              <a:lnSpc>
                <a:spcPct val="100000"/>
              </a:lnSpc>
              <a:buNone/>
              <a:defRPr sz="2400">
                <a:solidFill>
                  <a:schemeClr val="bg1"/>
                </a:solidFill>
              </a:defRPr>
            </a:lvl1pPr>
            <a:lvl2pPr marL="0" indent="0">
              <a:lnSpc>
                <a:spcPct val="100000"/>
              </a:lnSpc>
              <a:buNone/>
              <a:defRPr sz="2200">
                <a:solidFill>
                  <a:schemeClr val="bg1"/>
                </a:solidFill>
              </a:defRPr>
            </a:lvl2pPr>
            <a:lvl3pPr marL="0" indent="0">
              <a:lnSpc>
                <a:spcPct val="100000"/>
              </a:lnSpc>
              <a:buNone/>
              <a:defRPr>
                <a:solidFill>
                  <a:schemeClr val="bg1"/>
                </a:solidFill>
              </a:defRPr>
            </a:lvl3pPr>
            <a:lvl4pPr marL="0" indent="0">
              <a:lnSpc>
                <a:spcPct val="100000"/>
              </a:lnSpc>
              <a:buNone/>
              <a:defRPr>
                <a:solidFill>
                  <a:schemeClr val="bg1"/>
                </a:solidFill>
              </a:defRPr>
            </a:lvl4pPr>
            <a:lvl5pPr marL="0" indent="0">
              <a:lnSpc>
                <a:spcPct val="100000"/>
              </a:lnSpc>
              <a:buNone/>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4497400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mage &amp; text - Light Purpl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D6315A-A48B-854A-8FC5-91A1E1F9BB78}"/>
              </a:ext>
            </a:extLst>
          </p:cNvPr>
          <p:cNvSpPr/>
          <p:nvPr userDrawn="1"/>
        </p:nvSpPr>
        <p:spPr>
          <a:xfrm>
            <a:off x="0" y="0"/>
            <a:ext cx="12191999" cy="63277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3">
            <a:extLst>
              <a:ext uri="{FF2B5EF4-FFF2-40B4-BE49-F238E27FC236}">
                <a16:creationId xmlns:a16="http://schemas.microsoft.com/office/drawing/2014/main" id="{759BE8B1-AA58-7B48-ABD8-DFBB2EA78B9A}"/>
              </a:ext>
            </a:extLst>
          </p:cNvPr>
          <p:cNvSpPr>
            <a:spLocks noGrp="1"/>
          </p:cNvSpPr>
          <p:nvPr>
            <p:ph type="pic" sz="quarter" idx="16" hasCustomPrompt="1"/>
          </p:nvPr>
        </p:nvSpPr>
        <p:spPr>
          <a:xfrm>
            <a:off x="0"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14" name="Text Placeholder 2">
            <a:extLst>
              <a:ext uri="{FF2B5EF4-FFF2-40B4-BE49-F238E27FC236}">
                <a16:creationId xmlns:a16="http://schemas.microsoft.com/office/drawing/2014/main" id="{312664CF-67F7-9448-BFEF-EF1B0746B2D2}"/>
              </a:ext>
            </a:extLst>
          </p:cNvPr>
          <p:cNvSpPr>
            <a:spLocks noGrp="1"/>
          </p:cNvSpPr>
          <p:nvPr>
            <p:ph type="body" sz="quarter" idx="11" hasCustomPrompt="1"/>
          </p:nvPr>
        </p:nvSpPr>
        <p:spPr>
          <a:xfrm>
            <a:off x="328614" y="1504062"/>
            <a:ext cx="5474045" cy="1419994"/>
          </a:xfrm>
          <a:prstGeom prst="rect">
            <a:avLst/>
          </a:prstGeom>
        </p:spPr>
        <p:txBody>
          <a:bodyPr lIns="0" tIns="0" rIns="0" bIns="0"/>
          <a:lstStyle>
            <a:lvl1pPr marL="0" indent="0">
              <a:lnSpc>
                <a:spcPts val="65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
        <p:nvSpPr>
          <p:cNvPr id="15" name="Text Placeholder 5">
            <a:extLst>
              <a:ext uri="{FF2B5EF4-FFF2-40B4-BE49-F238E27FC236}">
                <a16:creationId xmlns:a16="http://schemas.microsoft.com/office/drawing/2014/main" id="{7C7F0B22-A3FF-3546-AC41-71D7BF42E45A}"/>
              </a:ext>
            </a:extLst>
          </p:cNvPr>
          <p:cNvSpPr>
            <a:spLocks noGrp="1"/>
          </p:cNvSpPr>
          <p:nvPr>
            <p:ph type="body" sz="quarter" idx="15"/>
          </p:nvPr>
        </p:nvSpPr>
        <p:spPr>
          <a:xfrm>
            <a:off x="6427014" y="1485012"/>
            <a:ext cx="5123302" cy="4845938"/>
          </a:xfrm>
          <a:prstGeom prst="rect">
            <a:avLst/>
          </a:prstGeom>
        </p:spPr>
        <p:txBody>
          <a:bodyPr lIns="0" tIns="46800" rIns="0" bIns="0"/>
          <a:lstStyle>
            <a:lvl1pPr marL="0" indent="0">
              <a:lnSpc>
                <a:spcPct val="100000"/>
              </a:lnSpc>
              <a:buNone/>
              <a:defRPr sz="2400">
                <a:solidFill>
                  <a:schemeClr val="bg1"/>
                </a:solidFill>
              </a:defRPr>
            </a:lvl1pPr>
            <a:lvl2pPr marL="0" indent="0">
              <a:lnSpc>
                <a:spcPct val="100000"/>
              </a:lnSpc>
              <a:buNone/>
              <a:defRPr sz="2200">
                <a:solidFill>
                  <a:schemeClr val="bg1"/>
                </a:solidFill>
              </a:defRPr>
            </a:lvl2pPr>
            <a:lvl3pPr marL="0" indent="0">
              <a:lnSpc>
                <a:spcPct val="100000"/>
              </a:lnSpc>
              <a:buNone/>
              <a:defRPr>
                <a:solidFill>
                  <a:schemeClr val="bg1"/>
                </a:solidFill>
              </a:defRPr>
            </a:lvl3pPr>
            <a:lvl4pPr marL="0" indent="0">
              <a:lnSpc>
                <a:spcPct val="100000"/>
              </a:lnSpc>
              <a:buNone/>
              <a:defRPr>
                <a:solidFill>
                  <a:schemeClr val="bg1"/>
                </a:solidFill>
              </a:defRPr>
            </a:lvl4pPr>
            <a:lvl5pPr marL="0" indent="0">
              <a:lnSpc>
                <a:spcPct val="100000"/>
              </a:lnSpc>
              <a:buNone/>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a:extLst>
              <a:ext uri="{FF2B5EF4-FFF2-40B4-BE49-F238E27FC236}">
                <a16:creationId xmlns:a16="http://schemas.microsoft.com/office/drawing/2014/main" id="{9FBA7C4D-7A56-7049-B980-A20CA79EBBBD}"/>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p:spPr>
      </p:pic>
      <p:sp>
        <p:nvSpPr>
          <p:cNvPr id="10" name="Slide Number Placeholder 1">
            <a:extLst>
              <a:ext uri="{FF2B5EF4-FFF2-40B4-BE49-F238E27FC236}">
                <a16:creationId xmlns:a16="http://schemas.microsoft.com/office/drawing/2014/main" id="{2155CD0A-5747-914B-A899-258177744B51}"/>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Tree>
    <p:extLst>
      <p:ext uri="{BB962C8B-B14F-4D97-AF65-F5344CB8AC3E}">
        <p14:creationId xmlns:p14="http://schemas.microsoft.com/office/powerpoint/2010/main" val="70890413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 hero images">
    <p:bg>
      <p:bgPr>
        <a:solidFill>
          <a:schemeClr val="bg1"/>
        </a:solidFill>
        <a:effectLst/>
      </p:bgPr>
    </p:bg>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64D7FD9B-97F6-9E49-9A3A-D7428F24F78C}"/>
              </a:ext>
            </a:extLst>
          </p:cNvPr>
          <p:cNvSpPr>
            <a:spLocks noGrp="1"/>
          </p:cNvSpPr>
          <p:nvPr>
            <p:ph type="pic" sz="quarter" idx="12" hasCustomPrompt="1"/>
          </p:nvPr>
        </p:nvSpPr>
        <p:spPr>
          <a:xfrm>
            <a:off x="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3" name="Picture Placeholder 3">
            <a:extLst>
              <a:ext uri="{FF2B5EF4-FFF2-40B4-BE49-F238E27FC236}">
                <a16:creationId xmlns:a16="http://schemas.microsoft.com/office/drawing/2014/main" id="{8AD8BB39-6F53-8B43-AAFF-CF26BDD5F4DF}"/>
              </a:ext>
            </a:extLst>
          </p:cNvPr>
          <p:cNvSpPr>
            <a:spLocks noGrp="1"/>
          </p:cNvSpPr>
          <p:nvPr>
            <p:ph type="pic" sz="quarter" idx="13" hasCustomPrompt="1"/>
          </p:nvPr>
        </p:nvSpPr>
        <p:spPr>
          <a:xfrm>
            <a:off x="4064400" y="0"/>
            <a:ext cx="4064400" cy="6327776"/>
          </a:xfrm>
          <a:prstGeom prst="rect">
            <a:avLst/>
          </a:prstGeom>
          <a:solidFill>
            <a:schemeClr val="bg2">
              <a:lumMod val="75000"/>
            </a:schemeClr>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15" name="Picture Placeholder 3">
            <a:extLst>
              <a:ext uri="{FF2B5EF4-FFF2-40B4-BE49-F238E27FC236}">
                <a16:creationId xmlns:a16="http://schemas.microsoft.com/office/drawing/2014/main" id="{7DB41FC3-DD50-C04E-8963-CF5706F350EC}"/>
              </a:ext>
            </a:extLst>
          </p:cNvPr>
          <p:cNvSpPr>
            <a:spLocks noGrp="1"/>
          </p:cNvSpPr>
          <p:nvPr>
            <p:ph type="pic" sz="quarter" idx="14" hasCustomPrompt="1"/>
          </p:nvPr>
        </p:nvSpPr>
        <p:spPr>
          <a:xfrm>
            <a:off x="812760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8" name="Footer Placeholder 16">
            <a:extLst>
              <a:ext uri="{FF2B5EF4-FFF2-40B4-BE49-F238E27FC236}">
                <a16:creationId xmlns:a16="http://schemas.microsoft.com/office/drawing/2014/main" id="{FAE87F2A-E0EF-2243-BB9E-02A6CD4F559D}"/>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sp>
        <p:nvSpPr>
          <p:cNvPr id="9" name="Slide Number Placeholder 1">
            <a:extLst>
              <a:ext uri="{FF2B5EF4-FFF2-40B4-BE49-F238E27FC236}">
                <a16:creationId xmlns:a16="http://schemas.microsoft.com/office/drawing/2014/main" id="{BB819C7F-D171-D145-B6CD-21AA49AC69CA}"/>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
        <p:nvSpPr>
          <p:cNvPr id="11" name="Text Placeholder 2">
            <a:extLst>
              <a:ext uri="{FF2B5EF4-FFF2-40B4-BE49-F238E27FC236}">
                <a16:creationId xmlns:a16="http://schemas.microsoft.com/office/drawing/2014/main" id="{C5944953-F7C5-7249-81FD-9BA682799466}"/>
              </a:ext>
            </a:extLst>
          </p:cNvPr>
          <p:cNvSpPr>
            <a:spLocks noGrp="1"/>
          </p:cNvSpPr>
          <p:nvPr>
            <p:ph type="body" sz="quarter" idx="11" hasCustomPrompt="1"/>
          </p:nvPr>
        </p:nvSpPr>
        <p:spPr>
          <a:xfrm>
            <a:off x="328615" y="1504062"/>
            <a:ext cx="3464158" cy="1419994"/>
          </a:xfrm>
          <a:prstGeom prst="rect">
            <a:avLst/>
          </a:prstGeom>
        </p:spPr>
        <p:txBody>
          <a:bodyPr lIns="0" tIns="0" rIns="0" bIns="0"/>
          <a:lstStyle>
            <a:lvl1pPr marL="0" indent="0">
              <a:lnSpc>
                <a:spcPts val="6500"/>
              </a:lnSpc>
              <a:spcBef>
                <a:spcPts val="0"/>
              </a:spcBef>
              <a:spcAft>
                <a:spcPts val="750"/>
              </a:spcAft>
              <a:buNone/>
              <a:defRPr sz="6000" b="1" i="0" cap="none" spc="-200" baseline="0">
                <a:solidFill>
                  <a:schemeClr val="bg1"/>
                </a:solidFill>
                <a:latin typeface="Arial" panose="020B0604020202020204" pitchFamily="34" charset="0"/>
                <a:cs typeface="Arial" panose="020B0604020202020204" pitchFamily="34" charset="0"/>
              </a:defRPr>
            </a:lvl1pPr>
            <a:lvl2pPr marL="0" indent="0">
              <a:lnSpc>
                <a:spcPts val="6400"/>
              </a:lnSpc>
              <a:spcBef>
                <a:spcPts val="0"/>
              </a:spcBef>
              <a:buNone/>
              <a:defRPr sz="6000" b="1" i="0">
                <a:solidFill>
                  <a:schemeClr val="bg1"/>
                </a:solidFill>
                <a:latin typeface="Arial" panose="020B0604020202020204" pitchFamily="34" charset="0"/>
                <a:cs typeface="Arial" panose="020B0604020202020204" pitchFamily="34" charset="0"/>
              </a:defRPr>
            </a:lvl2pPr>
            <a:lvl3pPr marL="0" indent="0">
              <a:lnSpc>
                <a:spcPts val="2700"/>
              </a:lnSpc>
              <a:spcBef>
                <a:spcPts val="0"/>
              </a:spcBef>
              <a:buNone/>
              <a:defRPr sz="2200" b="1" i="0" spc="-50" baseline="0">
                <a:solidFill>
                  <a:schemeClr val="bg1"/>
                </a:solidFill>
                <a:latin typeface="Arial" panose="020B0604020202020204" pitchFamily="34" charset="0"/>
                <a:cs typeface="Arial" panose="020B0604020202020204" pitchFamily="34" charset="0"/>
              </a:defRPr>
            </a:lvl3pPr>
          </a:lstStyle>
          <a:p>
            <a:pPr lvl="0"/>
            <a:r>
              <a:rPr lang="en-GB"/>
              <a:t>Heading</a:t>
            </a:r>
          </a:p>
        </p:txBody>
      </p:sp>
    </p:spTree>
    <p:extLst>
      <p:ext uri="{BB962C8B-B14F-4D97-AF65-F5344CB8AC3E}">
        <p14:creationId xmlns:p14="http://schemas.microsoft.com/office/powerpoint/2010/main" val="186992369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D4D4D"/>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69251367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endParaRPr lang="fr-CA"/>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4" name="Espace réservé de la date 3"/>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232269291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283275355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endParaRPr lang="fr-CA"/>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90126956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243551729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A"/>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CA">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15407836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CA">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397305795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CA">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84891753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endParaRPr lang="fr-CA"/>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57400174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endParaRPr lang="fr-CA"/>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217056503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300985878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85765713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Dark Blu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9D039D1F-7517-BC4C-A33A-2B8C4A0B9792}"/>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tx2"/>
          </a:solidFill>
        </p:spPr>
      </p:pic>
      <p:sp>
        <p:nvSpPr>
          <p:cNvPr id="12" name="Slide Number Placeholder 1">
            <a:extLst>
              <a:ext uri="{FF2B5EF4-FFF2-40B4-BE49-F238E27FC236}">
                <a16:creationId xmlns:a16="http://schemas.microsoft.com/office/drawing/2014/main" id="{1C8687E8-27E9-EC4E-8151-E7B15636F38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0" name="Title Placeholder 2">
            <a:extLst>
              <a:ext uri="{FF2B5EF4-FFF2-40B4-BE49-F238E27FC236}">
                <a16:creationId xmlns:a16="http://schemas.microsoft.com/office/drawing/2014/main" id="{9576D17D-4B99-9948-A452-016AFC7A5B2D}"/>
              </a:ext>
            </a:extLst>
          </p:cNvPr>
          <p:cNvSpPr>
            <a:spLocks noGrp="1"/>
          </p:cNvSpPr>
          <p:nvPr>
            <p:ph type="title"/>
          </p:nvPr>
        </p:nvSpPr>
        <p:spPr>
          <a:xfrm>
            <a:off x="328613" y="401638"/>
            <a:ext cx="509417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40953EA2-C52C-D44A-90AB-7BA665698B98}"/>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0553445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Dark Blu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7" name="Picture 6">
            <a:extLst>
              <a:ext uri="{FF2B5EF4-FFF2-40B4-BE49-F238E27FC236}">
                <a16:creationId xmlns:a16="http://schemas.microsoft.com/office/drawing/2014/main" id="{912C891C-93F8-E14B-A95E-F6B28853F910}"/>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4" y="0"/>
            <a:ext cx="344486" cy="6327776"/>
          </a:xfrm>
          <a:prstGeom prst="rect">
            <a:avLst/>
          </a:prstGeom>
          <a:solidFill>
            <a:schemeClr val="tx2"/>
          </a:solidFill>
        </p:spPr>
      </p:pic>
      <p:sp>
        <p:nvSpPr>
          <p:cNvPr id="12" name="Slide Number Placeholder 1">
            <a:extLst>
              <a:ext uri="{FF2B5EF4-FFF2-40B4-BE49-F238E27FC236}">
                <a16:creationId xmlns:a16="http://schemas.microsoft.com/office/drawing/2014/main" id="{E6ED4DF8-51BF-6547-A94E-6A6CBF3F005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A30FD5A7-1481-6346-9D18-F30A5CB21047}"/>
              </a:ext>
            </a:extLst>
          </p:cNvPr>
          <p:cNvSpPr>
            <a:spLocks noGrp="1"/>
          </p:cNvSpPr>
          <p:nvPr>
            <p:ph type="title"/>
          </p:nvPr>
        </p:nvSpPr>
        <p:spPr>
          <a:xfrm>
            <a:off x="328613" y="401638"/>
            <a:ext cx="691207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18C936B2-6B7A-EA46-A142-818D1A1B6AA8}"/>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8991502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Dark Blu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7" name="Picture 6">
            <a:extLst>
              <a:ext uri="{FF2B5EF4-FFF2-40B4-BE49-F238E27FC236}">
                <a16:creationId xmlns:a16="http://schemas.microsoft.com/office/drawing/2014/main" id="{928C7A64-3E47-CA41-B6B6-207A8B43811F}"/>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4" y="0"/>
            <a:ext cx="344486" cy="6327776"/>
          </a:xfrm>
          <a:prstGeom prst="rect">
            <a:avLst/>
          </a:prstGeom>
          <a:solidFill>
            <a:schemeClr val="tx2"/>
          </a:solidFill>
        </p:spPr>
      </p:pic>
      <p:sp>
        <p:nvSpPr>
          <p:cNvPr id="10" name="Slide Number Placeholder 1">
            <a:extLst>
              <a:ext uri="{FF2B5EF4-FFF2-40B4-BE49-F238E27FC236}">
                <a16:creationId xmlns:a16="http://schemas.microsoft.com/office/drawing/2014/main" id="{8C2222D0-D493-2046-AB28-8637A69C4776}"/>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0A41392E-4E0C-7641-A730-2EF0B411FAAC}"/>
              </a:ext>
            </a:extLst>
          </p:cNvPr>
          <p:cNvSpPr>
            <a:spLocks noGrp="1"/>
          </p:cNvSpPr>
          <p:nvPr>
            <p:ph type="title"/>
          </p:nvPr>
        </p:nvSpPr>
        <p:spPr>
          <a:xfrm>
            <a:off x="328613" y="401638"/>
            <a:ext cx="1097396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5BC570E3-F2CB-D847-90BC-0C35AAFA280D}"/>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09838468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Blu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9D039D1F-7517-BC4C-A33A-2B8C4A0B9792}"/>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04F9A"/>
          </a:solidFill>
        </p:spPr>
      </p:pic>
      <p:sp>
        <p:nvSpPr>
          <p:cNvPr id="12" name="Slide Number Placeholder 1">
            <a:extLst>
              <a:ext uri="{FF2B5EF4-FFF2-40B4-BE49-F238E27FC236}">
                <a16:creationId xmlns:a16="http://schemas.microsoft.com/office/drawing/2014/main" id="{1C8687E8-27E9-EC4E-8151-E7B15636F38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0" name="Title Placeholder 2">
            <a:extLst>
              <a:ext uri="{FF2B5EF4-FFF2-40B4-BE49-F238E27FC236}">
                <a16:creationId xmlns:a16="http://schemas.microsoft.com/office/drawing/2014/main" id="{41F51BA1-62ED-E241-A19D-424986E06E6F}"/>
              </a:ext>
            </a:extLst>
          </p:cNvPr>
          <p:cNvSpPr>
            <a:spLocks noGrp="1"/>
          </p:cNvSpPr>
          <p:nvPr>
            <p:ph type="title"/>
          </p:nvPr>
        </p:nvSpPr>
        <p:spPr>
          <a:xfrm>
            <a:off x="328613" y="401638"/>
            <a:ext cx="509417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F120144F-360F-5A45-B248-632C87B922E2}"/>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2650536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Blu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7" name="Picture 6">
            <a:extLst>
              <a:ext uri="{FF2B5EF4-FFF2-40B4-BE49-F238E27FC236}">
                <a16:creationId xmlns:a16="http://schemas.microsoft.com/office/drawing/2014/main" id="{912C891C-93F8-E14B-A95E-F6B28853F910}"/>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04F9A"/>
          </a:solidFill>
        </p:spPr>
      </p:pic>
      <p:sp>
        <p:nvSpPr>
          <p:cNvPr id="12" name="Slide Number Placeholder 1">
            <a:extLst>
              <a:ext uri="{FF2B5EF4-FFF2-40B4-BE49-F238E27FC236}">
                <a16:creationId xmlns:a16="http://schemas.microsoft.com/office/drawing/2014/main" id="{E6ED4DF8-51BF-6547-A94E-6A6CBF3F0059}"/>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5" name="Title Placeholder 2">
            <a:extLst>
              <a:ext uri="{FF2B5EF4-FFF2-40B4-BE49-F238E27FC236}">
                <a16:creationId xmlns:a16="http://schemas.microsoft.com/office/drawing/2014/main" id="{100C2815-2FA6-D245-BC61-8563A9115FCE}"/>
              </a:ext>
            </a:extLst>
          </p:cNvPr>
          <p:cNvSpPr>
            <a:spLocks noGrp="1"/>
          </p:cNvSpPr>
          <p:nvPr>
            <p:ph type="title"/>
          </p:nvPr>
        </p:nvSpPr>
        <p:spPr>
          <a:xfrm>
            <a:off x="328613" y="401638"/>
            <a:ext cx="691207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6" name="Text Placeholder 4">
            <a:extLst>
              <a:ext uri="{FF2B5EF4-FFF2-40B4-BE49-F238E27FC236}">
                <a16:creationId xmlns:a16="http://schemas.microsoft.com/office/drawing/2014/main" id="{2FC39B11-B719-6E44-8631-2825F20720EA}"/>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4606506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lu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7" name="Picture 6">
            <a:extLst>
              <a:ext uri="{FF2B5EF4-FFF2-40B4-BE49-F238E27FC236}">
                <a16:creationId xmlns:a16="http://schemas.microsoft.com/office/drawing/2014/main" id="{928C7A64-3E47-CA41-B6B6-207A8B43811F}"/>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04F9A"/>
          </a:solidFill>
        </p:spPr>
      </p:pic>
      <p:sp>
        <p:nvSpPr>
          <p:cNvPr id="10" name="Slide Number Placeholder 1">
            <a:extLst>
              <a:ext uri="{FF2B5EF4-FFF2-40B4-BE49-F238E27FC236}">
                <a16:creationId xmlns:a16="http://schemas.microsoft.com/office/drawing/2014/main" id="{8C2222D0-D493-2046-AB28-8637A69C4776}"/>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2" name="Title Placeholder 2">
            <a:extLst>
              <a:ext uri="{FF2B5EF4-FFF2-40B4-BE49-F238E27FC236}">
                <a16:creationId xmlns:a16="http://schemas.microsoft.com/office/drawing/2014/main" id="{5A632F51-8C0D-1C40-8357-58FAF136E04E}"/>
              </a:ext>
            </a:extLst>
          </p:cNvPr>
          <p:cNvSpPr>
            <a:spLocks noGrp="1"/>
          </p:cNvSpPr>
          <p:nvPr>
            <p:ph type="title"/>
          </p:nvPr>
        </p:nvSpPr>
        <p:spPr>
          <a:xfrm>
            <a:off x="328613" y="401638"/>
            <a:ext cx="10973968"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1B79A5F4-B6BC-D44E-B779-DAFAABA57011}"/>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356560615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Light Blu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20FB33E7-6A3C-ED43-B07F-6B2D7F9D7A7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384DB"/>
          </a:solidFill>
        </p:spPr>
      </p:pic>
      <p:sp>
        <p:nvSpPr>
          <p:cNvPr id="12" name="Slide Number Placeholder 1">
            <a:extLst>
              <a:ext uri="{FF2B5EF4-FFF2-40B4-BE49-F238E27FC236}">
                <a16:creationId xmlns:a16="http://schemas.microsoft.com/office/drawing/2014/main" id="{3562D22F-83AF-C14E-965D-DE2AFE1AC58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6CE32375-BFB2-8745-A550-0AA38EAF21B4}"/>
              </a:ext>
            </a:extLst>
          </p:cNvPr>
          <p:cNvSpPr>
            <a:spLocks noGrp="1"/>
          </p:cNvSpPr>
          <p:nvPr>
            <p:ph type="title"/>
          </p:nvPr>
        </p:nvSpPr>
        <p:spPr>
          <a:xfrm>
            <a:off x="328613" y="401638"/>
            <a:ext cx="494347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10CB26FD-8358-AF42-A7DF-688636326BAC}"/>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11894375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Light Blu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0"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7" name="Picture 6">
            <a:extLst>
              <a:ext uri="{FF2B5EF4-FFF2-40B4-BE49-F238E27FC236}">
                <a16:creationId xmlns:a16="http://schemas.microsoft.com/office/drawing/2014/main" id="{A45D5F8B-7992-0A49-9C1F-A7FBF80E57A4}"/>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384DB"/>
          </a:solidFill>
        </p:spPr>
      </p:pic>
      <p:sp>
        <p:nvSpPr>
          <p:cNvPr id="12" name="Slide Number Placeholder 1">
            <a:extLst>
              <a:ext uri="{FF2B5EF4-FFF2-40B4-BE49-F238E27FC236}">
                <a16:creationId xmlns:a16="http://schemas.microsoft.com/office/drawing/2014/main" id="{CA2025DF-88F1-954D-83CD-E0CFA882FF97}"/>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064A37E1-B399-5D40-95CB-C9DDF9E6A3E1}"/>
              </a:ext>
            </a:extLst>
          </p:cNvPr>
          <p:cNvSpPr>
            <a:spLocks noGrp="1"/>
          </p:cNvSpPr>
          <p:nvPr>
            <p:ph type="title"/>
          </p:nvPr>
        </p:nvSpPr>
        <p:spPr>
          <a:xfrm>
            <a:off x="328613" y="401638"/>
            <a:ext cx="6912076"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D827821E-4245-AB42-BAC0-4D2055D2573F}"/>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64975486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Light Blu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7" name="Picture 6">
            <a:extLst>
              <a:ext uri="{FF2B5EF4-FFF2-40B4-BE49-F238E27FC236}">
                <a16:creationId xmlns:a16="http://schemas.microsoft.com/office/drawing/2014/main" id="{928C7A64-3E47-CA41-B6B6-207A8B43811F}"/>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0384DB"/>
          </a:solidFill>
        </p:spPr>
      </p:pic>
      <p:sp>
        <p:nvSpPr>
          <p:cNvPr id="10" name="Slide Number Placeholder 1">
            <a:extLst>
              <a:ext uri="{FF2B5EF4-FFF2-40B4-BE49-F238E27FC236}">
                <a16:creationId xmlns:a16="http://schemas.microsoft.com/office/drawing/2014/main" id="{4F8C0437-2C48-A841-B88F-0018B1A674A7}"/>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10AE6657-4DDE-5143-AD2D-EC2D9DB03386}"/>
              </a:ext>
            </a:extLst>
          </p:cNvPr>
          <p:cNvSpPr>
            <a:spLocks noGrp="1"/>
          </p:cNvSpPr>
          <p:nvPr>
            <p:ph type="title"/>
          </p:nvPr>
        </p:nvSpPr>
        <p:spPr>
          <a:xfrm>
            <a:off x="328612" y="401638"/>
            <a:ext cx="1098285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73605173-DE60-8A47-9125-B6D198CC929E}"/>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65647339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al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4"/>
          </a:solidFill>
        </p:spPr>
      </p:pic>
      <p:sp>
        <p:nvSpPr>
          <p:cNvPr id="12" name="Slide Number Placeholder 1">
            <a:extLst>
              <a:ext uri="{FF2B5EF4-FFF2-40B4-BE49-F238E27FC236}">
                <a16:creationId xmlns:a16="http://schemas.microsoft.com/office/drawing/2014/main" id="{2349FD06-9255-3F42-B1E4-367809D15778}"/>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6CEBEF60-64B4-DD44-A4A2-B35C78E4A5C1}"/>
              </a:ext>
            </a:extLst>
          </p:cNvPr>
          <p:cNvSpPr>
            <a:spLocks noGrp="1"/>
          </p:cNvSpPr>
          <p:nvPr>
            <p:ph type="title"/>
          </p:nvPr>
        </p:nvSpPr>
        <p:spPr>
          <a:xfrm>
            <a:off x="328611" y="401638"/>
            <a:ext cx="494347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863B7E0C-D2E6-C04C-917D-D18B10C31DA6}"/>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38392277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eal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4CAEB05F-B647-0B47-BA39-74A293903DAC}"/>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4"/>
          </a:solidFill>
        </p:spPr>
      </p:pic>
      <p:sp>
        <p:nvSpPr>
          <p:cNvPr id="13" name="Slide Number Placeholder 1">
            <a:extLst>
              <a:ext uri="{FF2B5EF4-FFF2-40B4-BE49-F238E27FC236}">
                <a16:creationId xmlns:a16="http://schemas.microsoft.com/office/drawing/2014/main" id="{EB4BAC4F-644D-6447-A774-499D398AEB7C}"/>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DEC06860-B7B6-9B49-B792-A2418266F1E5}"/>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FD7270A3-2E83-A341-9B7C-4609DE89B420}"/>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8800231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eal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E85684E-A4EB-9249-910B-EB03ABDFBFC1}"/>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4"/>
          </a:solidFill>
        </p:spPr>
      </p:pic>
      <p:sp>
        <p:nvSpPr>
          <p:cNvPr id="11" name="Slide Number Placeholder 1">
            <a:extLst>
              <a:ext uri="{FF2B5EF4-FFF2-40B4-BE49-F238E27FC236}">
                <a16:creationId xmlns:a16="http://schemas.microsoft.com/office/drawing/2014/main" id="{8647AEBA-E8E7-9B41-84E1-B1F1221E2393}"/>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97399B94-E548-494B-9359-F4657BA60605}"/>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3095727D-F235-994D-8248-6CA3DEBEF501}"/>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291135293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ark Green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1"/>
          </a:solidFill>
        </p:spPr>
      </p:pic>
      <p:sp>
        <p:nvSpPr>
          <p:cNvPr id="12" name="Slide Number Placeholder 1">
            <a:extLst>
              <a:ext uri="{FF2B5EF4-FFF2-40B4-BE49-F238E27FC236}">
                <a16:creationId xmlns:a16="http://schemas.microsoft.com/office/drawing/2014/main" id="{3CC0D7B0-94F7-E748-81BC-4F6F815DEE53}"/>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7F4DB901-802F-7543-88A8-0E4D3363F25F}"/>
              </a:ext>
            </a:extLst>
          </p:cNvPr>
          <p:cNvSpPr>
            <a:spLocks noGrp="1"/>
          </p:cNvSpPr>
          <p:nvPr>
            <p:ph type="title"/>
          </p:nvPr>
        </p:nvSpPr>
        <p:spPr>
          <a:xfrm>
            <a:off x="328611" y="401638"/>
            <a:ext cx="494781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1E186D67-0643-9B49-A4A4-658DB47B1AFC}"/>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304226195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ark Green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B6B6E89C-1306-2E41-A3D3-EEA22745807F}"/>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1"/>
          </a:solidFill>
        </p:spPr>
      </p:pic>
      <p:sp>
        <p:nvSpPr>
          <p:cNvPr id="13" name="Slide Number Placeholder 1">
            <a:extLst>
              <a:ext uri="{FF2B5EF4-FFF2-40B4-BE49-F238E27FC236}">
                <a16:creationId xmlns:a16="http://schemas.microsoft.com/office/drawing/2014/main" id="{F351C5AA-BD1A-7A4E-806B-96B283AD06B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05CB18E7-E15B-3548-9688-38F358DAD9BA}"/>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3283AFDF-50A9-ED40-832C-DFFD9D00CB5A}"/>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98291203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ark Green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D39A5EA-9F6E-EB4F-AC59-0C71CD4A4207}"/>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1"/>
          </a:solidFill>
        </p:spPr>
      </p:pic>
      <p:sp>
        <p:nvSpPr>
          <p:cNvPr id="11" name="Slide Number Placeholder 1">
            <a:extLst>
              <a:ext uri="{FF2B5EF4-FFF2-40B4-BE49-F238E27FC236}">
                <a16:creationId xmlns:a16="http://schemas.microsoft.com/office/drawing/2014/main" id="{2FC27632-BB84-CF43-B228-55136E09F414}"/>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DE6D25A3-7313-4842-80AF-B4F6C7CB6B2F}"/>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4CF0B390-B324-ED44-AEDF-AC37160CEDB3}"/>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90477606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Purpl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2" y="0"/>
            <a:ext cx="344486" cy="6327776"/>
          </a:xfrm>
          <a:prstGeom prst="rect">
            <a:avLst/>
          </a:prstGeom>
          <a:solidFill>
            <a:schemeClr val="accent5"/>
          </a:solidFill>
        </p:spPr>
      </p:pic>
      <p:sp>
        <p:nvSpPr>
          <p:cNvPr id="12" name="Slide Number Placeholder 1">
            <a:extLst>
              <a:ext uri="{FF2B5EF4-FFF2-40B4-BE49-F238E27FC236}">
                <a16:creationId xmlns:a16="http://schemas.microsoft.com/office/drawing/2014/main" id="{3CC0D7B0-94F7-E748-81BC-4F6F815DEE53}"/>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3" name="Title Placeholder 2">
            <a:extLst>
              <a:ext uri="{FF2B5EF4-FFF2-40B4-BE49-F238E27FC236}">
                <a16:creationId xmlns:a16="http://schemas.microsoft.com/office/drawing/2014/main" id="{F7FADE7F-040F-1941-ABD1-321CED327AE9}"/>
              </a:ext>
            </a:extLst>
          </p:cNvPr>
          <p:cNvSpPr>
            <a:spLocks noGrp="1"/>
          </p:cNvSpPr>
          <p:nvPr>
            <p:ph type="title"/>
          </p:nvPr>
        </p:nvSpPr>
        <p:spPr>
          <a:xfrm>
            <a:off x="328611" y="401638"/>
            <a:ext cx="494781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786E17EB-A24A-D944-B920-8B939C0F15D7}"/>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4139150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Purpl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B6B6E89C-1306-2E41-A3D3-EEA22745807F}"/>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5"/>
          </a:solidFill>
        </p:spPr>
      </p:pic>
      <p:sp>
        <p:nvSpPr>
          <p:cNvPr id="13" name="Slide Number Placeholder 1">
            <a:extLst>
              <a:ext uri="{FF2B5EF4-FFF2-40B4-BE49-F238E27FC236}">
                <a16:creationId xmlns:a16="http://schemas.microsoft.com/office/drawing/2014/main" id="{F351C5AA-BD1A-7A4E-806B-96B283AD06B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00513FF2-8712-0A45-B0DA-0ADE213E459B}"/>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2" name="Text Placeholder 4">
            <a:extLst>
              <a:ext uri="{FF2B5EF4-FFF2-40B4-BE49-F238E27FC236}">
                <a16:creationId xmlns:a16="http://schemas.microsoft.com/office/drawing/2014/main" id="{55AF4C24-2406-734C-B086-6500F68FF349}"/>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300291872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Purpl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1D39A5EA-9F6E-EB4F-AC59-0C71CD4A4207}"/>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5"/>
          </a:solidFill>
        </p:spPr>
      </p:pic>
      <p:sp>
        <p:nvSpPr>
          <p:cNvPr id="11" name="Slide Number Placeholder 1">
            <a:extLst>
              <a:ext uri="{FF2B5EF4-FFF2-40B4-BE49-F238E27FC236}">
                <a16:creationId xmlns:a16="http://schemas.microsoft.com/office/drawing/2014/main" id="{2FC27632-BB84-CF43-B228-55136E09F414}"/>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CCC802A8-2E2B-AD43-ADEC-B2C05D0FBC17}"/>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9" name="Text Placeholder 4">
            <a:extLst>
              <a:ext uri="{FF2B5EF4-FFF2-40B4-BE49-F238E27FC236}">
                <a16:creationId xmlns:a16="http://schemas.microsoft.com/office/drawing/2014/main" id="{03F62BD9-1517-9740-A686-28643455154F}"/>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ustDataLst>
      <p:tags r:id="rId1"/>
    </p:custDataLst>
    <p:extLst>
      <p:ext uri="{BB962C8B-B14F-4D97-AF65-F5344CB8AC3E}">
        <p14:creationId xmlns:p14="http://schemas.microsoft.com/office/powerpoint/2010/main" val="16479467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Dark Purpl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3"/>
          </a:solidFill>
        </p:spPr>
      </p:pic>
      <p:sp>
        <p:nvSpPr>
          <p:cNvPr id="12" name="Slide Number Placeholder 1">
            <a:extLst>
              <a:ext uri="{FF2B5EF4-FFF2-40B4-BE49-F238E27FC236}">
                <a16:creationId xmlns:a16="http://schemas.microsoft.com/office/drawing/2014/main" id="{342BCD03-0D3A-9E43-A865-A19EB642808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AC66AA30-F2F4-5042-B4C1-51F455618D73}"/>
              </a:ext>
            </a:extLst>
          </p:cNvPr>
          <p:cNvSpPr>
            <a:spLocks noGrp="1"/>
          </p:cNvSpPr>
          <p:nvPr>
            <p:ph type="title"/>
          </p:nvPr>
        </p:nvSpPr>
        <p:spPr>
          <a:xfrm>
            <a:off x="328611" y="401638"/>
            <a:ext cx="494781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1" name="Text Placeholder 4">
            <a:extLst>
              <a:ext uri="{FF2B5EF4-FFF2-40B4-BE49-F238E27FC236}">
                <a16:creationId xmlns:a16="http://schemas.microsoft.com/office/drawing/2014/main" id="{5F376647-9591-0C41-9C0E-6A9CF4670203}"/>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8806722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Dark Purpl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309164B0-EDC6-8744-A628-B50C1F8624D3}"/>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3"/>
          </a:solidFill>
        </p:spPr>
      </p:pic>
      <p:sp>
        <p:nvSpPr>
          <p:cNvPr id="13" name="Slide Number Placeholder 1">
            <a:extLst>
              <a:ext uri="{FF2B5EF4-FFF2-40B4-BE49-F238E27FC236}">
                <a16:creationId xmlns:a16="http://schemas.microsoft.com/office/drawing/2014/main" id="{885EFE7B-51D2-DC4F-B9E3-8D4186879BAA}"/>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F4D55B9D-FBBC-4F4C-91EC-AA1AB77B2276}"/>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2" name="Text Placeholder 4">
            <a:extLst>
              <a:ext uri="{FF2B5EF4-FFF2-40B4-BE49-F238E27FC236}">
                <a16:creationId xmlns:a16="http://schemas.microsoft.com/office/drawing/2014/main" id="{424C3496-8C6B-4643-B754-D93B6D4AA3FE}"/>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2466021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Dark Purpl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8A771AF0-A901-AF4C-9786-339D15F4B9F0}"/>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3"/>
          </a:solidFill>
        </p:spPr>
      </p:pic>
      <p:sp>
        <p:nvSpPr>
          <p:cNvPr id="11" name="Slide Number Placeholder 1">
            <a:extLst>
              <a:ext uri="{FF2B5EF4-FFF2-40B4-BE49-F238E27FC236}">
                <a16:creationId xmlns:a16="http://schemas.microsoft.com/office/drawing/2014/main" id="{8FAFE55F-D3ED-B642-81B3-5672AB199E5C}"/>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3BAC0726-91DA-BF4F-8368-CBD17250F092}"/>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9" name="Text Placeholder 4">
            <a:extLst>
              <a:ext uri="{FF2B5EF4-FFF2-40B4-BE49-F238E27FC236}">
                <a16:creationId xmlns:a16="http://schemas.microsoft.com/office/drawing/2014/main" id="{F5B7728D-8D11-B249-AAC8-D635E981FDFD}"/>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475735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Rubine Red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D60057"/>
          </a:solidFill>
        </p:spPr>
      </p:pic>
      <p:sp>
        <p:nvSpPr>
          <p:cNvPr id="12" name="Slide Number Placeholder 1">
            <a:extLst>
              <a:ext uri="{FF2B5EF4-FFF2-40B4-BE49-F238E27FC236}">
                <a16:creationId xmlns:a16="http://schemas.microsoft.com/office/drawing/2014/main" id="{1FC52B6D-A0EC-3A40-8561-44EB926CDED0}"/>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22CE74F1-0D6A-DE4C-B753-7AD6E1A6B51F}"/>
              </a:ext>
            </a:extLst>
          </p:cNvPr>
          <p:cNvSpPr>
            <a:spLocks noGrp="1"/>
          </p:cNvSpPr>
          <p:nvPr>
            <p:ph type="title"/>
          </p:nvPr>
        </p:nvSpPr>
        <p:spPr>
          <a:xfrm>
            <a:off x="328612" y="401638"/>
            <a:ext cx="4943476"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F83F0052-F6CC-D84D-94D6-E2D01C246D25}"/>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674942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Rubine Red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1" name="Picture 10">
            <a:extLst>
              <a:ext uri="{FF2B5EF4-FFF2-40B4-BE49-F238E27FC236}">
                <a16:creationId xmlns:a16="http://schemas.microsoft.com/office/drawing/2014/main" id="{3180D562-D9C7-B143-8B7B-39CD5689760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D60057"/>
          </a:solidFill>
        </p:spPr>
      </p:pic>
      <p:sp>
        <p:nvSpPr>
          <p:cNvPr id="10" name="Slide Number Placeholder 1">
            <a:extLst>
              <a:ext uri="{FF2B5EF4-FFF2-40B4-BE49-F238E27FC236}">
                <a16:creationId xmlns:a16="http://schemas.microsoft.com/office/drawing/2014/main" id="{FDFEA6DF-C3FB-8C42-A1CD-AC7A8F3FE988}"/>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2" name="Title Placeholder 2">
            <a:extLst>
              <a:ext uri="{FF2B5EF4-FFF2-40B4-BE49-F238E27FC236}">
                <a16:creationId xmlns:a16="http://schemas.microsoft.com/office/drawing/2014/main" id="{B699DF61-A1D4-0A43-B3D1-214D2ABB55D5}"/>
              </a:ext>
            </a:extLst>
          </p:cNvPr>
          <p:cNvSpPr>
            <a:spLocks noGrp="1"/>
          </p:cNvSpPr>
          <p:nvPr>
            <p:ph type="title"/>
          </p:nvPr>
        </p:nvSpPr>
        <p:spPr>
          <a:xfrm>
            <a:off x="328611" y="401638"/>
            <a:ext cx="6912079"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D7FF7309-EAB2-5F42-8E75-719CCFAE36B4}"/>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1471652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Rubine Red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9858AA5F-5983-F941-9877-999AAD57016C}"/>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rgbClr val="D60057"/>
          </a:solidFill>
        </p:spPr>
      </p:pic>
      <p:sp>
        <p:nvSpPr>
          <p:cNvPr id="11" name="Slide Number Placeholder 1">
            <a:extLst>
              <a:ext uri="{FF2B5EF4-FFF2-40B4-BE49-F238E27FC236}">
                <a16:creationId xmlns:a16="http://schemas.microsoft.com/office/drawing/2014/main" id="{99862C82-4F42-3F42-876F-56CE596FE9C0}"/>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itle Placeholder 2">
            <a:extLst>
              <a:ext uri="{FF2B5EF4-FFF2-40B4-BE49-F238E27FC236}">
                <a16:creationId xmlns:a16="http://schemas.microsoft.com/office/drawing/2014/main" id="{6884F855-C7C4-934F-B172-427D4E47EB32}"/>
              </a:ext>
            </a:extLst>
          </p:cNvPr>
          <p:cNvSpPr>
            <a:spLocks noGrp="1"/>
          </p:cNvSpPr>
          <p:nvPr>
            <p:ph type="title"/>
          </p:nvPr>
        </p:nvSpPr>
        <p:spPr>
          <a:xfrm>
            <a:off x="328611" y="401638"/>
            <a:ext cx="10982857"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D4EE257A-5AB1-C64D-8679-DE2DCA2E37C3}"/>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0654385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Orange - Text and larg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F2D2884-9D1A-704B-B6A5-AAF46665F963}"/>
              </a:ext>
            </a:extLst>
          </p:cNvPr>
          <p:cNvSpPr>
            <a:spLocks noGrp="1"/>
          </p:cNvSpPr>
          <p:nvPr>
            <p:ph type="pic" sz="quarter" idx="15" hasCustomPrompt="1"/>
          </p:nvPr>
        </p:nvSpPr>
        <p:spPr>
          <a:xfrm>
            <a:off x="5749112" y="0"/>
            <a:ext cx="6098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5F1A59EF-4E18-9441-87D1-E084042C1ECE}"/>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2"/>
          </a:solidFill>
        </p:spPr>
      </p:pic>
      <p:sp>
        <p:nvSpPr>
          <p:cNvPr id="12" name="Slide Number Placeholder 1">
            <a:extLst>
              <a:ext uri="{FF2B5EF4-FFF2-40B4-BE49-F238E27FC236}">
                <a16:creationId xmlns:a16="http://schemas.microsoft.com/office/drawing/2014/main" id="{745D0BA0-CF81-744C-8D2C-736ABF63601C}"/>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1" name="Title Placeholder 2">
            <a:extLst>
              <a:ext uri="{FF2B5EF4-FFF2-40B4-BE49-F238E27FC236}">
                <a16:creationId xmlns:a16="http://schemas.microsoft.com/office/drawing/2014/main" id="{1A1525DE-8D23-184A-8745-6C955928AF95}"/>
              </a:ext>
            </a:extLst>
          </p:cNvPr>
          <p:cNvSpPr>
            <a:spLocks noGrp="1"/>
          </p:cNvSpPr>
          <p:nvPr>
            <p:ph type="title"/>
          </p:nvPr>
        </p:nvSpPr>
        <p:spPr>
          <a:xfrm>
            <a:off x="328613" y="401638"/>
            <a:ext cx="4943476"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3" name="Text Placeholder 4">
            <a:extLst>
              <a:ext uri="{FF2B5EF4-FFF2-40B4-BE49-F238E27FC236}">
                <a16:creationId xmlns:a16="http://schemas.microsoft.com/office/drawing/2014/main" id="{7061A362-F95F-774C-9137-32846313681E}"/>
              </a:ext>
            </a:extLst>
          </p:cNvPr>
          <p:cNvSpPr>
            <a:spLocks noGrp="1"/>
          </p:cNvSpPr>
          <p:nvPr>
            <p:ph type="body" sz="quarter" idx="22"/>
          </p:nvPr>
        </p:nvSpPr>
        <p:spPr>
          <a:xfrm>
            <a:off x="328609" y="1534376"/>
            <a:ext cx="494348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2719996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Orange - Text and small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Picture Placeholder 3">
            <a:extLst>
              <a:ext uri="{FF2B5EF4-FFF2-40B4-BE49-F238E27FC236}">
                <a16:creationId xmlns:a16="http://schemas.microsoft.com/office/drawing/2014/main" id="{F80209AB-D39A-294E-A718-07031278EFC1}"/>
              </a:ext>
            </a:extLst>
          </p:cNvPr>
          <p:cNvSpPr>
            <a:spLocks noGrp="1"/>
          </p:cNvSpPr>
          <p:nvPr>
            <p:ph type="pic" sz="quarter" idx="14" hasCustomPrompt="1"/>
          </p:nvPr>
        </p:nvSpPr>
        <p:spPr>
          <a:xfrm>
            <a:off x="7783111" y="0"/>
            <a:ext cx="4064400" cy="6327776"/>
          </a:xfrm>
          <a:prstGeom prst="rect">
            <a:avLst/>
          </a:prstGeom>
          <a:solidFill>
            <a:schemeClr val="bg2"/>
          </a:solidFill>
        </p:spPr>
        <p:txBody>
          <a:bodyPr anchor="ctr"/>
          <a:lstStyle>
            <a:lvl1pPr marL="0" indent="0" algn="ctr">
              <a:buNone/>
              <a:defRPr sz="1200">
                <a:latin typeface="Arial" panose="020B0604020202020204" pitchFamily="34" charset="0"/>
                <a:cs typeface="Arial" panose="020B0604020202020204" pitchFamily="34" charset="0"/>
              </a:defRPr>
            </a:lvl1pPr>
          </a:lstStyle>
          <a:p>
            <a:r>
              <a:rPr lang="en-US"/>
              <a:t>Click here to add picture</a:t>
            </a:r>
          </a:p>
        </p:txBody>
      </p:sp>
      <p:pic>
        <p:nvPicPr>
          <p:cNvPr id="10" name="Picture 9">
            <a:extLst>
              <a:ext uri="{FF2B5EF4-FFF2-40B4-BE49-F238E27FC236}">
                <a16:creationId xmlns:a16="http://schemas.microsoft.com/office/drawing/2014/main" id="{550FC3C7-F725-9C4C-B182-1057E2B8E307}"/>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2"/>
          </a:solidFill>
        </p:spPr>
      </p:pic>
      <p:sp>
        <p:nvSpPr>
          <p:cNvPr id="13" name="Slide Number Placeholder 1">
            <a:extLst>
              <a:ext uri="{FF2B5EF4-FFF2-40B4-BE49-F238E27FC236}">
                <a16:creationId xmlns:a16="http://schemas.microsoft.com/office/drawing/2014/main" id="{48924C3A-01D1-CF4B-B521-4996D1CE0EE8}"/>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2" name="Title Placeholder 2">
            <a:extLst>
              <a:ext uri="{FF2B5EF4-FFF2-40B4-BE49-F238E27FC236}">
                <a16:creationId xmlns:a16="http://schemas.microsoft.com/office/drawing/2014/main" id="{2E3DA3AF-4D79-364A-8EBE-7B9882B61D12}"/>
              </a:ext>
            </a:extLst>
          </p:cNvPr>
          <p:cNvSpPr>
            <a:spLocks noGrp="1"/>
          </p:cNvSpPr>
          <p:nvPr>
            <p:ph type="title"/>
          </p:nvPr>
        </p:nvSpPr>
        <p:spPr>
          <a:xfrm>
            <a:off x="328612" y="401638"/>
            <a:ext cx="6912075"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4" name="Text Placeholder 4">
            <a:extLst>
              <a:ext uri="{FF2B5EF4-FFF2-40B4-BE49-F238E27FC236}">
                <a16:creationId xmlns:a16="http://schemas.microsoft.com/office/drawing/2014/main" id="{F234724D-F5C3-8340-A0A8-A0B24A903EA3}"/>
              </a:ext>
            </a:extLst>
          </p:cNvPr>
          <p:cNvSpPr>
            <a:spLocks noGrp="1"/>
          </p:cNvSpPr>
          <p:nvPr>
            <p:ph type="body" sz="quarter" idx="22"/>
          </p:nvPr>
        </p:nvSpPr>
        <p:spPr>
          <a:xfrm>
            <a:off x="328608" y="1534376"/>
            <a:ext cx="6912079"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076843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Orang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8" name="Picture 7">
            <a:extLst>
              <a:ext uri="{FF2B5EF4-FFF2-40B4-BE49-F238E27FC236}">
                <a16:creationId xmlns:a16="http://schemas.microsoft.com/office/drawing/2014/main" id="{A5256730-644D-BA41-9978-8AA5D72EC7C3}"/>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1847513" y="1"/>
            <a:ext cx="344486" cy="6327776"/>
          </a:xfrm>
          <a:prstGeom prst="rect">
            <a:avLst/>
          </a:prstGeom>
          <a:solidFill>
            <a:schemeClr val="accent2"/>
          </a:solidFill>
        </p:spPr>
      </p:pic>
      <p:sp>
        <p:nvSpPr>
          <p:cNvPr id="11" name="Slide Number Placeholder 1">
            <a:extLst>
              <a:ext uri="{FF2B5EF4-FFF2-40B4-BE49-F238E27FC236}">
                <a16:creationId xmlns:a16="http://schemas.microsoft.com/office/drawing/2014/main" id="{A2581EA7-D79D-8E44-8AD0-4C39DEFC72DF}"/>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34841652-03D5-9B44-87E7-228D04C3E839}"/>
              </a:ext>
            </a:extLst>
          </p:cNvPr>
          <p:cNvSpPr>
            <a:spLocks noGrp="1"/>
          </p:cNvSpPr>
          <p:nvPr>
            <p:ph type="title"/>
          </p:nvPr>
        </p:nvSpPr>
        <p:spPr>
          <a:xfrm>
            <a:off x="328612" y="401638"/>
            <a:ext cx="10973970"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0" name="Text Placeholder 4">
            <a:extLst>
              <a:ext uri="{FF2B5EF4-FFF2-40B4-BE49-F238E27FC236}">
                <a16:creationId xmlns:a16="http://schemas.microsoft.com/office/drawing/2014/main" id="{9DA3E04B-E22D-F441-BB96-718EF6C49B95}"/>
              </a:ext>
            </a:extLst>
          </p:cNvPr>
          <p:cNvSpPr>
            <a:spLocks noGrp="1"/>
          </p:cNvSpPr>
          <p:nvPr>
            <p:ph type="body" sz="quarter" idx="22"/>
          </p:nvPr>
        </p:nvSpPr>
        <p:spPr>
          <a:xfrm>
            <a:off x="328609" y="1534376"/>
            <a:ext cx="10982858"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1083899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6" name="Title Placeholder 2">
            <a:extLst>
              <a:ext uri="{FF2B5EF4-FFF2-40B4-BE49-F238E27FC236}">
                <a16:creationId xmlns:a16="http://schemas.microsoft.com/office/drawing/2014/main" id="{00C0BFE9-364B-8C4F-B7C3-60CFC2BBBFB5}"/>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8" name="Text Placeholder 4">
            <a:extLst>
              <a:ext uri="{FF2B5EF4-FFF2-40B4-BE49-F238E27FC236}">
                <a16:creationId xmlns:a16="http://schemas.microsoft.com/office/drawing/2014/main" id="{4C588391-E156-0040-873D-585ACC12828A}"/>
              </a:ext>
            </a:extLst>
          </p:cNvPr>
          <p:cNvSpPr>
            <a:spLocks noGrp="1"/>
          </p:cNvSpPr>
          <p:nvPr>
            <p:ph type="body" sz="quarter" idx="22"/>
          </p:nvPr>
        </p:nvSpPr>
        <p:spPr>
          <a:xfrm>
            <a:off x="328608" y="1534376"/>
            <a:ext cx="1151890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2641869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Chart 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9" name="Chart Placeholder 17">
            <a:extLst>
              <a:ext uri="{FF2B5EF4-FFF2-40B4-BE49-F238E27FC236}">
                <a16:creationId xmlns:a16="http://schemas.microsoft.com/office/drawing/2014/main" id="{39B94E55-D93A-C24F-BA79-8CA5E46B856E}"/>
              </a:ext>
            </a:extLst>
          </p:cNvPr>
          <p:cNvSpPr>
            <a:spLocks noGrp="1"/>
          </p:cNvSpPr>
          <p:nvPr>
            <p:ph type="chart" sz="quarter" idx="13" hasCustomPrompt="1"/>
          </p:nvPr>
        </p:nvSpPr>
        <p:spPr>
          <a:xfrm>
            <a:off x="328612" y="1974849"/>
            <a:ext cx="11520000" cy="3669679"/>
          </a:xfrm>
          <a:prstGeom prst="rect">
            <a:avLst/>
          </a:prstGeom>
        </p:spPr>
        <p:txBody>
          <a:bodyPr anchor="ctr"/>
          <a:lstStyle>
            <a:lvl1pPr marL="0" indent="0" algn="ctr">
              <a:buNone/>
              <a:defRPr/>
            </a:lvl1pPr>
          </a:lstStyle>
          <a:p>
            <a:r>
              <a:rPr lang="en-US"/>
              <a:t>Click here to insert chart</a:t>
            </a:r>
          </a:p>
        </p:txBody>
      </p:sp>
      <p:sp>
        <p:nvSpPr>
          <p:cNvPr id="10" name="Slide Number Placeholder 1">
            <a:extLst>
              <a:ext uri="{FF2B5EF4-FFF2-40B4-BE49-F238E27FC236}">
                <a16:creationId xmlns:a16="http://schemas.microsoft.com/office/drawing/2014/main" id="{B34F4018-FF89-8846-8617-E8EE20F33F0B}"/>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4" name="Text Placeholder 3">
            <a:extLst>
              <a:ext uri="{FF2B5EF4-FFF2-40B4-BE49-F238E27FC236}">
                <a16:creationId xmlns:a16="http://schemas.microsoft.com/office/drawing/2014/main" id="{D639909D-22D2-E44B-B16C-B1E97662D1FF}"/>
              </a:ext>
            </a:extLst>
          </p:cNvPr>
          <p:cNvSpPr>
            <a:spLocks noGrp="1"/>
          </p:cNvSpPr>
          <p:nvPr>
            <p:ph type="body" sz="quarter" idx="16"/>
          </p:nvPr>
        </p:nvSpPr>
        <p:spPr>
          <a:xfrm>
            <a:off x="328611" y="1539600"/>
            <a:ext cx="11511784" cy="375589"/>
          </a:xfrm>
          <a:prstGeom prst="rect">
            <a:avLst/>
          </a:prstGeom>
        </p:spPr>
        <p:txBody>
          <a:bodyPr lIns="0" tIns="0" rIns="0" bIns="0"/>
          <a:lstStyle>
            <a:lvl1pPr marL="0" indent="0">
              <a:lnSpc>
                <a:spcPct val="100000"/>
              </a:lnSpc>
              <a:buNone/>
              <a:defRPr sz="2200" b="1">
                <a:solidFill>
                  <a:srgbClr val="4D4D4D"/>
                </a:solidFill>
              </a:defRPr>
            </a:lvl1pPr>
            <a:lvl2pPr marL="457200" indent="0">
              <a:buNone/>
              <a:defRPr sz="2200">
                <a:solidFill>
                  <a:srgbClr val="4D4D4D"/>
                </a:solidFill>
              </a:defRPr>
            </a:lvl2pPr>
            <a:lvl3pPr marL="914400" indent="0">
              <a:buNone/>
              <a:defRPr sz="2200">
                <a:solidFill>
                  <a:srgbClr val="4D4D4D"/>
                </a:solidFill>
              </a:defRPr>
            </a:lvl3pPr>
            <a:lvl4pPr marL="1371600" indent="0">
              <a:buNone/>
              <a:defRPr sz="2200">
                <a:solidFill>
                  <a:srgbClr val="4D4D4D"/>
                </a:solidFill>
              </a:defRPr>
            </a:lvl4pPr>
            <a:lvl5pPr marL="1828800" indent="0">
              <a:buNone/>
              <a:defRPr sz="2200">
                <a:solidFill>
                  <a:srgbClr val="4D4D4D"/>
                </a:solidFill>
              </a:defRPr>
            </a:lvl5pPr>
          </a:lstStyle>
          <a:p>
            <a:pPr lvl="0"/>
            <a:r>
              <a:rPr lang="en-GB"/>
              <a:t>Click to edit Master text styles</a:t>
            </a:r>
            <a:endParaRPr lang="en-US"/>
          </a:p>
        </p:txBody>
      </p:sp>
      <p:sp>
        <p:nvSpPr>
          <p:cNvPr id="8" name="Text Placeholder 7">
            <a:extLst>
              <a:ext uri="{FF2B5EF4-FFF2-40B4-BE49-F238E27FC236}">
                <a16:creationId xmlns:a16="http://schemas.microsoft.com/office/drawing/2014/main" id="{56EE823A-2D36-994F-878A-537AF133DBCE}"/>
              </a:ext>
            </a:extLst>
          </p:cNvPr>
          <p:cNvSpPr>
            <a:spLocks noGrp="1"/>
          </p:cNvSpPr>
          <p:nvPr>
            <p:ph type="body" sz="quarter" idx="17"/>
          </p:nvPr>
        </p:nvSpPr>
        <p:spPr>
          <a:xfrm>
            <a:off x="328611" y="5761406"/>
            <a:ext cx="11511783" cy="472703"/>
          </a:xfrm>
          <a:prstGeom prst="rect">
            <a:avLst/>
          </a:prstGeom>
        </p:spPr>
        <p:txBody>
          <a:bodyPr lIns="0" tIns="0" rIns="0" bIns="0" anchor="b" anchorCtr="0"/>
          <a:lstStyle>
            <a:lvl1pPr marL="0" indent="0">
              <a:buNone/>
              <a:defRPr sz="900">
                <a:solidFill>
                  <a:srgbClr val="4D4D4D"/>
                </a:solidFill>
              </a:defRPr>
            </a:lvl1pPr>
            <a:lvl2pPr marL="457200" indent="0">
              <a:buNone/>
              <a:defRPr sz="900">
                <a:solidFill>
                  <a:srgbClr val="4D4D4D"/>
                </a:solidFill>
              </a:defRPr>
            </a:lvl2pPr>
            <a:lvl3pPr marL="914400" indent="0">
              <a:buNone/>
              <a:defRPr sz="900">
                <a:solidFill>
                  <a:srgbClr val="4D4D4D"/>
                </a:solidFill>
              </a:defRPr>
            </a:lvl3pPr>
            <a:lvl4pPr marL="1371600" indent="0">
              <a:buNone/>
              <a:defRPr sz="900">
                <a:solidFill>
                  <a:srgbClr val="4D4D4D"/>
                </a:solidFill>
              </a:defRPr>
            </a:lvl4pPr>
            <a:lvl5pPr marL="1828800" indent="0">
              <a:buNone/>
              <a:defRPr sz="900">
                <a:solidFill>
                  <a:srgbClr val="4D4D4D"/>
                </a:solidFill>
              </a:defRPr>
            </a:lvl5pPr>
          </a:lstStyle>
          <a:p>
            <a:pPr lvl="0"/>
            <a:r>
              <a:rPr lang="en-GB"/>
              <a:t>Click to edit Master text styles</a:t>
            </a:r>
          </a:p>
        </p:txBody>
      </p:sp>
      <p:sp>
        <p:nvSpPr>
          <p:cNvPr id="11" name="Title Placeholder 2">
            <a:extLst>
              <a:ext uri="{FF2B5EF4-FFF2-40B4-BE49-F238E27FC236}">
                <a16:creationId xmlns:a16="http://schemas.microsoft.com/office/drawing/2014/main" id="{EC6DAE1C-B6E2-9947-B272-823F217A6328}"/>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1203258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Charts 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9" name="Chart Placeholder 17">
            <a:extLst>
              <a:ext uri="{FF2B5EF4-FFF2-40B4-BE49-F238E27FC236}">
                <a16:creationId xmlns:a16="http://schemas.microsoft.com/office/drawing/2014/main" id="{B2B4EC1B-B596-9F4D-9911-CAA411CE5CAB}"/>
              </a:ext>
            </a:extLst>
          </p:cNvPr>
          <p:cNvSpPr>
            <a:spLocks noGrp="1"/>
          </p:cNvSpPr>
          <p:nvPr>
            <p:ph type="chart" sz="quarter" idx="13" hasCustomPrompt="1"/>
          </p:nvPr>
        </p:nvSpPr>
        <p:spPr>
          <a:xfrm>
            <a:off x="328612" y="1974849"/>
            <a:ext cx="5667375" cy="3669679"/>
          </a:xfrm>
          <a:prstGeom prst="rect">
            <a:avLst/>
          </a:prstGeom>
        </p:spPr>
        <p:txBody>
          <a:bodyPr anchor="ctr"/>
          <a:lstStyle>
            <a:lvl1pPr marL="0" indent="0" algn="ctr">
              <a:buNone/>
              <a:defRPr/>
            </a:lvl1pPr>
          </a:lstStyle>
          <a:p>
            <a:r>
              <a:rPr lang="en-US"/>
              <a:t>Click here to insert chart</a:t>
            </a:r>
          </a:p>
        </p:txBody>
      </p:sp>
      <p:sp>
        <p:nvSpPr>
          <p:cNvPr id="10" name="Chart Placeholder 17">
            <a:extLst>
              <a:ext uri="{FF2B5EF4-FFF2-40B4-BE49-F238E27FC236}">
                <a16:creationId xmlns:a16="http://schemas.microsoft.com/office/drawing/2014/main" id="{91D70187-89E8-0140-8F9A-F72942BF32CF}"/>
              </a:ext>
            </a:extLst>
          </p:cNvPr>
          <p:cNvSpPr>
            <a:spLocks noGrp="1"/>
          </p:cNvSpPr>
          <p:nvPr>
            <p:ph type="chart" sz="quarter" idx="14" hasCustomPrompt="1"/>
          </p:nvPr>
        </p:nvSpPr>
        <p:spPr>
          <a:xfrm>
            <a:off x="6270262" y="1974850"/>
            <a:ext cx="5667375" cy="3669678"/>
          </a:xfrm>
          <a:prstGeom prst="rect">
            <a:avLst/>
          </a:prstGeom>
        </p:spPr>
        <p:txBody>
          <a:bodyPr anchor="ctr"/>
          <a:lstStyle>
            <a:lvl1pPr marL="0" indent="0" algn="ctr">
              <a:buNone/>
              <a:defRPr/>
            </a:lvl1pPr>
          </a:lstStyle>
          <a:p>
            <a:r>
              <a:rPr lang="en-US"/>
              <a:t>Click here to insert chart</a:t>
            </a:r>
          </a:p>
        </p:txBody>
      </p:sp>
      <p:cxnSp>
        <p:nvCxnSpPr>
          <p:cNvPr id="13" name="Straight Connector 12">
            <a:extLst>
              <a:ext uri="{FF2B5EF4-FFF2-40B4-BE49-F238E27FC236}">
                <a16:creationId xmlns:a16="http://schemas.microsoft.com/office/drawing/2014/main" id="{68187F14-BC36-B64D-B791-1AD72A4A0D30}"/>
              </a:ext>
            </a:extLst>
          </p:cNvPr>
          <p:cNvCxnSpPr>
            <a:cxnSpLocks/>
          </p:cNvCxnSpPr>
          <p:nvPr userDrawn="1"/>
        </p:nvCxnSpPr>
        <p:spPr>
          <a:xfrm flipV="1">
            <a:off x="6096000" y="1560668"/>
            <a:ext cx="0" cy="4673443"/>
          </a:xfrm>
          <a:prstGeom prst="line">
            <a:avLst/>
          </a:prstGeom>
          <a:ln>
            <a:solidFill>
              <a:srgbClr val="6F6E6E"/>
            </a:solidFill>
          </a:ln>
        </p:spPr>
        <p:style>
          <a:lnRef idx="1">
            <a:schemeClr val="accent1"/>
          </a:lnRef>
          <a:fillRef idx="0">
            <a:schemeClr val="accent1"/>
          </a:fillRef>
          <a:effectRef idx="0">
            <a:schemeClr val="accent1"/>
          </a:effectRef>
          <a:fontRef idx="minor">
            <a:schemeClr val="tx1"/>
          </a:fontRef>
        </p:style>
      </p:cxnSp>
      <p:sp>
        <p:nvSpPr>
          <p:cNvPr id="16" name="Slide Number Placeholder 1">
            <a:extLst>
              <a:ext uri="{FF2B5EF4-FFF2-40B4-BE49-F238E27FC236}">
                <a16:creationId xmlns:a16="http://schemas.microsoft.com/office/drawing/2014/main" id="{FF52ABE1-D005-D142-8962-7E6FEE0BB3F6}"/>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ext Placeholder 3">
            <a:extLst>
              <a:ext uri="{FF2B5EF4-FFF2-40B4-BE49-F238E27FC236}">
                <a16:creationId xmlns:a16="http://schemas.microsoft.com/office/drawing/2014/main" id="{D1AE6B56-BEE5-0F46-B760-F98F6508A037}"/>
              </a:ext>
            </a:extLst>
          </p:cNvPr>
          <p:cNvSpPr>
            <a:spLocks noGrp="1"/>
          </p:cNvSpPr>
          <p:nvPr>
            <p:ph type="body" sz="quarter" idx="17"/>
          </p:nvPr>
        </p:nvSpPr>
        <p:spPr>
          <a:xfrm>
            <a:off x="328610" y="1539600"/>
            <a:ext cx="5667373" cy="375589"/>
          </a:xfrm>
          <a:prstGeom prst="rect">
            <a:avLst/>
          </a:prstGeom>
        </p:spPr>
        <p:txBody>
          <a:bodyPr lIns="0" tIns="0" rIns="0" bIns="0"/>
          <a:lstStyle>
            <a:lvl1pPr marL="0" indent="0">
              <a:lnSpc>
                <a:spcPct val="100000"/>
              </a:lnSpc>
              <a:buNone/>
              <a:defRPr sz="2200" b="1">
                <a:solidFill>
                  <a:srgbClr val="4D4D4D"/>
                </a:solidFill>
              </a:defRPr>
            </a:lvl1pPr>
            <a:lvl2pPr marL="457200" indent="0">
              <a:buNone/>
              <a:defRPr sz="2200">
                <a:solidFill>
                  <a:srgbClr val="4D4D4D"/>
                </a:solidFill>
              </a:defRPr>
            </a:lvl2pPr>
            <a:lvl3pPr marL="914400" indent="0">
              <a:buNone/>
              <a:defRPr sz="2200">
                <a:solidFill>
                  <a:srgbClr val="4D4D4D"/>
                </a:solidFill>
              </a:defRPr>
            </a:lvl3pPr>
            <a:lvl4pPr marL="1371600" indent="0">
              <a:buNone/>
              <a:defRPr sz="2200">
                <a:solidFill>
                  <a:srgbClr val="4D4D4D"/>
                </a:solidFill>
              </a:defRPr>
            </a:lvl4pPr>
            <a:lvl5pPr marL="1828800" indent="0">
              <a:buNone/>
              <a:defRPr sz="2200">
                <a:solidFill>
                  <a:srgbClr val="4D4D4D"/>
                </a:solidFill>
              </a:defRPr>
            </a:lvl5pPr>
          </a:lstStyle>
          <a:p>
            <a:pPr lvl="0"/>
            <a:r>
              <a:rPr lang="en-GB"/>
              <a:t>Click to edit Master text styles</a:t>
            </a:r>
            <a:endParaRPr lang="en-US"/>
          </a:p>
        </p:txBody>
      </p:sp>
      <p:sp>
        <p:nvSpPr>
          <p:cNvPr id="18" name="Text Placeholder 7">
            <a:extLst>
              <a:ext uri="{FF2B5EF4-FFF2-40B4-BE49-F238E27FC236}">
                <a16:creationId xmlns:a16="http://schemas.microsoft.com/office/drawing/2014/main" id="{C7855427-C46F-6E43-B88B-9B867F64AF92}"/>
              </a:ext>
            </a:extLst>
          </p:cNvPr>
          <p:cNvSpPr>
            <a:spLocks noGrp="1"/>
          </p:cNvSpPr>
          <p:nvPr>
            <p:ph type="body" sz="quarter" idx="18"/>
          </p:nvPr>
        </p:nvSpPr>
        <p:spPr>
          <a:xfrm>
            <a:off x="328611" y="5761406"/>
            <a:ext cx="5667373" cy="472703"/>
          </a:xfrm>
          <a:prstGeom prst="rect">
            <a:avLst/>
          </a:prstGeom>
        </p:spPr>
        <p:txBody>
          <a:bodyPr lIns="0" tIns="0" rIns="0" bIns="0" anchor="b" anchorCtr="0"/>
          <a:lstStyle>
            <a:lvl1pPr marL="0" indent="0">
              <a:buNone/>
              <a:defRPr sz="900">
                <a:solidFill>
                  <a:srgbClr val="4D4D4D"/>
                </a:solidFill>
              </a:defRPr>
            </a:lvl1pPr>
            <a:lvl2pPr marL="457200" indent="0">
              <a:buNone/>
              <a:defRPr sz="900">
                <a:solidFill>
                  <a:srgbClr val="4D4D4D"/>
                </a:solidFill>
              </a:defRPr>
            </a:lvl2pPr>
            <a:lvl3pPr marL="914400" indent="0">
              <a:buNone/>
              <a:defRPr sz="900">
                <a:solidFill>
                  <a:srgbClr val="4D4D4D"/>
                </a:solidFill>
              </a:defRPr>
            </a:lvl3pPr>
            <a:lvl4pPr marL="1371600" indent="0">
              <a:buNone/>
              <a:defRPr sz="900">
                <a:solidFill>
                  <a:srgbClr val="4D4D4D"/>
                </a:solidFill>
              </a:defRPr>
            </a:lvl4pPr>
            <a:lvl5pPr marL="1828800" indent="0">
              <a:buNone/>
              <a:defRPr sz="900">
                <a:solidFill>
                  <a:srgbClr val="4D4D4D"/>
                </a:solidFill>
              </a:defRPr>
            </a:lvl5pPr>
          </a:lstStyle>
          <a:p>
            <a:pPr lvl="0"/>
            <a:r>
              <a:rPr lang="en-GB"/>
              <a:t>Click to edit Master text styles</a:t>
            </a:r>
          </a:p>
        </p:txBody>
      </p:sp>
      <p:sp>
        <p:nvSpPr>
          <p:cNvPr id="19" name="Text Placeholder 3">
            <a:extLst>
              <a:ext uri="{FF2B5EF4-FFF2-40B4-BE49-F238E27FC236}">
                <a16:creationId xmlns:a16="http://schemas.microsoft.com/office/drawing/2014/main" id="{72D534B1-AF29-6542-8A4A-90323EED443E}"/>
              </a:ext>
            </a:extLst>
          </p:cNvPr>
          <p:cNvSpPr>
            <a:spLocks noGrp="1"/>
          </p:cNvSpPr>
          <p:nvPr>
            <p:ph type="body" sz="quarter" idx="19"/>
          </p:nvPr>
        </p:nvSpPr>
        <p:spPr>
          <a:xfrm>
            <a:off x="6270262" y="1539600"/>
            <a:ext cx="5669648" cy="375589"/>
          </a:xfrm>
          <a:prstGeom prst="rect">
            <a:avLst/>
          </a:prstGeom>
        </p:spPr>
        <p:txBody>
          <a:bodyPr lIns="0" tIns="0" rIns="0" bIns="0"/>
          <a:lstStyle>
            <a:lvl1pPr marL="0" indent="0">
              <a:lnSpc>
                <a:spcPct val="100000"/>
              </a:lnSpc>
              <a:buNone/>
              <a:defRPr sz="2200" b="1">
                <a:solidFill>
                  <a:srgbClr val="4D4D4D"/>
                </a:solidFill>
              </a:defRPr>
            </a:lvl1pPr>
            <a:lvl2pPr marL="457200" indent="0">
              <a:buNone/>
              <a:defRPr sz="2200">
                <a:solidFill>
                  <a:srgbClr val="4D4D4D"/>
                </a:solidFill>
              </a:defRPr>
            </a:lvl2pPr>
            <a:lvl3pPr marL="914400" indent="0">
              <a:buNone/>
              <a:defRPr sz="2200">
                <a:solidFill>
                  <a:srgbClr val="4D4D4D"/>
                </a:solidFill>
              </a:defRPr>
            </a:lvl3pPr>
            <a:lvl4pPr marL="1371600" indent="0">
              <a:buNone/>
              <a:defRPr sz="2200">
                <a:solidFill>
                  <a:srgbClr val="4D4D4D"/>
                </a:solidFill>
              </a:defRPr>
            </a:lvl4pPr>
            <a:lvl5pPr marL="1828800" indent="0">
              <a:buNone/>
              <a:defRPr sz="2200">
                <a:solidFill>
                  <a:srgbClr val="4D4D4D"/>
                </a:solidFill>
              </a:defRPr>
            </a:lvl5pPr>
          </a:lstStyle>
          <a:p>
            <a:pPr lvl="0"/>
            <a:r>
              <a:rPr lang="en-GB"/>
              <a:t>Click to edit Master text styles</a:t>
            </a:r>
            <a:endParaRPr lang="en-US"/>
          </a:p>
        </p:txBody>
      </p:sp>
      <p:sp>
        <p:nvSpPr>
          <p:cNvPr id="20" name="Text Placeholder 7">
            <a:extLst>
              <a:ext uri="{FF2B5EF4-FFF2-40B4-BE49-F238E27FC236}">
                <a16:creationId xmlns:a16="http://schemas.microsoft.com/office/drawing/2014/main" id="{E5D87E4F-7A75-9147-A964-185CD47EBD4A}"/>
              </a:ext>
            </a:extLst>
          </p:cNvPr>
          <p:cNvSpPr>
            <a:spLocks noGrp="1"/>
          </p:cNvSpPr>
          <p:nvPr>
            <p:ph type="body" sz="quarter" idx="20"/>
          </p:nvPr>
        </p:nvSpPr>
        <p:spPr>
          <a:xfrm>
            <a:off x="6270261" y="5761406"/>
            <a:ext cx="5669648" cy="472703"/>
          </a:xfrm>
          <a:prstGeom prst="rect">
            <a:avLst/>
          </a:prstGeom>
        </p:spPr>
        <p:txBody>
          <a:bodyPr lIns="0" tIns="0" rIns="0" bIns="0" anchor="b" anchorCtr="0"/>
          <a:lstStyle>
            <a:lvl1pPr marL="0" indent="0">
              <a:buNone/>
              <a:defRPr sz="900">
                <a:solidFill>
                  <a:srgbClr val="4D4D4D"/>
                </a:solidFill>
              </a:defRPr>
            </a:lvl1pPr>
            <a:lvl2pPr marL="457200" indent="0">
              <a:buNone/>
              <a:defRPr sz="900">
                <a:solidFill>
                  <a:srgbClr val="4D4D4D"/>
                </a:solidFill>
              </a:defRPr>
            </a:lvl2pPr>
            <a:lvl3pPr marL="914400" indent="0">
              <a:buNone/>
              <a:defRPr sz="900">
                <a:solidFill>
                  <a:srgbClr val="4D4D4D"/>
                </a:solidFill>
              </a:defRPr>
            </a:lvl3pPr>
            <a:lvl4pPr marL="1371600" indent="0">
              <a:buNone/>
              <a:defRPr sz="900">
                <a:solidFill>
                  <a:srgbClr val="4D4D4D"/>
                </a:solidFill>
              </a:defRPr>
            </a:lvl4pPr>
            <a:lvl5pPr marL="1828800" indent="0">
              <a:buNone/>
              <a:defRPr sz="900">
                <a:solidFill>
                  <a:srgbClr val="4D4D4D"/>
                </a:solidFill>
              </a:defRPr>
            </a:lvl5pPr>
          </a:lstStyle>
          <a:p>
            <a:pPr lvl="0"/>
            <a:r>
              <a:rPr lang="en-GB"/>
              <a:t>Click to edit Master text styles</a:t>
            </a:r>
          </a:p>
        </p:txBody>
      </p:sp>
      <p:sp>
        <p:nvSpPr>
          <p:cNvPr id="12" name="Title Placeholder 2">
            <a:extLst>
              <a:ext uri="{FF2B5EF4-FFF2-40B4-BE49-F238E27FC236}">
                <a16:creationId xmlns:a16="http://schemas.microsoft.com/office/drawing/2014/main" id="{F69E945C-D781-CE41-A766-6E74950FA838}"/>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98791408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Various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8" name="Content Placeholder 13">
            <a:extLst>
              <a:ext uri="{FF2B5EF4-FFF2-40B4-BE49-F238E27FC236}">
                <a16:creationId xmlns:a16="http://schemas.microsoft.com/office/drawing/2014/main" id="{C0B53582-4809-174E-934D-F05E5B011484}"/>
              </a:ext>
            </a:extLst>
          </p:cNvPr>
          <p:cNvSpPr>
            <a:spLocks noGrp="1"/>
          </p:cNvSpPr>
          <p:nvPr>
            <p:ph sz="quarter" idx="16"/>
          </p:nvPr>
        </p:nvSpPr>
        <p:spPr>
          <a:xfrm>
            <a:off x="328611" y="1605816"/>
            <a:ext cx="11511783" cy="4721958"/>
          </a:xfrm>
          <a:prstGeom prst="rect">
            <a:avLst/>
          </a:prstGeom>
        </p:spPr>
        <p:txBody>
          <a:bodyPr/>
          <a:lstStyle>
            <a:lvl1pPr>
              <a:defRPr>
                <a:noFill/>
              </a:defRPr>
            </a:lvl1pPr>
            <a:lvl2pPr>
              <a:defRPr>
                <a:noFill/>
              </a:defRPr>
            </a:lvl2pPr>
            <a:lvl3pPr>
              <a:defRPr>
                <a:noFill/>
              </a:defRPr>
            </a:lvl3pPr>
            <a:lvl4pPr>
              <a:defRPr>
                <a:noFill/>
              </a:defRPr>
            </a:lvl4pPr>
            <a:lvl5pPr>
              <a:defRPr>
                <a:noFill/>
              </a:defRPr>
            </a:lvl5pPr>
          </a:lstStyle>
          <a:p>
            <a:pPr lvl="0"/>
            <a:endParaRPr lang="en-US"/>
          </a:p>
        </p:txBody>
      </p:sp>
      <p:sp>
        <p:nvSpPr>
          <p:cNvPr id="7" name="Slide Number Placeholder 1">
            <a:extLst>
              <a:ext uri="{FF2B5EF4-FFF2-40B4-BE49-F238E27FC236}">
                <a16:creationId xmlns:a16="http://schemas.microsoft.com/office/drawing/2014/main" id="{6E925BA3-41D8-7348-BE82-C704337417A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itle Placeholder 2">
            <a:extLst>
              <a:ext uri="{FF2B5EF4-FFF2-40B4-BE49-F238E27FC236}">
                <a16:creationId xmlns:a16="http://schemas.microsoft.com/office/drawing/2014/main" id="{381AAE7B-F928-614F-BEC7-03F3E25CDEBE}"/>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391815470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Key data 1 – Dark 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tx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tx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tx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tx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tx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50AEB4D3-51E5-2F44-8BBA-9190748412BB}"/>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819CD795-FA1A-0941-8A92-BA09D263ABC9}"/>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499871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Key data 1 – 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04F9A"/>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04F9A"/>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04F9A"/>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04F9A"/>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04F9A"/>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1766A70A-E117-9546-9B6D-8F42CA705C73}"/>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CAA27E90-C798-9147-8364-340CBCB2DB83}"/>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419228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Key data 1 – Light 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384DB"/>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384DB"/>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384DB"/>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384DB"/>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384DB"/>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0486B7E9-04E2-A74F-B8ED-87E5F2805D37}"/>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DFF997F0-4531-344E-A0C2-17B405612989}"/>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2290542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Key data 1 – Teal">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4"/>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4"/>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4"/>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4"/>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4"/>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28A89318-ED32-FD47-AD4A-B669DE9BF8F9}"/>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67C5ED5C-403B-C54B-B3C0-89E937E71AB9}"/>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3346418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Key data 1 – 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1"/>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1"/>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1"/>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1"/>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1"/>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B092F287-E5DA-C543-99D2-1ADBC6D45BFD}"/>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CE9210C3-9260-284B-8BB8-3688302DC23D}"/>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05890671"/>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Key data 1 – Purp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5"/>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5"/>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5"/>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5"/>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5"/>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DEB44D7A-C098-644A-8CBD-043746E49C1E}"/>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C5E480DB-8EDB-1B44-A014-FAAF052C0130}"/>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814858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Key data 1 – Dark purp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3"/>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3"/>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3"/>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3"/>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3"/>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A10A0584-0252-E446-ACD0-B8495A5A9D36}"/>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1387BC46-5664-8848-A6FB-DFD58FE48B4F}"/>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3669009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Key data 1 – Magenta">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6"/>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6"/>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6"/>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6"/>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6"/>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42E4E707-AFC8-F04E-ACA2-90E3B6DCC044}"/>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66278632-BBDF-C540-BA43-1EB243EB855D}"/>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3097410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Key data 1 – Oran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2"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1800000"/>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a:p>
            <a:pPr marL="0" lvl="1" indent="0" algn="l" defTabSz="914400" rtl="0" eaLnBrk="1" latinLnBrk="0" hangingPunct="1">
              <a:lnSpc>
                <a:spcPts val="2500"/>
              </a:lnSpc>
              <a:spcBef>
                <a:spcPts val="0"/>
              </a:spcBef>
              <a:buFont typeface="Arial" panose="020B0604020202020204" pitchFamily="34" charset="0"/>
              <a:buNone/>
            </a:pPr>
            <a:r>
              <a:rPr lang="en-GB"/>
              <a:t>Text here</a:t>
            </a:r>
          </a:p>
        </p:txBody>
      </p:sp>
      <p:sp>
        <p:nvSpPr>
          <p:cNvPr id="18" name="Slide Number Placeholder 1">
            <a:extLst>
              <a:ext uri="{FF2B5EF4-FFF2-40B4-BE49-F238E27FC236}">
                <a16:creationId xmlns:a16="http://schemas.microsoft.com/office/drawing/2014/main" id="{677C8A78-1579-2348-A134-6F171126903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17" name="Title Placeholder 2">
            <a:extLst>
              <a:ext uri="{FF2B5EF4-FFF2-40B4-BE49-F238E27FC236}">
                <a16:creationId xmlns:a16="http://schemas.microsoft.com/office/drawing/2014/main" id="{21D49A93-6D99-E74C-ABE2-700C65552D63}"/>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20" name="Text Placeholder 4">
            <a:extLst>
              <a:ext uri="{FF2B5EF4-FFF2-40B4-BE49-F238E27FC236}">
                <a16:creationId xmlns:a16="http://schemas.microsoft.com/office/drawing/2014/main" id="{3594FDD4-EAFB-9147-B8B2-958D1B4E539A}"/>
              </a:ext>
            </a:extLst>
          </p:cNvPr>
          <p:cNvSpPr>
            <a:spLocks noGrp="1"/>
          </p:cNvSpPr>
          <p:nvPr>
            <p:ph type="body" sz="quarter" idx="22"/>
          </p:nvPr>
        </p:nvSpPr>
        <p:spPr>
          <a:xfrm>
            <a:off x="328609" y="1534376"/>
            <a:ext cx="3940881"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1698813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Key data 2 – Dark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tx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tx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tx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tx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tx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tx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A3A59EF2-1924-AB4E-9AD4-DBAC68C99040}"/>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186034245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Key data 2 –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rgbClr val="004F9A"/>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04F9A"/>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04F9A"/>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04F9A"/>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04F9A"/>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04F9A"/>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64723C92-C7F5-C24C-AC1E-F34DC77F7517}"/>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252913830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Key data 2 – Light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rgbClr val="0384DB"/>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0384DB"/>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0384DB"/>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0384DB"/>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0384DB"/>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0384DB"/>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AA3DEC3A-C671-7548-BCA5-6FFE4E5553FF}"/>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390871119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Key data 2 – Teal">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1"/>
            <a:ext cx="4064400" cy="6327776"/>
          </a:xfrm>
          <a:prstGeom prst="rect">
            <a:avLst/>
          </a:prstGeom>
          <a:solidFill>
            <a:srgbClr val="2F9191"/>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rgbClr val="2F9191"/>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rgbClr val="2F9191"/>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rgbClr val="2F9191"/>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rgbClr val="2F9191"/>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rgbClr val="2F9191"/>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9BCA33C3-6A2E-734F-8E70-5A50CC992D6C}"/>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246803921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Key data 2 – Gree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1"/>
            <a:ext cx="4064400" cy="6327776"/>
          </a:xfrm>
          <a:prstGeom prst="rect">
            <a:avLst/>
          </a:prstGeom>
          <a:solidFill>
            <a:schemeClr val="accent1"/>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1"/>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1"/>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1"/>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1"/>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1"/>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7F96865E-AD75-E74D-AE15-2426FF1B5F7E}"/>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357709488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Key data 2 –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5"/>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5"/>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5"/>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5"/>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5"/>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5"/>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931DD593-EB6F-AF4C-9879-EACF47139459}"/>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179477591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Key data 2 – Dark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3"/>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3"/>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3"/>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3"/>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3"/>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3"/>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2FF64E1F-7DA1-4441-AD77-6BA8EDFD247E}"/>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38907140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Key data 2 – Magenta">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6"/>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6"/>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6"/>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6"/>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6"/>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6"/>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A4C17B3D-241A-3345-AC5C-A014D7F3094F}"/>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139737643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Key data 2 – Orang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pic>
        <p:nvPicPr>
          <p:cNvPr id="6" name="Picture 5">
            <a:extLst>
              <a:ext uri="{FF2B5EF4-FFF2-40B4-BE49-F238E27FC236}">
                <a16:creationId xmlns:a16="http://schemas.microsoft.com/office/drawing/2014/main" id="{8D33BEFB-3970-5440-B9B0-1ED43C218214}"/>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4782064" y="1588351"/>
            <a:ext cx="2142000" cy="2142067"/>
          </a:xfrm>
          <a:prstGeom prst="rect">
            <a:avLst/>
          </a:prstGeom>
          <a:solidFill>
            <a:schemeClr val="accent2"/>
          </a:solidFill>
        </p:spPr>
      </p:pic>
      <p:pic>
        <p:nvPicPr>
          <p:cNvPr id="9" name="Picture 8">
            <a:extLst>
              <a:ext uri="{FF2B5EF4-FFF2-40B4-BE49-F238E27FC236}">
                <a16:creationId xmlns:a16="http://schemas.microsoft.com/office/drawing/2014/main" id="{1F028AC2-1398-6843-944F-F2D917B34B39}"/>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7242430" y="1588351"/>
            <a:ext cx="2142000" cy="2142067"/>
          </a:xfrm>
          <a:prstGeom prst="rect">
            <a:avLst/>
          </a:prstGeom>
          <a:solidFill>
            <a:schemeClr val="accent2"/>
          </a:solidFill>
        </p:spPr>
      </p:pic>
      <p:pic>
        <p:nvPicPr>
          <p:cNvPr id="13" name="Picture 12">
            <a:extLst>
              <a:ext uri="{FF2B5EF4-FFF2-40B4-BE49-F238E27FC236}">
                <a16:creationId xmlns:a16="http://schemas.microsoft.com/office/drawing/2014/main" id="{4AF6005A-4C4A-B14D-8060-DAD55BEDCA1E}"/>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9702796" y="1588351"/>
            <a:ext cx="2142000" cy="2142067"/>
          </a:xfrm>
          <a:prstGeom prst="rect">
            <a:avLst/>
          </a:prstGeom>
          <a:solidFill>
            <a:schemeClr val="accent2"/>
          </a:solidFill>
        </p:spPr>
      </p:pic>
      <p:pic>
        <p:nvPicPr>
          <p:cNvPr id="16" name="Picture 15">
            <a:extLst>
              <a:ext uri="{FF2B5EF4-FFF2-40B4-BE49-F238E27FC236}">
                <a16:creationId xmlns:a16="http://schemas.microsoft.com/office/drawing/2014/main" id="{8FD7EC8F-A93A-3A45-B96D-06799E52D8F6}"/>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901322" y="3967484"/>
            <a:ext cx="2142000" cy="2142067"/>
          </a:xfrm>
          <a:prstGeom prst="rect">
            <a:avLst/>
          </a:prstGeom>
          <a:solidFill>
            <a:schemeClr val="accent2"/>
          </a:solidFill>
        </p:spPr>
      </p:pic>
      <p:pic>
        <p:nvPicPr>
          <p:cNvPr id="19" name="Picture 18">
            <a:extLst>
              <a:ext uri="{FF2B5EF4-FFF2-40B4-BE49-F238E27FC236}">
                <a16:creationId xmlns:a16="http://schemas.microsoft.com/office/drawing/2014/main" id="{3134F9D0-C320-F047-A783-DF4079A5737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8361688" y="3967484"/>
            <a:ext cx="2142000" cy="2142067"/>
          </a:xfrm>
          <a:prstGeom prst="rect">
            <a:avLst/>
          </a:prstGeom>
          <a:solidFill>
            <a:schemeClr val="accent2"/>
          </a:solidFill>
        </p:spPr>
      </p:pic>
      <p:sp>
        <p:nvSpPr>
          <p:cNvPr id="22" name="Text Placeholder 6">
            <a:extLst>
              <a:ext uri="{FF2B5EF4-FFF2-40B4-BE49-F238E27FC236}">
                <a16:creationId xmlns:a16="http://schemas.microsoft.com/office/drawing/2014/main" id="{64A1A31C-AAEA-5244-A3DC-FAE7C640F79C}"/>
              </a:ext>
            </a:extLst>
          </p:cNvPr>
          <p:cNvSpPr>
            <a:spLocks noGrp="1"/>
          </p:cNvSpPr>
          <p:nvPr userDrawn="1">
            <p:ph type="body" sz="quarter" idx="13" hasCustomPrompt="1"/>
          </p:nvPr>
        </p:nvSpPr>
        <p:spPr>
          <a:xfrm>
            <a:off x="4949572" y="1759385"/>
            <a:ext cx="1807364" cy="495677"/>
          </a:xfrm>
          <a:prstGeom prst="rect">
            <a:avLst/>
          </a:prstGeom>
        </p:spPr>
        <p:txBody>
          <a:bodyPr lIns="0" tIns="0" rIns="0" bIns="0"/>
          <a:lstStyle>
            <a:lvl1pPr marL="0" indent="0">
              <a:lnSpc>
                <a:spcPts val="4000"/>
              </a:lnSpc>
              <a:spcBef>
                <a:spcPts val="0"/>
              </a:spcBef>
              <a:spcAft>
                <a:spcPts val="0"/>
              </a:spcAft>
              <a:buNone/>
              <a:defRPr sz="3800" b="1"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lang="en-GB" sz="1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29" name="Text Placeholder 6">
            <a:extLst>
              <a:ext uri="{FF2B5EF4-FFF2-40B4-BE49-F238E27FC236}">
                <a16:creationId xmlns:a16="http://schemas.microsoft.com/office/drawing/2014/main" id="{B43EF060-5240-904E-A0CE-4C033D1EB379}"/>
              </a:ext>
            </a:extLst>
          </p:cNvPr>
          <p:cNvSpPr>
            <a:spLocks noGrp="1"/>
          </p:cNvSpPr>
          <p:nvPr>
            <p:ph type="body" sz="quarter" idx="17" hasCustomPrompt="1"/>
          </p:nvPr>
        </p:nvSpPr>
        <p:spPr>
          <a:xfrm>
            <a:off x="7409748"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0" name="Text Placeholder 6">
            <a:extLst>
              <a:ext uri="{FF2B5EF4-FFF2-40B4-BE49-F238E27FC236}">
                <a16:creationId xmlns:a16="http://schemas.microsoft.com/office/drawing/2014/main" id="{59B32546-673F-A640-BCAE-3F8B4BBB50A0}"/>
              </a:ext>
            </a:extLst>
          </p:cNvPr>
          <p:cNvSpPr>
            <a:spLocks noGrp="1"/>
          </p:cNvSpPr>
          <p:nvPr>
            <p:ph type="body" sz="quarter" idx="18" hasCustomPrompt="1"/>
          </p:nvPr>
        </p:nvSpPr>
        <p:spPr>
          <a:xfrm>
            <a:off x="9870114" y="1759385"/>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1" name="Text Placeholder 6">
            <a:extLst>
              <a:ext uri="{FF2B5EF4-FFF2-40B4-BE49-F238E27FC236}">
                <a16:creationId xmlns:a16="http://schemas.microsoft.com/office/drawing/2014/main" id="{5921415F-96F5-CD4C-8C1C-695BD45B12AD}"/>
              </a:ext>
            </a:extLst>
          </p:cNvPr>
          <p:cNvSpPr>
            <a:spLocks noGrp="1"/>
          </p:cNvSpPr>
          <p:nvPr>
            <p:ph type="body" sz="quarter" idx="19" hasCustomPrompt="1"/>
          </p:nvPr>
        </p:nvSpPr>
        <p:spPr>
          <a:xfrm>
            <a:off x="6068640" y="4138517"/>
            <a:ext cx="1807364" cy="495677"/>
          </a:xfrm>
          <a:prstGeom prst="rect">
            <a:avLst/>
          </a:prstGeom>
        </p:spPr>
        <p:txBody>
          <a:bodyPr lIns="0" tIns="0" rIns="0" bIns="0"/>
          <a:lstStyle>
            <a:lvl1pPr marL="0" indent="0">
              <a:lnSpc>
                <a:spcPts val="4000"/>
              </a:lnSpc>
              <a:spcBef>
                <a:spcPts val="0"/>
              </a:spcBef>
              <a:spcAft>
                <a:spcPts val="250"/>
              </a:spcAft>
              <a:buNone/>
              <a:defRPr sz="3800" b="1" i="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a:t>Stat</a:t>
            </a:r>
          </a:p>
        </p:txBody>
      </p:sp>
      <p:sp>
        <p:nvSpPr>
          <p:cNvPr id="32" name="Text Placeholder 6">
            <a:extLst>
              <a:ext uri="{FF2B5EF4-FFF2-40B4-BE49-F238E27FC236}">
                <a16:creationId xmlns:a16="http://schemas.microsoft.com/office/drawing/2014/main" id="{F3C16B46-4B61-A747-A80C-E0869063019F}"/>
              </a:ext>
            </a:extLst>
          </p:cNvPr>
          <p:cNvSpPr>
            <a:spLocks noGrp="1"/>
          </p:cNvSpPr>
          <p:nvPr>
            <p:ph type="body" sz="quarter" idx="20" hasCustomPrompt="1"/>
          </p:nvPr>
        </p:nvSpPr>
        <p:spPr>
          <a:xfrm>
            <a:off x="8529006" y="4138517"/>
            <a:ext cx="1807364" cy="495677"/>
          </a:xfrm>
          <a:prstGeom prst="rect">
            <a:avLst/>
          </a:prstGeom>
        </p:spPr>
        <p:txBody>
          <a:bodyPr lIns="0" tIns="0" rIns="0" bIns="0"/>
          <a:lstStyle>
            <a:lvl1pPr marL="0" indent="0">
              <a:lnSpc>
                <a:spcPts val="4000"/>
              </a:lnSpc>
              <a:spcBef>
                <a:spcPts val="0"/>
              </a:spcBef>
              <a:spcAft>
                <a:spcPts val="250"/>
              </a:spcAft>
              <a:buNone/>
              <a:defRPr sz="3800" b="1" i="0" baseline="0">
                <a:solidFill>
                  <a:schemeClr val="bg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sz="4000"/>
              <a:t>Stat</a:t>
            </a:r>
          </a:p>
        </p:txBody>
      </p:sp>
      <p:sp>
        <p:nvSpPr>
          <p:cNvPr id="18" name="Text Placeholder 6">
            <a:extLst>
              <a:ext uri="{FF2B5EF4-FFF2-40B4-BE49-F238E27FC236}">
                <a16:creationId xmlns:a16="http://schemas.microsoft.com/office/drawing/2014/main" id="{2A396868-47CD-DB41-9309-2E17A7026004}"/>
              </a:ext>
            </a:extLst>
          </p:cNvPr>
          <p:cNvSpPr>
            <a:spLocks noGrp="1"/>
          </p:cNvSpPr>
          <p:nvPr>
            <p:ph type="body" sz="quarter" idx="21" hasCustomPrompt="1"/>
          </p:nvPr>
        </p:nvSpPr>
        <p:spPr>
          <a:xfrm>
            <a:off x="4949572"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0" name="Text Placeholder 6">
            <a:extLst>
              <a:ext uri="{FF2B5EF4-FFF2-40B4-BE49-F238E27FC236}">
                <a16:creationId xmlns:a16="http://schemas.microsoft.com/office/drawing/2014/main" id="{1F37AFC2-0BAD-A642-BBED-10932392717C}"/>
              </a:ext>
            </a:extLst>
          </p:cNvPr>
          <p:cNvSpPr>
            <a:spLocks noGrp="1"/>
          </p:cNvSpPr>
          <p:nvPr>
            <p:ph type="body" sz="quarter" idx="22" hasCustomPrompt="1"/>
          </p:nvPr>
        </p:nvSpPr>
        <p:spPr>
          <a:xfrm>
            <a:off x="7409748" y="2316276"/>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1" name="Text Placeholder 6">
            <a:extLst>
              <a:ext uri="{FF2B5EF4-FFF2-40B4-BE49-F238E27FC236}">
                <a16:creationId xmlns:a16="http://schemas.microsoft.com/office/drawing/2014/main" id="{247CF92F-3A02-D749-886A-CFB227373DD9}"/>
              </a:ext>
            </a:extLst>
          </p:cNvPr>
          <p:cNvSpPr>
            <a:spLocks noGrp="1"/>
          </p:cNvSpPr>
          <p:nvPr>
            <p:ph type="body" sz="quarter" idx="23" hasCustomPrompt="1"/>
          </p:nvPr>
        </p:nvSpPr>
        <p:spPr>
          <a:xfrm>
            <a:off x="9870114" y="2316276"/>
            <a:ext cx="1807364" cy="1243109"/>
          </a:xfrm>
          <a:prstGeom prst="rect">
            <a:avLst/>
          </a:prstGeom>
        </p:spPr>
        <p:txBody>
          <a:bodyPr lIns="0" tIns="0" rIns="0" bIns="0"/>
          <a:lstStyle>
            <a:lvl1pPr marL="0" marR="0" indent="0" algn="l" defTabSz="914400" rtl="0" eaLnBrk="1" fontAlgn="auto" latinLnBrk="0" hangingPunct="1">
              <a:lnSpc>
                <a:spcPts val="1500"/>
              </a:lnSpc>
              <a:spcBef>
                <a:spcPts val="0"/>
              </a:spcBef>
              <a:spcAft>
                <a:spcPts val="0"/>
              </a:spcAft>
              <a:buClrTx/>
              <a:buSzTx/>
              <a:buFont typeface="Arial" panose="020B0604020202020204" pitchFamily="34" charset="0"/>
              <a:buNone/>
              <a:tabLst/>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5" name="Text Placeholder 6">
            <a:extLst>
              <a:ext uri="{FF2B5EF4-FFF2-40B4-BE49-F238E27FC236}">
                <a16:creationId xmlns:a16="http://schemas.microsoft.com/office/drawing/2014/main" id="{44D9126E-F9D7-0D49-9C6E-A37114987A8E}"/>
              </a:ext>
            </a:extLst>
          </p:cNvPr>
          <p:cNvSpPr>
            <a:spLocks noGrp="1"/>
          </p:cNvSpPr>
          <p:nvPr>
            <p:ph type="body" sz="quarter" idx="26" hasCustomPrompt="1"/>
          </p:nvPr>
        </p:nvSpPr>
        <p:spPr>
          <a:xfrm>
            <a:off x="6068640"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6" name="Text Placeholder 6">
            <a:extLst>
              <a:ext uri="{FF2B5EF4-FFF2-40B4-BE49-F238E27FC236}">
                <a16:creationId xmlns:a16="http://schemas.microsoft.com/office/drawing/2014/main" id="{B81DC756-8021-8547-9F6E-492A10D0F93D}"/>
              </a:ext>
            </a:extLst>
          </p:cNvPr>
          <p:cNvSpPr>
            <a:spLocks noGrp="1"/>
          </p:cNvSpPr>
          <p:nvPr>
            <p:ph type="body" sz="quarter" idx="27" hasCustomPrompt="1"/>
          </p:nvPr>
        </p:nvSpPr>
        <p:spPr>
          <a:xfrm>
            <a:off x="8529006" y="4695408"/>
            <a:ext cx="1807364" cy="1243109"/>
          </a:xfrm>
          <a:prstGeom prst="rect">
            <a:avLst/>
          </a:prstGeom>
        </p:spPr>
        <p:txBody>
          <a:bodyPr lIns="0" tIns="0" rIns="0" bIns="0"/>
          <a:lstStyle>
            <a:lvl1pPr marL="0" indent="0">
              <a:lnSpc>
                <a:spcPts val="1500"/>
              </a:lnSpc>
              <a:spcBef>
                <a:spcPts val="0"/>
              </a:spcBef>
              <a:spcAft>
                <a:spcPts val="0"/>
              </a:spcAft>
              <a:buNone/>
              <a:defRPr sz="1200" b="0" i="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a:t>Text</a:t>
            </a:r>
          </a:p>
        </p:txBody>
      </p:sp>
      <p:sp>
        <p:nvSpPr>
          <p:cNvPr id="23" name="Slide Number Placeholder 1">
            <a:extLst>
              <a:ext uri="{FF2B5EF4-FFF2-40B4-BE49-F238E27FC236}">
                <a16:creationId xmlns:a16="http://schemas.microsoft.com/office/drawing/2014/main" id="{A609BA86-8274-084E-BCEE-D3F12813E372}"/>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24" name="Text Placeholder 4">
            <a:extLst>
              <a:ext uri="{FF2B5EF4-FFF2-40B4-BE49-F238E27FC236}">
                <a16:creationId xmlns:a16="http://schemas.microsoft.com/office/drawing/2014/main" id="{3487F20B-56D8-5E44-9033-D50D18AB88AC}"/>
              </a:ext>
            </a:extLst>
          </p:cNvPr>
          <p:cNvSpPr>
            <a:spLocks noGrp="1"/>
          </p:cNvSpPr>
          <p:nvPr>
            <p:ph type="body" sz="quarter" idx="16" hasCustomPrompt="1"/>
          </p:nvPr>
        </p:nvSpPr>
        <p:spPr>
          <a:xfrm>
            <a:off x="328611" y="1511892"/>
            <a:ext cx="3466493" cy="4815885"/>
          </a:xfrm>
          <a:prstGeom prst="rect">
            <a:avLst/>
          </a:prstGeom>
        </p:spPr>
        <p:txBody>
          <a:bodyPr lIns="0" tIns="0" rIns="0" bIns="0"/>
          <a:lstStyle>
            <a:lvl1pPr marL="0" indent="0">
              <a:lnSpc>
                <a:spcPct val="100000"/>
              </a:lnSpc>
              <a:buFont typeface="System Font Regular"/>
              <a:buNone/>
              <a:defRPr sz="30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Intro</a:t>
            </a:r>
          </a:p>
        </p:txBody>
      </p:sp>
    </p:spTree>
    <p:extLst>
      <p:ext uri="{BB962C8B-B14F-4D97-AF65-F5344CB8AC3E}">
        <p14:creationId xmlns:p14="http://schemas.microsoft.com/office/powerpoint/2010/main" val="70878287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Key data 3 – Dark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2"/>
            <a:ext cx="4064400" cy="6327776"/>
          </a:xfrm>
          <a:prstGeom prst="rect">
            <a:avLst/>
          </a:prstGeom>
          <a:solidFill>
            <a:schemeClr val="tx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15" name="Text Placeholder 4">
            <a:extLst>
              <a:ext uri="{FF2B5EF4-FFF2-40B4-BE49-F238E27FC236}">
                <a16:creationId xmlns:a16="http://schemas.microsoft.com/office/drawing/2014/main" id="{7FCEC092-1CDB-BC4A-B37F-9F5A0D50651D}"/>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84060" cy="552449"/>
          </a:xfrm>
          <a:prstGeom prst="rect">
            <a:avLst/>
          </a:prstGeom>
        </p:spPr>
        <p:txBody>
          <a:bodyPr lIns="0" tIns="0" rIns="0" bIns="0"/>
          <a:lstStyle>
            <a:lvl1pPr marL="0" indent="0">
              <a:lnSpc>
                <a:spcPct val="100000"/>
              </a:lnSpc>
              <a:spcBef>
                <a:spcPts val="0"/>
              </a:spcBef>
              <a:buFont typeface="System Font Regular"/>
              <a:buNone/>
              <a:defRPr sz="1500" b="1">
                <a:solidFill>
                  <a:schemeClr val="tx2"/>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tx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tx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tx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Tree>
    <p:extLst>
      <p:ext uri="{BB962C8B-B14F-4D97-AF65-F5344CB8AC3E}">
        <p14:creationId xmlns:p14="http://schemas.microsoft.com/office/powerpoint/2010/main" val="272904623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Key data 3 –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2"/>
            <a:ext cx="4064400" cy="6327776"/>
          </a:xfrm>
          <a:prstGeom prst="rect">
            <a:avLst/>
          </a:prstGeom>
          <a:solidFill>
            <a:srgbClr val="004F9A"/>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rgbClr val="004F9A"/>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04F9A"/>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04F9A"/>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04F9A"/>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8625D25F-D859-6948-B8BB-139A019271C4}"/>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96170603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Key data 3 – Light blu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rgbClr val="0384DB"/>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rgbClr val="0384DB"/>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384DB"/>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384DB"/>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rgbClr val="0384DB"/>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A93EE63F-85E7-AB40-8498-02A5A6D4A473}"/>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312141216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Key data 3 – Teal">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4"/>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4"/>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4"/>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4"/>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4"/>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4691139E-5105-9C4E-82FC-6BE98807458C}"/>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415776893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1_Key data 3 – Gree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1"/>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F4C11F7C-0C74-2841-AD9F-5AA1DCB7A503}"/>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878529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_Key data 3 –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5"/>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5"/>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5"/>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5"/>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5"/>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BEB75EE2-7E15-9F42-9820-C48BE10CB64C}"/>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9461504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Key data 3 – Dark purpl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3"/>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3"/>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3"/>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3"/>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3"/>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E2387ECB-04C0-A145-A6F2-5C767727471E}"/>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325077947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Key data 3 – Magenta">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6"/>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6"/>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6"/>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6"/>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6"/>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9ACE57DA-E8BF-BE44-ADDE-9CF7AAD93166}"/>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118402698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Key data 3 – Orang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0607860-FC1F-664B-8AEB-3A938931B625}"/>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0"/>
            <a:ext cx="4064400" cy="6327776"/>
          </a:xfrm>
          <a:prstGeom prst="rect">
            <a:avLst/>
          </a:prstGeom>
          <a:solidFill>
            <a:schemeClr val="accent2"/>
          </a:solidFill>
        </p:spPr>
      </p:pic>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6" name="Slide Number Placeholder 1">
            <a:extLst>
              <a:ext uri="{FF2B5EF4-FFF2-40B4-BE49-F238E27FC236}">
                <a16:creationId xmlns:a16="http://schemas.microsoft.com/office/drawing/2014/main" id="{A82CF77C-7995-D044-AA45-D3174D21CDA5}"/>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9" name="Text Placeholder 4">
            <a:extLst>
              <a:ext uri="{FF2B5EF4-FFF2-40B4-BE49-F238E27FC236}">
                <a16:creationId xmlns:a16="http://schemas.microsoft.com/office/drawing/2014/main" id="{4A0F7FB1-9303-0D41-B575-6454DE32EEB2}"/>
              </a:ext>
            </a:extLst>
          </p:cNvPr>
          <p:cNvSpPr>
            <a:spLocks noGrp="1"/>
          </p:cNvSpPr>
          <p:nvPr>
            <p:ph type="body" sz="quarter" idx="17"/>
          </p:nvPr>
        </p:nvSpPr>
        <p:spPr>
          <a:xfrm>
            <a:off x="4448175" y="990000"/>
            <a:ext cx="7399338" cy="552449"/>
          </a:xfrm>
          <a:prstGeom prst="rect">
            <a:avLst/>
          </a:prstGeom>
        </p:spPr>
        <p:txBody>
          <a:bodyPr lIns="0" tIns="0" rIns="0" bIns="0"/>
          <a:lstStyle>
            <a:lvl1pPr marL="0" indent="0">
              <a:lnSpc>
                <a:spcPct val="100000"/>
              </a:lnSpc>
              <a:spcBef>
                <a:spcPts val="0"/>
              </a:spcBef>
              <a:buFont typeface="System Font Regular"/>
              <a:buNone/>
              <a:defRPr sz="1500" b="1">
                <a:solidFill>
                  <a:schemeClr val="accent2"/>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10" name="Straight Connector 9">
            <a:extLst>
              <a:ext uri="{FF2B5EF4-FFF2-40B4-BE49-F238E27FC236}">
                <a16:creationId xmlns:a16="http://schemas.microsoft.com/office/drawing/2014/main" id="{7B98F609-CB1C-B642-A4D5-34CC2CEF8BD8}"/>
              </a:ext>
            </a:extLst>
          </p:cNvPr>
          <p:cNvCxnSpPr>
            <a:cxnSpLocks/>
          </p:cNvCxnSpPr>
          <p:nvPr userDrawn="1"/>
        </p:nvCxnSpPr>
        <p:spPr>
          <a:xfrm>
            <a:off x="4463452" y="1605523"/>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DA1E80-B6CF-C549-9393-FFE5C9BB06B6}"/>
              </a:ext>
            </a:extLst>
          </p:cNvPr>
          <p:cNvCxnSpPr>
            <a:cxnSpLocks/>
          </p:cNvCxnSpPr>
          <p:nvPr userDrawn="1"/>
        </p:nvCxnSpPr>
        <p:spPr>
          <a:xfrm>
            <a:off x="4463452" y="3179941"/>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9EA6D27-2865-9346-8E39-317BC56BCF66}"/>
              </a:ext>
            </a:extLst>
          </p:cNvPr>
          <p:cNvCxnSpPr>
            <a:cxnSpLocks/>
          </p:cNvCxnSpPr>
          <p:nvPr userDrawn="1"/>
        </p:nvCxnSpPr>
        <p:spPr>
          <a:xfrm>
            <a:off x="4463452" y="4754359"/>
            <a:ext cx="7384061" cy="0"/>
          </a:xfrm>
          <a:prstGeom prst="line">
            <a:avLst/>
          </a:prstGeom>
          <a:ln>
            <a:solidFill>
              <a:srgbClr val="6F6E6E"/>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8ABA3F39-33C1-3E43-A1D5-848AA6C3E3C3}"/>
              </a:ext>
            </a:extLst>
          </p:cNvPr>
          <p:cNvSpPr>
            <a:spLocks noGrp="1"/>
          </p:cNvSpPr>
          <p:nvPr>
            <p:ph type="body" sz="quarter" idx="18"/>
          </p:nvPr>
        </p:nvSpPr>
        <p:spPr>
          <a:xfrm>
            <a:off x="4448175" y="1604967"/>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4" name="Text Placeholder 4">
            <a:extLst>
              <a:ext uri="{FF2B5EF4-FFF2-40B4-BE49-F238E27FC236}">
                <a16:creationId xmlns:a16="http://schemas.microsoft.com/office/drawing/2014/main" id="{38D29885-9C9F-394E-8011-D7D25427A411}"/>
              </a:ext>
            </a:extLst>
          </p:cNvPr>
          <p:cNvSpPr>
            <a:spLocks noGrp="1"/>
          </p:cNvSpPr>
          <p:nvPr>
            <p:ph type="body" sz="quarter" idx="19"/>
          </p:nvPr>
        </p:nvSpPr>
        <p:spPr>
          <a:xfrm>
            <a:off x="4448175" y="3181261"/>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6" name="Text Placeholder 4">
            <a:extLst>
              <a:ext uri="{FF2B5EF4-FFF2-40B4-BE49-F238E27FC236}">
                <a16:creationId xmlns:a16="http://schemas.microsoft.com/office/drawing/2014/main" id="{9A5F0813-9B10-3849-8F62-0CDE003A3CF7}"/>
              </a:ext>
            </a:extLst>
          </p:cNvPr>
          <p:cNvSpPr>
            <a:spLocks noGrp="1"/>
          </p:cNvSpPr>
          <p:nvPr>
            <p:ph type="body" sz="quarter" idx="20"/>
          </p:nvPr>
        </p:nvSpPr>
        <p:spPr>
          <a:xfrm>
            <a:off x="4448175" y="4758070"/>
            <a:ext cx="3289300" cy="1574954"/>
          </a:xfrm>
          <a:prstGeom prst="rect">
            <a:avLst/>
          </a:prstGeom>
        </p:spPr>
        <p:txBody>
          <a:bodyPr lIns="0" tIns="72000" rIns="0" bIns="0"/>
          <a:lstStyle>
            <a:lvl1pPr marL="0" indent="0">
              <a:lnSpc>
                <a:spcPct val="100000"/>
              </a:lnSpc>
              <a:spcBef>
                <a:spcPts val="0"/>
              </a:spcBef>
              <a:buFont typeface="System Font Regular"/>
              <a:buNone/>
              <a:defRPr sz="2200" b="1">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2200" b="1">
                <a:solidFill>
                  <a:schemeClr val="accent2"/>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Click to edit Master text styles</a:t>
            </a:r>
          </a:p>
        </p:txBody>
      </p:sp>
      <p:sp>
        <p:nvSpPr>
          <p:cNvPr id="18" name="Text Placeholder 4">
            <a:extLst>
              <a:ext uri="{FF2B5EF4-FFF2-40B4-BE49-F238E27FC236}">
                <a16:creationId xmlns:a16="http://schemas.microsoft.com/office/drawing/2014/main" id="{609D022D-ACE2-6946-ACAA-4CA473E32C7F}"/>
              </a:ext>
            </a:extLst>
          </p:cNvPr>
          <p:cNvSpPr>
            <a:spLocks noGrp="1"/>
          </p:cNvSpPr>
          <p:nvPr>
            <p:ph type="body" sz="quarter" idx="21"/>
          </p:nvPr>
        </p:nvSpPr>
        <p:spPr>
          <a:xfrm>
            <a:off x="8177131" y="1604967"/>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19" name="Text Placeholder 4">
            <a:extLst>
              <a:ext uri="{FF2B5EF4-FFF2-40B4-BE49-F238E27FC236}">
                <a16:creationId xmlns:a16="http://schemas.microsoft.com/office/drawing/2014/main" id="{5F58FA30-AD27-5946-B2D8-A1D6D5931844}"/>
              </a:ext>
            </a:extLst>
          </p:cNvPr>
          <p:cNvSpPr>
            <a:spLocks noGrp="1"/>
          </p:cNvSpPr>
          <p:nvPr>
            <p:ph type="body" sz="quarter" idx="22"/>
          </p:nvPr>
        </p:nvSpPr>
        <p:spPr>
          <a:xfrm>
            <a:off x="8177131" y="31794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0" name="Text Placeholder 4">
            <a:extLst>
              <a:ext uri="{FF2B5EF4-FFF2-40B4-BE49-F238E27FC236}">
                <a16:creationId xmlns:a16="http://schemas.microsoft.com/office/drawing/2014/main" id="{FCA44581-8DED-654D-B971-413316E7FFC4}"/>
              </a:ext>
            </a:extLst>
          </p:cNvPr>
          <p:cNvSpPr>
            <a:spLocks noGrp="1"/>
          </p:cNvSpPr>
          <p:nvPr>
            <p:ph type="body" sz="quarter" idx="23"/>
          </p:nvPr>
        </p:nvSpPr>
        <p:spPr>
          <a:xfrm>
            <a:off x="8177131" y="4753966"/>
            <a:ext cx="3670381" cy="1574954"/>
          </a:xfrm>
          <a:prstGeom prst="rect">
            <a:avLst/>
          </a:prstGeom>
        </p:spPr>
        <p:txBody>
          <a:bodyPr lIns="0" tIns="108000" rIns="0" bIns="0"/>
          <a:lstStyle>
            <a:lvl1pPr marL="0" indent="0">
              <a:lnSpc>
                <a:spcPct val="100000"/>
              </a:lnSpc>
              <a:spcBef>
                <a:spcPts val="0"/>
              </a:spcBef>
              <a:buFont typeface="System Font Regular"/>
              <a:buNone/>
              <a:defRPr sz="1800" b="0">
                <a:solidFill>
                  <a:srgbClr val="4D4D4D"/>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100000"/>
              </a:lnSpc>
              <a:spcBef>
                <a:spcPts val="0"/>
              </a:spcBef>
              <a:spcAft>
                <a:spcPts val="0"/>
              </a:spcAft>
              <a:buClrTx/>
              <a:buSzTx/>
              <a:buFontTx/>
              <a:buNone/>
              <a:tabLst/>
              <a:defRPr sz="1800" b="0">
                <a:solidFill>
                  <a:srgbClr val="6F1B91"/>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1" name="Text Placeholder 4">
            <a:extLst>
              <a:ext uri="{FF2B5EF4-FFF2-40B4-BE49-F238E27FC236}">
                <a16:creationId xmlns:a16="http://schemas.microsoft.com/office/drawing/2014/main" id="{0CDEDFB8-05FD-F74B-BC8C-36CB7956BA0B}"/>
              </a:ext>
            </a:extLst>
          </p:cNvPr>
          <p:cNvSpPr>
            <a:spLocks noGrp="1"/>
          </p:cNvSpPr>
          <p:nvPr>
            <p:ph type="body" sz="quarter" idx="16" hasCustomPrompt="1"/>
          </p:nvPr>
        </p:nvSpPr>
        <p:spPr>
          <a:xfrm>
            <a:off x="328611" y="1464526"/>
            <a:ext cx="3466493" cy="4863248"/>
          </a:xfrm>
          <a:prstGeom prst="rect">
            <a:avLst/>
          </a:prstGeom>
        </p:spPr>
        <p:txBody>
          <a:bodyPr lIns="0" tIns="0" rIns="0" bIns="0"/>
          <a:lstStyle>
            <a:lvl1pPr marL="0" indent="0">
              <a:lnSpc>
                <a:spcPct val="100000"/>
              </a:lnSpc>
              <a:buFont typeface="System Font Regular"/>
              <a:buNone/>
              <a:defRPr sz="4500" b="1">
                <a:solidFill>
                  <a:schemeClr val="bg1"/>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Title</a:t>
            </a:r>
          </a:p>
        </p:txBody>
      </p:sp>
    </p:spTree>
    <p:extLst>
      <p:ext uri="{BB962C8B-B14F-4D97-AF65-F5344CB8AC3E}">
        <p14:creationId xmlns:p14="http://schemas.microsoft.com/office/powerpoint/2010/main" val="229336648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ext, image and quot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6085957" y="1588351"/>
            <a:ext cx="5762352" cy="2838466"/>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ext Placeholder 6">
            <a:extLst>
              <a:ext uri="{FF2B5EF4-FFF2-40B4-BE49-F238E27FC236}">
                <a16:creationId xmlns:a16="http://schemas.microsoft.com/office/drawing/2014/main" id="{B9F54C20-F135-B446-8218-E1C8D892C5CF}"/>
              </a:ext>
            </a:extLst>
          </p:cNvPr>
          <p:cNvSpPr>
            <a:spLocks noGrp="1"/>
          </p:cNvSpPr>
          <p:nvPr>
            <p:ph type="body" sz="quarter" idx="18" hasCustomPrompt="1"/>
          </p:nvPr>
        </p:nvSpPr>
        <p:spPr>
          <a:xfrm>
            <a:off x="6085956" y="4582050"/>
            <a:ext cx="5762351" cy="1467058"/>
          </a:xfrm>
          <a:prstGeom prst="rect">
            <a:avLst/>
          </a:prstGeom>
        </p:spPr>
        <p:txBody>
          <a:bodyPr lIns="0" tIns="0" rIns="0" bIns="0"/>
          <a:lstStyle>
            <a:lvl1pPr marL="0" indent="0">
              <a:lnSpc>
                <a:spcPct val="100000"/>
              </a:lnSpc>
              <a:buFont typeface="System Font Regular"/>
              <a:buNone/>
              <a:defRPr sz="2400" b="1">
                <a:solidFill>
                  <a:schemeClr val="accent1"/>
                </a:solidFill>
              </a:defRPr>
            </a:lvl1pPr>
            <a:lvl2pPr marL="457200" indent="0">
              <a:buFont typeface="System Font Regular"/>
              <a:buNone/>
              <a:defRPr sz="2200" b="1">
                <a:solidFill>
                  <a:schemeClr val="accent1"/>
                </a:solidFill>
              </a:defRPr>
            </a:lvl2pPr>
            <a:lvl3pPr marL="914400" indent="0">
              <a:buFont typeface="System Font Regular"/>
              <a:buNone/>
              <a:defRPr b="1">
                <a:solidFill>
                  <a:schemeClr val="accent1"/>
                </a:solidFill>
              </a:defRPr>
            </a:lvl3pPr>
            <a:lvl4pPr marL="1371600" indent="0">
              <a:buFont typeface="System Font Regular"/>
              <a:buNone/>
              <a:defRPr b="1">
                <a:solidFill>
                  <a:schemeClr val="accent1"/>
                </a:solidFill>
              </a:defRPr>
            </a:lvl4pPr>
            <a:lvl5pPr marL="1828800" indent="0">
              <a:buFont typeface="System Font Regular"/>
              <a:buNone/>
              <a:defRPr b="1">
                <a:solidFill>
                  <a:schemeClr val="accent1"/>
                </a:solidFill>
              </a:defRPr>
            </a:lvl5pPr>
          </a:lstStyle>
          <a:p>
            <a:pPr marL="0" indent="0">
              <a:buNone/>
            </a:pPr>
            <a:r>
              <a:rPr lang="en-GB"/>
              <a:t>“Click to</a:t>
            </a:r>
            <a:r>
              <a:rPr lang="en-US" b="1">
                <a:solidFill>
                  <a:schemeClr val="accent1"/>
                </a:solidFill>
              </a:rPr>
              <a:t> insert quote text: Arial bold 24pt and in a theme </a:t>
            </a:r>
            <a:r>
              <a:rPr lang="en-US" b="1" err="1">
                <a:solidFill>
                  <a:schemeClr val="accent1"/>
                </a:solidFill>
              </a:rPr>
              <a:t>colour</a:t>
            </a:r>
            <a:r>
              <a:rPr lang="en-US" b="1">
                <a:solidFill>
                  <a:schemeClr val="accent1"/>
                </a:solidFill>
              </a:rPr>
              <a:t> that complements the image selection.”</a:t>
            </a:r>
          </a:p>
        </p:txBody>
      </p:sp>
      <p:sp>
        <p:nvSpPr>
          <p:cNvPr id="9" name="Title Placeholder 2">
            <a:extLst>
              <a:ext uri="{FF2B5EF4-FFF2-40B4-BE49-F238E27FC236}">
                <a16:creationId xmlns:a16="http://schemas.microsoft.com/office/drawing/2014/main" id="{AC12A81C-BFDA-3643-91B3-A41DE97D3E12}"/>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6" name="Text Placeholder 4">
            <a:extLst>
              <a:ext uri="{FF2B5EF4-FFF2-40B4-BE49-F238E27FC236}">
                <a16:creationId xmlns:a16="http://schemas.microsoft.com/office/drawing/2014/main" id="{F9717953-4479-4A4D-A2F0-20DF3956FF9A}"/>
              </a:ext>
            </a:extLst>
          </p:cNvPr>
          <p:cNvSpPr>
            <a:spLocks noGrp="1"/>
          </p:cNvSpPr>
          <p:nvPr>
            <p:ph type="body" sz="quarter" idx="22"/>
          </p:nvPr>
        </p:nvSpPr>
        <p:spPr>
          <a:xfrm>
            <a:off x="328609" y="1534376"/>
            <a:ext cx="5524570" cy="4796574"/>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419356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ext, image and statistic">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6085957" y="1588351"/>
            <a:ext cx="5762352" cy="4739422"/>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7" name="Text Placeholder 6">
            <a:extLst>
              <a:ext uri="{FF2B5EF4-FFF2-40B4-BE49-F238E27FC236}">
                <a16:creationId xmlns:a16="http://schemas.microsoft.com/office/drawing/2014/main" id="{B9F54C20-F135-B446-8218-E1C8D892C5CF}"/>
              </a:ext>
            </a:extLst>
          </p:cNvPr>
          <p:cNvSpPr>
            <a:spLocks noGrp="1"/>
          </p:cNvSpPr>
          <p:nvPr>
            <p:ph type="body" sz="quarter" idx="18" hasCustomPrompt="1"/>
          </p:nvPr>
        </p:nvSpPr>
        <p:spPr>
          <a:xfrm>
            <a:off x="323606" y="4391218"/>
            <a:ext cx="5529573" cy="1745723"/>
          </a:xfrm>
          <a:prstGeom prst="rect">
            <a:avLst/>
          </a:prstGeom>
        </p:spPr>
        <p:txBody>
          <a:bodyPr lIns="0" tIns="0" rIns="0" bIns="0"/>
          <a:lstStyle>
            <a:lvl1pPr marL="0" marR="0" indent="0" algn="l" defTabSz="914400" rtl="0" eaLnBrk="1" fontAlgn="auto" latinLnBrk="0" hangingPunct="1">
              <a:lnSpc>
                <a:spcPct val="100000"/>
              </a:lnSpc>
              <a:spcBef>
                <a:spcPts val="1000"/>
              </a:spcBef>
              <a:spcAft>
                <a:spcPts val="0"/>
              </a:spcAft>
              <a:buClrTx/>
              <a:buSzTx/>
              <a:buFont typeface="System Font Regular"/>
              <a:buNone/>
              <a:tabLst/>
              <a:defRPr sz="3000" b="1">
                <a:solidFill>
                  <a:srgbClr val="0384DB"/>
                </a:solidFill>
              </a:defRPr>
            </a:lvl1pPr>
            <a:lvl2pPr marL="457200" indent="0">
              <a:buFont typeface="System Font Regular"/>
              <a:buNone/>
              <a:defRPr sz="2200" b="1">
                <a:solidFill>
                  <a:schemeClr val="accent1"/>
                </a:solidFill>
              </a:defRPr>
            </a:lvl2pPr>
            <a:lvl3pPr marL="914400" indent="0">
              <a:buFont typeface="System Font Regular"/>
              <a:buNone/>
              <a:defRPr b="1">
                <a:solidFill>
                  <a:schemeClr val="accent1"/>
                </a:solidFill>
              </a:defRPr>
            </a:lvl3pPr>
            <a:lvl4pPr marL="1371600" indent="0">
              <a:buFont typeface="System Font Regular"/>
              <a:buNone/>
              <a:defRPr b="1">
                <a:solidFill>
                  <a:schemeClr val="accent1"/>
                </a:solidFill>
              </a:defRPr>
            </a:lvl4pPr>
            <a:lvl5pPr marL="1828800" indent="0">
              <a:buFont typeface="System Font Regular"/>
              <a:buNone/>
              <a:defRPr b="1">
                <a:solidFill>
                  <a:schemeClr val="accent1"/>
                </a:solidFill>
              </a:defRPr>
            </a:lvl5pPr>
          </a:lstStyle>
          <a:p>
            <a:pPr marL="0" indent="0">
              <a:buNone/>
            </a:pPr>
            <a:r>
              <a:rPr lang="en-GB"/>
              <a:t>Click to insert statistic: Arial bold 30pt and in a theme colour that complements the image selection.</a:t>
            </a:r>
            <a:endParaRPr lang="en-US" b="1">
              <a:solidFill>
                <a:schemeClr val="accent1"/>
              </a:solidFill>
            </a:endParaRPr>
          </a:p>
        </p:txBody>
      </p:sp>
      <p:sp>
        <p:nvSpPr>
          <p:cNvPr id="8" name="Title Placeholder 2">
            <a:extLst>
              <a:ext uri="{FF2B5EF4-FFF2-40B4-BE49-F238E27FC236}">
                <a16:creationId xmlns:a16="http://schemas.microsoft.com/office/drawing/2014/main" id="{4D1DF735-A2C8-A746-85AC-3625B6A68C19}"/>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12" name="Text Placeholder 4">
            <a:extLst>
              <a:ext uri="{FF2B5EF4-FFF2-40B4-BE49-F238E27FC236}">
                <a16:creationId xmlns:a16="http://schemas.microsoft.com/office/drawing/2014/main" id="{103703D8-C805-E34A-B108-48CF5E521C49}"/>
              </a:ext>
            </a:extLst>
          </p:cNvPr>
          <p:cNvSpPr>
            <a:spLocks noGrp="1"/>
          </p:cNvSpPr>
          <p:nvPr>
            <p:ph type="body" sz="quarter" idx="22"/>
          </p:nvPr>
        </p:nvSpPr>
        <p:spPr>
          <a:xfrm>
            <a:off x="328609" y="1534376"/>
            <a:ext cx="5524570" cy="2640059"/>
          </a:xfrm>
          <a:prstGeom prst="rect">
            <a:avLst/>
          </a:prstGeom>
        </p:spPr>
        <p:txBody>
          <a:bodyPr lIns="0" tIns="0" rIns="0" bIns="0"/>
          <a:lstStyle>
            <a:lvl1pPr marL="252000" indent="-252000">
              <a:lnSpc>
                <a:spcPct val="100000"/>
              </a:lnSpc>
              <a:buFont typeface="System Font Regular"/>
              <a:buChar char="–"/>
              <a:defRPr sz="2400">
                <a:solidFill>
                  <a:srgbClr val="4D4D4D"/>
                </a:solidFill>
                <a:latin typeface="Arial" panose="020B0604020202020204" pitchFamily="34" charset="0"/>
                <a:cs typeface="Arial" panose="020B0604020202020204" pitchFamily="34" charset="0"/>
              </a:defRPr>
            </a:lvl1pPr>
            <a:lvl2pPr marL="504000" indent="-252000">
              <a:lnSpc>
                <a:spcPct val="100000"/>
              </a:lnSpc>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3pPr>
            <a:lvl4pPr marL="1008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4680378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One image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8" name="Picture Placeholder 9">
            <a:extLst>
              <a:ext uri="{FF2B5EF4-FFF2-40B4-BE49-F238E27FC236}">
                <a16:creationId xmlns:a16="http://schemas.microsoft.com/office/drawing/2014/main" id="{9E70AA93-0FCB-FA48-AAFE-BA42BC58C0F8}"/>
              </a:ext>
            </a:extLst>
          </p:cNvPr>
          <p:cNvSpPr>
            <a:spLocks noGrp="1"/>
          </p:cNvSpPr>
          <p:nvPr>
            <p:ph type="pic" sz="quarter" idx="18" hasCustomPrompt="1"/>
          </p:nvPr>
        </p:nvSpPr>
        <p:spPr>
          <a:xfrm>
            <a:off x="328611" y="1588351"/>
            <a:ext cx="11519717"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9" name="Text Placeholder 4">
            <a:extLst>
              <a:ext uri="{FF2B5EF4-FFF2-40B4-BE49-F238E27FC236}">
                <a16:creationId xmlns:a16="http://schemas.microsoft.com/office/drawing/2014/main" id="{E2C82BB3-01AB-5342-B310-340017FEE5A5}"/>
              </a:ext>
            </a:extLst>
          </p:cNvPr>
          <p:cNvSpPr>
            <a:spLocks noGrp="1"/>
          </p:cNvSpPr>
          <p:nvPr>
            <p:ph type="body" sz="quarter" idx="19" hasCustomPrompt="1"/>
          </p:nvPr>
        </p:nvSpPr>
        <p:spPr>
          <a:xfrm>
            <a:off x="328612" y="5979378"/>
            <a:ext cx="11519716"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7" name="Title Placeholder 2">
            <a:extLst>
              <a:ext uri="{FF2B5EF4-FFF2-40B4-BE49-F238E27FC236}">
                <a16:creationId xmlns:a16="http://schemas.microsoft.com/office/drawing/2014/main" id="{4AF56867-B248-B64A-93C4-3DB4C8FA4B0A}"/>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105650802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wo imag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6178329" y="1588351"/>
            <a:ext cx="5670000"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25" name="Text Placeholder 4">
            <a:extLst>
              <a:ext uri="{FF2B5EF4-FFF2-40B4-BE49-F238E27FC236}">
                <a16:creationId xmlns:a16="http://schemas.microsoft.com/office/drawing/2014/main" id="{061593D7-12CB-3045-AB84-08D8D53264D0}"/>
              </a:ext>
            </a:extLst>
          </p:cNvPr>
          <p:cNvSpPr>
            <a:spLocks noGrp="1"/>
          </p:cNvSpPr>
          <p:nvPr>
            <p:ph type="body" sz="quarter" idx="16" hasCustomPrompt="1"/>
          </p:nvPr>
        </p:nvSpPr>
        <p:spPr>
          <a:xfrm>
            <a:off x="6178329" y="5970752"/>
            <a:ext cx="5670000"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8" name="Picture Placeholder 9">
            <a:extLst>
              <a:ext uri="{FF2B5EF4-FFF2-40B4-BE49-F238E27FC236}">
                <a16:creationId xmlns:a16="http://schemas.microsoft.com/office/drawing/2014/main" id="{9E70AA93-0FCB-FA48-AAFE-BA42BC58C0F8}"/>
              </a:ext>
            </a:extLst>
          </p:cNvPr>
          <p:cNvSpPr>
            <a:spLocks noGrp="1"/>
          </p:cNvSpPr>
          <p:nvPr>
            <p:ph type="pic" sz="quarter" idx="18" hasCustomPrompt="1"/>
          </p:nvPr>
        </p:nvSpPr>
        <p:spPr>
          <a:xfrm>
            <a:off x="328612" y="1588351"/>
            <a:ext cx="5670000"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9" name="Text Placeholder 4">
            <a:extLst>
              <a:ext uri="{FF2B5EF4-FFF2-40B4-BE49-F238E27FC236}">
                <a16:creationId xmlns:a16="http://schemas.microsoft.com/office/drawing/2014/main" id="{E2C82BB3-01AB-5342-B310-340017FEE5A5}"/>
              </a:ext>
            </a:extLst>
          </p:cNvPr>
          <p:cNvSpPr>
            <a:spLocks noGrp="1"/>
          </p:cNvSpPr>
          <p:nvPr>
            <p:ph type="body" sz="quarter" idx="19" hasCustomPrompt="1"/>
          </p:nvPr>
        </p:nvSpPr>
        <p:spPr>
          <a:xfrm>
            <a:off x="328612" y="5970752"/>
            <a:ext cx="5670000"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11" name="Title Placeholder 2">
            <a:extLst>
              <a:ext uri="{FF2B5EF4-FFF2-40B4-BE49-F238E27FC236}">
                <a16:creationId xmlns:a16="http://schemas.microsoft.com/office/drawing/2014/main" id="{EE0949A5-B2ED-AB4F-A74A-FA07956EA5AF}"/>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381806715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hree imag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428C269-B04F-8240-8B27-01F71B81204A}"/>
              </a:ext>
            </a:extLst>
          </p:cNvPr>
          <p:cNvSpPr>
            <a:spLocks noGrp="1"/>
          </p:cNvSpPr>
          <p:nvPr>
            <p:ph type="pic" sz="quarter" idx="17" hasCustomPrompt="1"/>
          </p:nvPr>
        </p:nvSpPr>
        <p:spPr>
          <a:xfrm>
            <a:off x="8299938" y="4009292"/>
            <a:ext cx="3548390" cy="1970086"/>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3" name="Footer Placeholder 2">
            <a:extLst>
              <a:ext uri="{FF2B5EF4-FFF2-40B4-BE49-F238E27FC236}">
                <a16:creationId xmlns:a16="http://schemas.microsoft.com/office/drawing/2014/main" id="{A467EB28-7F82-DC49-BA42-365F09ABB94F}"/>
              </a:ext>
            </a:extLst>
          </p:cNvPr>
          <p:cNvSpPr>
            <a:spLocks noGrp="1"/>
          </p:cNvSpPr>
          <p:nvPr>
            <p:ph type="ftr" sz="quarter" idx="10"/>
          </p:nvPr>
        </p:nvSpPr>
        <p:spPr/>
        <p:txBody>
          <a:bodyPr/>
          <a:lstStyle/>
          <a:p>
            <a:r>
              <a:rPr lang="en-US"/>
              <a:t>Rio Tinto  |  © 2021</a:t>
            </a:r>
          </a:p>
        </p:txBody>
      </p:sp>
      <p:sp>
        <p:nvSpPr>
          <p:cNvPr id="25" name="Text Placeholder 4">
            <a:extLst>
              <a:ext uri="{FF2B5EF4-FFF2-40B4-BE49-F238E27FC236}">
                <a16:creationId xmlns:a16="http://schemas.microsoft.com/office/drawing/2014/main" id="{061593D7-12CB-3045-AB84-08D8D53264D0}"/>
              </a:ext>
            </a:extLst>
          </p:cNvPr>
          <p:cNvSpPr>
            <a:spLocks noGrp="1"/>
          </p:cNvSpPr>
          <p:nvPr>
            <p:ph type="body" sz="quarter" idx="16" hasCustomPrompt="1"/>
          </p:nvPr>
        </p:nvSpPr>
        <p:spPr>
          <a:xfrm>
            <a:off x="8299937" y="5979378"/>
            <a:ext cx="3548391"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5" name="Slide Number Placeholder 1">
            <a:extLst>
              <a:ext uri="{FF2B5EF4-FFF2-40B4-BE49-F238E27FC236}">
                <a16:creationId xmlns:a16="http://schemas.microsoft.com/office/drawing/2014/main" id="{2007C127-0CA4-244C-A87F-A13D19FDCD5E}"/>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
        <p:nvSpPr>
          <p:cNvPr id="8" name="Picture Placeholder 9">
            <a:extLst>
              <a:ext uri="{FF2B5EF4-FFF2-40B4-BE49-F238E27FC236}">
                <a16:creationId xmlns:a16="http://schemas.microsoft.com/office/drawing/2014/main" id="{9E70AA93-0FCB-FA48-AAFE-BA42BC58C0F8}"/>
              </a:ext>
            </a:extLst>
          </p:cNvPr>
          <p:cNvSpPr>
            <a:spLocks noGrp="1"/>
          </p:cNvSpPr>
          <p:nvPr>
            <p:ph type="pic" sz="quarter" idx="18" hasCustomPrompt="1"/>
          </p:nvPr>
        </p:nvSpPr>
        <p:spPr>
          <a:xfrm>
            <a:off x="328611" y="1588351"/>
            <a:ext cx="7800505" cy="4391027"/>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9" name="Text Placeholder 4">
            <a:extLst>
              <a:ext uri="{FF2B5EF4-FFF2-40B4-BE49-F238E27FC236}">
                <a16:creationId xmlns:a16="http://schemas.microsoft.com/office/drawing/2014/main" id="{E2C82BB3-01AB-5342-B310-340017FEE5A5}"/>
              </a:ext>
            </a:extLst>
          </p:cNvPr>
          <p:cNvSpPr>
            <a:spLocks noGrp="1"/>
          </p:cNvSpPr>
          <p:nvPr>
            <p:ph type="body" sz="quarter" idx="19" hasCustomPrompt="1"/>
          </p:nvPr>
        </p:nvSpPr>
        <p:spPr>
          <a:xfrm>
            <a:off x="328611" y="5979378"/>
            <a:ext cx="7800505"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13" name="Picture Placeholder 9">
            <a:extLst>
              <a:ext uri="{FF2B5EF4-FFF2-40B4-BE49-F238E27FC236}">
                <a16:creationId xmlns:a16="http://schemas.microsoft.com/office/drawing/2014/main" id="{568AB903-975B-224F-B397-E41E9B4157D4}"/>
              </a:ext>
            </a:extLst>
          </p:cNvPr>
          <p:cNvSpPr>
            <a:spLocks noGrp="1"/>
          </p:cNvSpPr>
          <p:nvPr>
            <p:ph type="pic" sz="quarter" idx="20" hasCustomPrompt="1"/>
          </p:nvPr>
        </p:nvSpPr>
        <p:spPr>
          <a:xfrm>
            <a:off x="8299938" y="1587703"/>
            <a:ext cx="3548390" cy="1970086"/>
          </a:xfrm>
          <a:prstGeom prst="rect">
            <a:avLst/>
          </a:prstGeom>
          <a:solidFill>
            <a:schemeClr val="bg2"/>
          </a:solidFill>
        </p:spPr>
        <p:txBody>
          <a:bodyPr anchor="ctr"/>
          <a:lstStyle>
            <a:lvl1pPr marL="0" indent="0" algn="ctr">
              <a:buNone/>
              <a:defRPr sz="1600"/>
            </a:lvl1pPr>
          </a:lstStyle>
          <a:p>
            <a:r>
              <a:rPr lang="en-US"/>
              <a:t>Click to insert picture</a:t>
            </a:r>
          </a:p>
        </p:txBody>
      </p:sp>
      <p:sp>
        <p:nvSpPr>
          <p:cNvPr id="14" name="Text Placeholder 4">
            <a:extLst>
              <a:ext uri="{FF2B5EF4-FFF2-40B4-BE49-F238E27FC236}">
                <a16:creationId xmlns:a16="http://schemas.microsoft.com/office/drawing/2014/main" id="{ACED9845-2E4B-DC44-87C7-44BB7064A665}"/>
              </a:ext>
            </a:extLst>
          </p:cNvPr>
          <p:cNvSpPr>
            <a:spLocks noGrp="1"/>
          </p:cNvSpPr>
          <p:nvPr>
            <p:ph type="body" sz="quarter" idx="21" hasCustomPrompt="1"/>
          </p:nvPr>
        </p:nvSpPr>
        <p:spPr>
          <a:xfrm>
            <a:off x="8299937" y="3559774"/>
            <a:ext cx="3548391" cy="243402"/>
          </a:xfrm>
          <a:prstGeom prst="rect">
            <a:avLst/>
          </a:prstGeom>
        </p:spPr>
        <p:txBody>
          <a:bodyPr lIns="0" tIns="36000" rIns="0" bIns="0"/>
          <a:lstStyle>
            <a:lvl1pPr marL="0" indent="0">
              <a:lnSpc>
                <a:spcPct val="100000"/>
              </a:lnSpc>
              <a:buFont typeface="System Font Regular"/>
              <a:buNone/>
              <a:defRPr sz="1200">
                <a:solidFill>
                  <a:srgbClr val="4D4D4D"/>
                </a:solidFill>
                <a:latin typeface="Arial" panose="020B0604020202020204" pitchFamily="34" charset="0"/>
                <a:cs typeface="Arial" panose="020B0604020202020204" pitchFamily="34" charset="0"/>
              </a:defRPr>
            </a:lvl1pPr>
            <a:lvl2pPr marL="685800" indent="-228600">
              <a:buFont typeface="System Font Regular"/>
              <a:buChar char="–"/>
              <a:defRPr sz="2200">
                <a:solidFill>
                  <a:srgbClr val="4D4D4D"/>
                </a:solidFill>
                <a:latin typeface="Arial" panose="020B0604020202020204" pitchFamily="34" charset="0"/>
                <a:cs typeface="Arial" panose="020B0604020202020204" pitchFamily="34" charset="0"/>
              </a:defRPr>
            </a:lvl2pPr>
            <a:lvl3pPr marL="1143000" indent="-228600">
              <a:buFont typeface="System Font Regular"/>
              <a:buChar char="–"/>
              <a:defRPr>
                <a:solidFill>
                  <a:srgbClr val="4D4D4D"/>
                </a:solidFill>
                <a:latin typeface="Arial" panose="020B0604020202020204" pitchFamily="34" charset="0"/>
                <a:cs typeface="Arial" panose="020B0604020202020204" pitchFamily="34" charset="0"/>
              </a:defRPr>
            </a:lvl3pPr>
            <a:lvl4pPr marL="1600200" indent="-228600">
              <a:buFont typeface="System Font Regular"/>
              <a:buChar char="–"/>
              <a:defRPr>
                <a:solidFill>
                  <a:srgbClr val="4D4D4D"/>
                </a:solidFill>
                <a:latin typeface="Arial" panose="020B0604020202020204" pitchFamily="34" charset="0"/>
                <a:cs typeface="Arial" panose="020B0604020202020204" pitchFamily="34" charset="0"/>
              </a:defRPr>
            </a:lvl4pPr>
            <a:lvl5pPr marL="2057400" indent="-228600">
              <a:buFont typeface="System Font Regular"/>
              <a:buChar char="–"/>
              <a:defRPr>
                <a:solidFill>
                  <a:srgbClr val="4D4D4D"/>
                </a:solidFill>
                <a:latin typeface="Arial" panose="020B0604020202020204" pitchFamily="34" charset="0"/>
                <a:cs typeface="Arial" panose="020B0604020202020204" pitchFamily="34" charset="0"/>
              </a:defRPr>
            </a:lvl5pPr>
          </a:lstStyle>
          <a:p>
            <a:pPr lvl="0"/>
            <a:r>
              <a:rPr lang="en-GB"/>
              <a:t>Image caption: Arial regular 12pt</a:t>
            </a:r>
            <a:endParaRPr lang="en-US"/>
          </a:p>
        </p:txBody>
      </p:sp>
      <p:sp>
        <p:nvSpPr>
          <p:cNvPr id="11" name="Title Placeholder 2">
            <a:extLst>
              <a:ext uri="{FF2B5EF4-FFF2-40B4-BE49-F238E27FC236}">
                <a16:creationId xmlns:a16="http://schemas.microsoft.com/office/drawing/2014/main" id="{131C57F8-4F7B-6F43-89B6-83578E7CFFAD}"/>
              </a:ext>
            </a:extLst>
          </p:cNvPr>
          <p:cNvSpPr>
            <a:spLocks noGrp="1"/>
          </p:cNvSpPr>
          <p:nvPr>
            <p:ph type="title"/>
          </p:nvPr>
        </p:nvSpPr>
        <p:spPr>
          <a:xfrm>
            <a:off x="328611" y="401638"/>
            <a:ext cx="11518902" cy="998537"/>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83982820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Reference – Master Text Styles">
    <p:spTree>
      <p:nvGrpSpPr>
        <p:cNvPr id="1" name=""/>
        <p:cNvGrpSpPr/>
        <p:nvPr/>
      </p:nvGrpSpPr>
      <p:grpSpPr>
        <a:xfrm>
          <a:off x="0" y="0"/>
          <a:ext cx="0" cy="0"/>
          <a:chOff x="0" y="0"/>
          <a:chExt cx="0" cy="0"/>
        </a:xfrm>
      </p:grpSpPr>
      <p:sp>
        <p:nvSpPr>
          <p:cNvPr id="4" name="Title Placeholder 9">
            <a:extLst>
              <a:ext uri="{FF2B5EF4-FFF2-40B4-BE49-F238E27FC236}">
                <a16:creationId xmlns:a16="http://schemas.microsoft.com/office/drawing/2014/main" id="{2B7FBB37-503F-C7F6-5F40-3ACD9BE81DE3}"/>
              </a:ext>
            </a:extLst>
          </p:cNvPr>
          <p:cNvSpPr txBox="1">
            <a:spLocks/>
          </p:cNvSpPr>
          <p:nvPr userDrawn="1"/>
        </p:nvSpPr>
        <p:spPr>
          <a:xfrm>
            <a:off x="406800" y="1275234"/>
            <a:ext cx="7057625" cy="1437125"/>
          </a:xfrm>
          <a:prstGeom prst="rect">
            <a:avLst/>
          </a:prstGeom>
        </p:spPr>
        <p:txBody>
          <a:bodyPr vert="horz" wrap="square" lIns="0" tIns="0" rIns="0" bIns="0" rtlCol="0" anchor="t">
            <a:spAutoFit/>
          </a:bodyPr>
          <a:lstStyle>
            <a:lvl1pPr algn="l" defTabSz="914400" rtl="0" eaLnBrk="1" latinLnBrk="0" hangingPunct="1">
              <a:lnSpc>
                <a:spcPct val="10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a:lstStyle>
          <a:p>
            <a:pPr>
              <a:lnSpc>
                <a:spcPct val="110000"/>
              </a:lnSpc>
            </a:pPr>
            <a:r>
              <a:rPr lang="en-US" sz="4800">
                <a:solidFill>
                  <a:schemeClr val="tx1"/>
                </a:solidFill>
              </a:rPr>
              <a:t>Feature 1 – Arial 48pt</a:t>
            </a:r>
          </a:p>
          <a:p>
            <a:pPr>
              <a:lnSpc>
                <a:spcPct val="110000"/>
              </a:lnSpc>
            </a:pPr>
            <a:r>
              <a:rPr lang="en-US" sz="4000">
                <a:solidFill>
                  <a:schemeClr val="tx1"/>
                </a:solidFill>
              </a:rPr>
              <a:t>Feature 2 – Arial 40pt</a:t>
            </a:r>
          </a:p>
        </p:txBody>
      </p:sp>
      <p:sp>
        <p:nvSpPr>
          <p:cNvPr id="6" name="Title Placeholder 9">
            <a:extLst>
              <a:ext uri="{FF2B5EF4-FFF2-40B4-BE49-F238E27FC236}">
                <a16:creationId xmlns:a16="http://schemas.microsoft.com/office/drawing/2014/main" id="{9451440C-7B6E-37EF-2A26-83EF2E57BBC3}"/>
              </a:ext>
            </a:extLst>
          </p:cNvPr>
          <p:cNvSpPr txBox="1">
            <a:spLocks/>
          </p:cNvSpPr>
          <p:nvPr userDrawn="1"/>
        </p:nvSpPr>
        <p:spPr>
          <a:xfrm>
            <a:off x="406799" y="2961497"/>
            <a:ext cx="7057625" cy="1714828"/>
          </a:xfrm>
          <a:prstGeom prst="rect">
            <a:avLst/>
          </a:prstGeom>
        </p:spPr>
        <p:txBody>
          <a:bodyPr vert="horz" wrap="square" lIns="0" tIns="0" rIns="0" bIns="0" rtlCol="0" anchor="t">
            <a:spAutoFit/>
          </a:bodyPr>
          <a:lstStyle>
            <a:lvl1pPr algn="l" defTabSz="914400" rtl="0" eaLnBrk="1" latinLnBrk="0" hangingPunct="1">
              <a:lnSpc>
                <a:spcPct val="10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a:lstStyle>
          <a:p>
            <a:pPr>
              <a:lnSpc>
                <a:spcPct val="100000"/>
              </a:lnSpc>
            </a:pPr>
            <a:r>
              <a:rPr lang="en-US">
                <a:solidFill>
                  <a:schemeClr val="tx1"/>
                </a:solidFill>
              </a:rPr>
              <a:t>Heading 1 – Arial 36pt</a:t>
            </a:r>
          </a:p>
          <a:p>
            <a:pPr>
              <a:lnSpc>
                <a:spcPct val="120000"/>
              </a:lnSpc>
            </a:pPr>
            <a:r>
              <a:rPr lang="en-US" sz="2400">
                <a:solidFill>
                  <a:schemeClr val="tx1"/>
                </a:solidFill>
              </a:rPr>
              <a:t>Heading 2 – Arial 24pt</a:t>
            </a:r>
          </a:p>
          <a:p>
            <a:pPr>
              <a:lnSpc>
                <a:spcPct val="140000"/>
              </a:lnSpc>
            </a:pPr>
            <a:r>
              <a:rPr lang="en-US" sz="2000" b="1">
                <a:solidFill>
                  <a:schemeClr val="tx1"/>
                </a:solidFill>
              </a:rPr>
              <a:t>Heading 3 – Arial Bold 20pt</a:t>
            </a:r>
          </a:p>
          <a:p>
            <a:pPr>
              <a:lnSpc>
                <a:spcPct val="130000"/>
              </a:lnSpc>
            </a:pPr>
            <a:r>
              <a:rPr lang="en-US" sz="1600" b="1">
                <a:solidFill>
                  <a:schemeClr val="tx1"/>
                </a:solidFill>
              </a:rPr>
              <a:t>Heading 4 – Arial Bold 16pt</a:t>
            </a:r>
          </a:p>
        </p:txBody>
      </p:sp>
      <p:sp>
        <p:nvSpPr>
          <p:cNvPr id="7" name="Title Placeholder 9">
            <a:extLst>
              <a:ext uri="{FF2B5EF4-FFF2-40B4-BE49-F238E27FC236}">
                <a16:creationId xmlns:a16="http://schemas.microsoft.com/office/drawing/2014/main" id="{0D5BD7A5-A543-67F1-B187-6356B0F0F71B}"/>
              </a:ext>
            </a:extLst>
          </p:cNvPr>
          <p:cNvSpPr txBox="1">
            <a:spLocks/>
          </p:cNvSpPr>
          <p:nvPr userDrawn="1"/>
        </p:nvSpPr>
        <p:spPr>
          <a:xfrm>
            <a:off x="406800" y="4925463"/>
            <a:ext cx="7057625" cy="950645"/>
          </a:xfrm>
          <a:prstGeom prst="rect">
            <a:avLst/>
          </a:prstGeom>
        </p:spPr>
        <p:txBody>
          <a:bodyPr vert="horz" wrap="square" lIns="0" tIns="0" rIns="0" bIns="0" rtlCol="0" anchor="t">
            <a:spAutoFit/>
          </a:bodyPr>
          <a:lstStyle>
            <a:lvl1pPr algn="l" defTabSz="914400" rtl="0" eaLnBrk="1" latinLnBrk="0" hangingPunct="1">
              <a:lnSpc>
                <a:spcPct val="10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a:lstStyle>
          <a:p>
            <a:pPr>
              <a:lnSpc>
                <a:spcPct val="100000"/>
              </a:lnSpc>
              <a:spcAft>
                <a:spcPts val="600"/>
              </a:spcAft>
            </a:pPr>
            <a:r>
              <a:rPr lang="en-US" sz="2000">
                <a:solidFill>
                  <a:schemeClr val="tx1"/>
                </a:solidFill>
              </a:rPr>
              <a:t>Body Copy (L) – Arial 20pt</a:t>
            </a:r>
          </a:p>
          <a:p>
            <a:pPr>
              <a:lnSpc>
                <a:spcPct val="110000"/>
              </a:lnSpc>
              <a:spcAft>
                <a:spcPts val="600"/>
              </a:spcAft>
            </a:pPr>
            <a:r>
              <a:rPr lang="en-US" sz="1600">
                <a:solidFill>
                  <a:schemeClr val="tx1"/>
                </a:solidFill>
                <a:latin typeface="Arial" panose="020B0604020202020204" pitchFamily="34" charset="0"/>
                <a:cs typeface="Arial" panose="020B0604020202020204" pitchFamily="34" charset="0"/>
              </a:rPr>
              <a:t>Body Copy – Arial 16pt</a:t>
            </a:r>
          </a:p>
          <a:p>
            <a:pPr>
              <a:lnSpc>
                <a:spcPct val="110000"/>
              </a:lnSpc>
              <a:spcAft>
                <a:spcPts val="600"/>
              </a:spcAft>
            </a:pPr>
            <a:r>
              <a:rPr lang="en-US" sz="1200">
                <a:solidFill>
                  <a:schemeClr val="tx1"/>
                </a:solidFill>
              </a:rPr>
              <a:t>Body Copy (S) – Arial 12pt</a:t>
            </a:r>
          </a:p>
        </p:txBody>
      </p:sp>
      <p:sp>
        <p:nvSpPr>
          <p:cNvPr id="2" name="Title Placeholder 9">
            <a:extLst>
              <a:ext uri="{FF2B5EF4-FFF2-40B4-BE49-F238E27FC236}">
                <a16:creationId xmlns:a16="http://schemas.microsoft.com/office/drawing/2014/main" id="{FFFB980F-346F-90FA-0477-F5E2EF5AF3B4}"/>
              </a:ext>
            </a:extLst>
          </p:cNvPr>
          <p:cNvSpPr txBox="1">
            <a:spLocks/>
          </p:cNvSpPr>
          <p:nvPr userDrawn="1"/>
        </p:nvSpPr>
        <p:spPr>
          <a:xfrm>
            <a:off x="6706018" y="4152559"/>
            <a:ext cx="5077995" cy="1723549"/>
          </a:xfrm>
          <a:prstGeom prst="rect">
            <a:avLst/>
          </a:prstGeom>
        </p:spPr>
        <p:txBody>
          <a:bodyPr vert="horz" wrap="square" lIns="0" tIns="0" rIns="0" bIns="0" rtlCol="0" anchor="t">
            <a:spAutoFit/>
          </a:bodyPr>
          <a:lstStyle>
            <a:lvl1pPr algn="l" defTabSz="914400" rtl="0" eaLnBrk="1" latinLnBrk="0" hangingPunct="1">
              <a:lnSpc>
                <a:spcPct val="10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a:lstStyle>
          <a:p>
            <a:pPr>
              <a:lnSpc>
                <a:spcPct val="100000"/>
              </a:lnSpc>
            </a:pPr>
            <a:r>
              <a:rPr lang="en-US" sz="5600" b="1" i="0">
                <a:solidFill>
                  <a:schemeClr val="tx1"/>
                </a:solidFill>
                <a:latin typeface="Arial" panose="020B0604020202020204" pitchFamily="34" charset="0"/>
                <a:cs typeface="Arial" panose="020B0604020202020204" pitchFamily="34" charset="0"/>
              </a:rPr>
              <a:t>Statistic –</a:t>
            </a:r>
            <a:br>
              <a:rPr lang="en-US" sz="5600" b="1" i="0">
                <a:solidFill>
                  <a:schemeClr val="tx1"/>
                </a:solidFill>
                <a:latin typeface="Arial" panose="020B0604020202020204" pitchFamily="34" charset="0"/>
                <a:cs typeface="Arial" panose="020B0604020202020204" pitchFamily="34" charset="0"/>
              </a:rPr>
            </a:br>
            <a:r>
              <a:rPr lang="en-US" sz="5600" b="1" i="0">
                <a:solidFill>
                  <a:schemeClr val="tx1"/>
                </a:solidFill>
                <a:latin typeface="Arial" panose="020B0604020202020204" pitchFamily="34" charset="0"/>
                <a:cs typeface="Arial" panose="020B0604020202020204" pitchFamily="34" charset="0"/>
              </a:rPr>
              <a:t>Arial Bold 56pt</a:t>
            </a:r>
            <a:endParaRPr lang="en-US" sz="4000" b="1" i="0">
              <a:solidFill>
                <a:schemeClr val="tx1"/>
              </a:solidFill>
              <a:latin typeface="Arial" panose="020B0604020202020204" pitchFamily="34" charset="0"/>
              <a:cs typeface="Arial" panose="020B0604020202020204" pitchFamily="34" charset="0"/>
            </a:endParaRPr>
          </a:p>
        </p:txBody>
      </p:sp>
      <p:sp>
        <p:nvSpPr>
          <p:cNvPr id="8" name="Title Placeholder 9">
            <a:extLst>
              <a:ext uri="{FF2B5EF4-FFF2-40B4-BE49-F238E27FC236}">
                <a16:creationId xmlns:a16="http://schemas.microsoft.com/office/drawing/2014/main" id="{8905BCF7-1650-2878-4D46-B14070CD20D0}"/>
              </a:ext>
            </a:extLst>
          </p:cNvPr>
          <p:cNvSpPr txBox="1">
            <a:spLocks/>
          </p:cNvSpPr>
          <p:nvPr userDrawn="1"/>
        </p:nvSpPr>
        <p:spPr>
          <a:xfrm>
            <a:off x="406800" y="540456"/>
            <a:ext cx="11376025" cy="562142"/>
          </a:xfrm>
          <a:prstGeom prst="rect">
            <a:avLst/>
          </a:prstGeom>
        </p:spPr>
        <p:txBody>
          <a:bodyPr vert="horz" wrap="square" lIns="0" tIns="0" rIns="0" bIns="0" rtlCol="0" anchor="t">
            <a:spAutoFit/>
          </a:bodyPr>
          <a:lstStyle>
            <a:lvl1pPr algn="l" defTabSz="914400" rtl="0" eaLnBrk="1" latinLnBrk="0" hangingPunct="1">
              <a:lnSpc>
                <a:spcPct val="10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a:lstStyle>
          <a:p>
            <a:pPr>
              <a:lnSpc>
                <a:spcPct val="110000"/>
              </a:lnSpc>
            </a:pPr>
            <a:r>
              <a:rPr lang="en-US" sz="3600">
                <a:solidFill>
                  <a:schemeClr val="accent1"/>
                </a:solidFill>
              </a:rPr>
              <a:t>Text style reference</a:t>
            </a:r>
          </a:p>
        </p:txBody>
      </p:sp>
    </p:spTree>
    <p:extLst>
      <p:ext uri="{BB962C8B-B14F-4D97-AF65-F5344CB8AC3E}">
        <p14:creationId xmlns:p14="http://schemas.microsoft.com/office/powerpoint/2010/main" val="175312546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ide: Red 05">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B7518233-D325-45FE-8BE4-00A487652C4C}"/>
              </a:ext>
            </a:extLst>
          </p:cNvPr>
          <p:cNvSpPr>
            <a:spLocks noGrp="1"/>
          </p:cNvSpPr>
          <p:nvPr>
            <p:ph type="body" sz="quarter" idx="10" hasCustomPrompt="1"/>
          </p:nvPr>
        </p:nvSpPr>
        <p:spPr>
          <a:xfrm>
            <a:off x="539995" y="3031825"/>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accent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12" name="Text Placeholder 2">
            <a:extLst>
              <a:ext uri="{FF2B5EF4-FFF2-40B4-BE49-F238E27FC236}">
                <a16:creationId xmlns:a16="http://schemas.microsoft.com/office/drawing/2014/main" id="{DEA6416F-5FF0-44B0-8687-704BA3F26FB9}"/>
              </a:ext>
            </a:extLst>
          </p:cNvPr>
          <p:cNvSpPr>
            <a:spLocks noGrp="1"/>
          </p:cNvSpPr>
          <p:nvPr>
            <p:ph type="body" sz="quarter" idx="16" hasCustomPrompt="1"/>
          </p:nvPr>
        </p:nvSpPr>
        <p:spPr>
          <a:xfrm>
            <a:off x="539995"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3" name="Text Placeholder 2">
            <a:extLst>
              <a:ext uri="{FF2B5EF4-FFF2-40B4-BE49-F238E27FC236}">
                <a16:creationId xmlns:a16="http://schemas.microsoft.com/office/drawing/2014/main" id="{8FF8FD20-B46A-4911-B108-16E35AF665EC}"/>
              </a:ext>
            </a:extLst>
          </p:cNvPr>
          <p:cNvSpPr>
            <a:spLocks noGrp="1"/>
          </p:cNvSpPr>
          <p:nvPr>
            <p:ph type="body" sz="quarter" idx="17" hasCustomPrompt="1"/>
          </p:nvPr>
        </p:nvSpPr>
        <p:spPr>
          <a:xfrm>
            <a:off x="539999"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14" name="Picture 13" descr="Logo&#10;&#10;Description automatically generated">
            <a:extLst>
              <a:ext uri="{FF2B5EF4-FFF2-40B4-BE49-F238E27FC236}">
                <a16:creationId xmlns:a16="http://schemas.microsoft.com/office/drawing/2014/main" id="{3F343EDD-C73C-4D35-A4CF-E8519F24E3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1880" y="646771"/>
            <a:ext cx="2376000" cy="942977"/>
          </a:xfrm>
          <a:prstGeom prst="rect">
            <a:avLst/>
          </a:prstGeom>
        </p:spPr>
      </p:pic>
      <p:pic>
        <p:nvPicPr>
          <p:cNvPr id="7" name="Graphic 6">
            <a:extLst>
              <a:ext uri="{FF2B5EF4-FFF2-40B4-BE49-F238E27FC236}">
                <a16:creationId xmlns:a16="http://schemas.microsoft.com/office/drawing/2014/main" id="{FE83BCB5-D9DA-449C-BD89-BD3565A175B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5893"/>
          <a:stretch/>
        </p:blipFill>
        <p:spPr>
          <a:xfrm>
            <a:off x="8033656" y="0"/>
            <a:ext cx="4158343" cy="6858000"/>
          </a:xfrm>
          <a:prstGeom prst="rect">
            <a:avLst/>
          </a:prstGeom>
        </p:spPr>
      </p:pic>
    </p:spTree>
    <p:extLst>
      <p:ext uri="{BB962C8B-B14F-4D97-AF65-F5344CB8AC3E}">
        <p14:creationId xmlns:p14="http://schemas.microsoft.com/office/powerpoint/2010/main" val="3341338606"/>
      </p:ext>
    </p:extLst>
  </p:cSld>
  <p:clrMapOvr>
    <a:masterClrMapping/>
  </p:clrMapOvr>
  <p:extLst>
    <p:ext uri="{DCECCB84-F9BA-43D5-87BE-67443E8EF086}">
      <p15:sldGuideLst xmlns:p15="http://schemas.microsoft.com/office/powerpoint/2012/main">
        <p15:guide id="1" pos="438" userDrawn="1">
          <p15:clr>
            <a:srgbClr val="FBAE40"/>
          </p15:clr>
        </p15:guide>
        <p15:guide id="2" pos="7242" userDrawn="1">
          <p15:clr>
            <a:srgbClr val="FBAE40"/>
          </p15:clr>
        </p15:guide>
        <p15:guide id="3" orient="horz" pos="3884" userDrawn="1">
          <p15:clr>
            <a:srgbClr val="FBAE40"/>
          </p15:clr>
        </p15:guide>
        <p15:guide id="4" orient="horz" pos="572" userDrawn="1">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Slide: Red 0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3405AA3-FD90-4542-8150-59FAADD5D07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4810" y="646772"/>
            <a:ext cx="2376000" cy="942975"/>
          </a:xfrm>
          <a:prstGeom prst="rect">
            <a:avLst/>
          </a:prstGeom>
        </p:spPr>
      </p:pic>
      <p:sp>
        <p:nvSpPr>
          <p:cNvPr id="7" name="Text Placeholder 9">
            <a:extLst>
              <a:ext uri="{FF2B5EF4-FFF2-40B4-BE49-F238E27FC236}">
                <a16:creationId xmlns:a16="http://schemas.microsoft.com/office/drawing/2014/main" id="{8D33F8A3-791C-D505-A37C-633B2D05B383}"/>
              </a:ext>
            </a:extLst>
          </p:cNvPr>
          <p:cNvSpPr>
            <a:spLocks noGrp="1"/>
          </p:cNvSpPr>
          <p:nvPr>
            <p:ph type="body" sz="quarter" idx="18" hasCustomPrompt="1"/>
          </p:nvPr>
        </p:nvSpPr>
        <p:spPr>
          <a:xfrm>
            <a:off x="540000"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accent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9" name="Text Placeholder 2">
            <a:extLst>
              <a:ext uri="{FF2B5EF4-FFF2-40B4-BE49-F238E27FC236}">
                <a16:creationId xmlns:a16="http://schemas.microsoft.com/office/drawing/2014/main" id="{E515CCCB-5A17-F128-C2C5-F2F3765DC4AE}"/>
              </a:ext>
            </a:extLst>
          </p:cNvPr>
          <p:cNvSpPr>
            <a:spLocks noGrp="1"/>
          </p:cNvSpPr>
          <p:nvPr>
            <p:ph type="body" sz="quarter" idx="19" hasCustomPrompt="1"/>
          </p:nvPr>
        </p:nvSpPr>
        <p:spPr>
          <a:xfrm>
            <a:off x="540000"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0" name="Text Placeholder 2">
            <a:extLst>
              <a:ext uri="{FF2B5EF4-FFF2-40B4-BE49-F238E27FC236}">
                <a16:creationId xmlns:a16="http://schemas.microsoft.com/office/drawing/2014/main" id="{D1CF6549-B0F4-BB47-FC81-E060484976FA}"/>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12" name="Graphic 11">
            <a:extLst>
              <a:ext uri="{FF2B5EF4-FFF2-40B4-BE49-F238E27FC236}">
                <a16:creationId xmlns:a16="http://schemas.microsoft.com/office/drawing/2014/main" id="{23D3CDB9-4526-B8BD-9450-4FEB0A3B218A}"/>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7961"/>
          <a:stretch/>
        </p:blipFill>
        <p:spPr>
          <a:xfrm>
            <a:off x="8285870" y="0"/>
            <a:ext cx="3906129" cy="6858000"/>
          </a:xfrm>
          <a:prstGeom prst="rect">
            <a:avLst/>
          </a:prstGeom>
        </p:spPr>
      </p:pic>
    </p:spTree>
    <p:extLst>
      <p:ext uri="{BB962C8B-B14F-4D97-AF65-F5344CB8AC3E}">
        <p14:creationId xmlns:p14="http://schemas.microsoft.com/office/powerpoint/2010/main" val="259237158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 Red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618C00-1259-4D3F-3D82-531757CD8B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4810" y="646772"/>
            <a:ext cx="2376000" cy="942975"/>
          </a:xfrm>
          <a:prstGeom prst="rect">
            <a:avLst/>
          </a:prstGeom>
        </p:spPr>
      </p:pic>
      <p:sp>
        <p:nvSpPr>
          <p:cNvPr id="3" name="Text Placeholder 9">
            <a:extLst>
              <a:ext uri="{FF2B5EF4-FFF2-40B4-BE49-F238E27FC236}">
                <a16:creationId xmlns:a16="http://schemas.microsoft.com/office/drawing/2014/main" id="{5F959477-9A32-6DAA-B5BE-46F7860086D4}"/>
              </a:ext>
            </a:extLst>
          </p:cNvPr>
          <p:cNvSpPr>
            <a:spLocks noGrp="1"/>
          </p:cNvSpPr>
          <p:nvPr>
            <p:ph type="body" sz="quarter" idx="18" hasCustomPrompt="1"/>
          </p:nvPr>
        </p:nvSpPr>
        <p:spPr>
          <a:xfrm>
            <a:off x="540000"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accent4"/>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5" name="Text Placeholder 2">
            <a:extLst>
              <a:ext uri="{FF2B5EF4-FFF2-40B4-BE49-F238E27FC236}">
                <a16:creationId xmlns:a16="http://schemas.microsoft.com/office/drawing/2014/main" id="{7E321350-1725-79F6-F349-AFEB93E26745}"/>
              </a:ext>
            </a:extLst>
          </p:cNvPr>
          <p:cNvSpPr>
            <a:spLocks noGrp="1"/>
          </p:cNvSpPr>
          <p:nvPr>
            <p:ph type="body" sz="quarter" idx="19" hasCustomPrompt="1"/>
          </p:nvPr>
        </p:nvSpPr>
        <p:spPr>
          <a:xfrm>
            <a:off x="540000"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7" name="Text Placeholder 2">
            <a:extLst>
              <a:ext uri="{FF2B5EF4-FFF2-40B4-BE49-F238E27FC236}">
                <a16:creationId xmlns:a16="http://schemas.microsoft.com/office/drawing/2014/main" id="{54558A8A-436A-41C3-C897-7E8A523D82FA}"/>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bg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12" name="Graphic 11">
            <a:extLst>
              <a:ext uri="{FF2B5EF4-FFF2-40B4-BE49-F238E27FC236}">
                <a16:creationId xmlns:a16="http://schemas.microsoft.com/office/drawing/2014/main" id="{C98BC057-51C2-F78D-4881-0C078914E13E}"/>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9115"/>
          <a:stretch/>
        </p:blipFill>
        <p:spPr>
          <a:xfrm>
            <a:off x="8426548" y="0"/>
            <a:ext cx="3765452" cy="6858000"/>
          </a:xfrm>
          <a:prstGeom prst="rect">
            <a:avLst/>
          </a:prstGeom>
        </p:spPr>
      </p:pic>
    </p:spTree>
    <p:extLst>
      <p:ext uri="{BB962C8B-B14F-4D97-AF65-F5344CB8AC3E}">
        <p14:creationId xmlns:p14="http://schemas.microsoft.com/office/powerpoint/2010/main" val="379716071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1_Title Slide: Red 05">
    <p:spTree>
      <p:nvGrpSpPr>
        <p:cNvPr id="1" name=""/>
        <p:cNvGrpSpPr/>
        <p:nvPr/>
      </p:nvGrpSpPr>
      <p:grpSpPr>
        <a:xfrm>
          <a:off x="0" y="0"/>
          <a:ext cx="0" cy="0"/>
          <a:chOff x="0" y="0"/>
          <a:chExt cx="0" cy="0"/>
        </a:xfrm>
      </p:grpSpPr>
      <p:pic>
        <p:nvPicPr>
          <p:cNvPr id="9" name="Picture 8" descr="Logo&#10;&#10;Description automatically generated">
            <a:extLst>
              <a:ext uri="{FF2B5EF4-FFF2-40B4-BE49-F238E27FC236}">
                <a16:creationId xmlns:a16="http://schemas.microsoft.com/office/drawing/2014/main" id="{66389EC4-FAFA-4F16-914B-A335B5C774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1880" y="646771"/>
            <a:ext cx="2376000" cy="942977"/>
          </a:xfrm>
          <a:prstGeom prst="rect">
            <a:avLst/>
          </a:prstGeom>
        </p:spPr>
      </p:pic>
      <p:sp>
        <p:nvSpPr>
          <p:cNvPr id="11" name="Text Placeholder 9">
            <a:extLst>
              <a:ext uri="{FF2B5EF4-FFF2-40B4-BE49-F238E27FC236}">
                <a16:creationId xmlns:a16="http://schemas.microsoft.com/office/drawing/2014/main" id="{B7518233-D325-45FE-8BE4-00A487652C4C}"/>
              </a:ext>
            </a:extLst>
          </p:cNvPr>
          <p:cNvSpPr>
            <a:spLocks noGrp="1"/>
          </p:cNvSpPr>
          <p:nvPr>
            <p:ph type="body" sz="quarter" idx="10" hasCustomPrompt="1"/>
          </p:nvPr>
        </p:nvSpPr>
        <p:spPr>
          <a:xfrm>
            <a:off x="539995" y="3031825"/>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accent6"/>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12" name="Text Placeholder 2">
            <a:extLst>
              <a:ext uri="{FF2B5EF4-FFF2-40B4-BE49-F238E27FC236}">
                <a16:creationId xmlns:a16="http://schemas.microsoft.com/office/drawing/2014/main" id="{DEA6416F-5FF0-44B0-8687-704BA3F26FB9}"/>
              </a:ext>
            </a:extLst>
          </p:cNvPr>
          <p:cNvSpPr>
            <a:spLocks noGrp="1"/>
          </p:cNvSpPr>
          <p:nvPr>
            <p:ph type="body" sz="quarter" idx="16" hasCustomPrompt="1"/>
          </p:nvPr>
        </p:nvSpPr>
        <p:spPr>
          <a:xfrm>
            <a:off x="539995"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3" name="Text Placeholder 2">
            <a:extLst>
              <a:ext uri="{FF2B5EF4-FFF2-40B4-BE49-F238E27FC236}">
                <a16:creationId xmlns:a16="http://schemas.microsoft.com/office/drawing/2014/main" id="{8FF8FD20-B46A-4911-B108-16E35AF665EC}"/>
              </a:ext>
            </a:extLst>
          </p:cNvPr>
          <p:cNvSpPr>
            <a:spLocks noGrp="1"/>
          </p:cNvSpPr>
          <p:nvPr>
            <p:ph type="body" sz="quarter" idx="17" hasCustomPrompt="1"/>
          </p:nvPr>
        </p:nvSpPr>
        <p:spPr>
          <a:xfrm>
            <a:off x="539999"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7" name="Graphic 6">
            <a:extLst>
              <a:ext uri="{FF2B5EF4-FFF2-40B4-BE49-F238E27FC236}">
                <a16:creationId xmlns:a16="http://schemas.microsoft.com/office/drawing/2014/main" id="{FE83BCB5-D9DA-449C-BD89-BD3565A175B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5893"/>
          <a:stretch/>
        </p:blipFill>
        <p:spPr>
          <a:xfrm>
            <a:off x="8033656" y="0"/>
            <a:ext cx="4158343" cy="6858000"/>
          </a:xfrm>
          <a:prstGeom prst="rect">
            <a:avLst/>
          </a:prstGeom>
        </p:spPr>
      </p:pic>
    </p:spTree>
    <p:extLst>
      <p:ext uri="{BB962C8B-B14F-4D97-AF65-F5344CB8AC3E}">
        <p14:creationId xmlns:p14="http://schemas.microsoft.com/office/powerpoint/2010/main" val="1043241837"/>
      </p:ext>
    </p:extLst>
  </p:cSld>
  <p:clrMapOvr>
    <a:masterClrMapping/>
  </p:clrMapOvr>
  <p:extLst>
    <p:ext uri="{DCECCB84-F9BA-43D5-87BE-67443E8EF086}">
      <p15:sldGuideLst xmlns:p15="http://schemas.microsoft.com/office/powerpoint/2012/main">
        <p15:guide id="1" pos="438" userDrawn="1">
          <p15:clr>
            <a:srgbClr val="FBAE40"/>
          </p15:clr>
        </p15:guide>
        <p15:guide id="2" pos="7242" userDrawn="1">
          <p15:clr>
            <a:srgbClr val="FBAE40"/>
          </p15:clr>
        </p15:guide>
        <p15:guide id="3" orient="horz" pos="3884" userDrawn="1">
          <p15:clr>
            <a:srgbClr val="FBAE40"/>
          </p15:clr>
        </p15:guide>
        <p15:guide id="4" orient="horz" pos="572" userDrawn="1">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Slide: Image (Dark) w/ Red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CE5BB57-0C36-8F47-C9C8-9FEAD7C1A1F3}"/>
              </a:ext>
            </a:extLst>
          </p:cNvPr>
          <p:cNvSpPr>
            <a:spLocks noGrp="1"/>
          </p:cNvSpPr>
          <p:nvPr>
            <p:ph type="body" sz="quarter" idx="18" hasCustomPrompt="1"/>
          </p:nvPr>
        </p:nvSpPr>
        <p:spPr>
          <a:xfrm>
            <a:off x="539996"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11" name="Text Placeholder 2">
            <a:extLst>
              <a:ext uri="{FF2B5EF4-FFF2-40B4-BE49-F238E27FC236}">
                <a16:creationId xmlns:a16="http://schemas.microsoft.com/office/drawing/2014/main" id="{EC3BB402-D816-B6FB-4EF7-8D24A94DD902}"/>
              </a:ext>
            </a:extLst>
          </p:cNvPr>
          <p:cNvSpPr>
            <a:spLocks noGrp="1"/>
          </p:cNvSpPr>
          <p:nvPr>
            <p:ph type="body" sz="quarter" idx="19" hasCustomPrompt="1"/>
          </p:nvPr>
        </p:nvSpPr>
        <p:spPr>
          <a:xfrm>
            <a:off x="539996"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2" name="Text Placeholder 2">
            <a:extLst>
              <a:ext uri="{FF2B5EF4-FFF2-40B4-BE49-F238E27FC236}">
                <a16:creationId xmlns:a16="http://schemas.microsoft.com/office/drawing/2014/main" id="{A4C67E0C-E285-9A44-EEE5-324F567854FA}"/>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13" name="Picture 12">
            <a:extLst>
              <a:ext uri="{FF2B5EF4-FFF2-40B4-BE49-F238E27FC236}">
                <a16:creationId xmlns:a16="http://schemas.microsoft.com/office/drawing/2014/main" id="{B6A6AC07-48A9-36C9-1403-D72588C4C5E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1881" y="646771"/>
            <a:ext cx="2376000" cy="942975"/>
          </a:xfrm>
          <a:prstGeom prst="rect">
            <a:avLst/>
          </a:prstGeom>
        </p:spPr>
      </p:pic>
      <p:pic>
        <p:nvPicPr>
          <p:cNvPr id="7" name="Graphic 6">
            <a:extLst>
              <a:ext uri="{FF2B5EF4-FFF2-40B4-BE49-F238E27FC236}">
                <a16:creationId xmlns:a16="http://schemas.microsoft.com/office/drawing/2014/main" id="{049BBF97-4103-45AE-AA6C-C0EA2A842ECA}"/>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5893"/>
          <a:stretch/>
        </p:blipFill>
        <p:spPr>
          <a:xfrm>
            <a:off x="8033656" y="0"/>
            <a:ext cx="4158343" cy="6858000"/>
          </a:xfrm>
          <a:prstGeom prst="rect">
            <a:avLst/>
          </a:prstGeom>
        </p:spPr>
      </p:pic>
    </p:spTree>
    <p:extLst>
      <p:ext uri="{BB962C8B-B14F-4D97-AF65-F5344CB8AC3E}">
        <p14:creationId xmlns:p14="http://schemas.microsoft.com/office/powerpoint/2010/main" val="2243104069"/>
      </p:ext>
    </p:extLst>
  </p:cSld>
  <p:clrMapOvr>
    <a:masterClrMapping/>
  </p:clrMapOvr>
  <p:extLst>
    <p:ext uri="{DCECCB84-F9BA-43D5-87BE-67443E8EF086}">
      <p15:sldGuideLst xmlns:p15="http://schemas.microsoft.com/office/powerpoint/2012/main"/>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Slide: Image (Dar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978457-CB04-DD51-3FA5-ACA3AE0F61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1881" y="646772"/>
            <a:ext cx="2376000" cy="942975"/>
          </a:xfrm>
          <a:prstGeom prst="rect">
            <a:avLst/>
          </a:prstGeom>
        </p:spPr>
      </p:pic>
      <p:sp>
        <p:nvSpPr>
          <p:cNvPr id="10" name="Text Placeholder 9">
            <a:extLst>
              <a:ext uri="{FF2B5EF4-FFF2-40B4-BE49-F238E27FC236}">
                <a16:creationId xmlns:a16="http://schemas.microsoft.com/office/drawing/2014/main" id="{FE1862F4-7628-39BE-B316-C154E46C38EA}"/>
              </a:ext>
            </a:extLst>
          </p:cNvPr>
          <p:cNvSpPr>
            <a:spLocks noGrp="1"/>
          </p:cNvSpPr>
          <p:nvPr>
            <p:ph type="body" sz="quarter" idx="18" hasCustomPrompt="1"/>
          </p:nvPr>
        </p:nvSpPr>
        <p:spPr>
          <a:xfrm>
            <a:off x="539996"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11" name="Text Placeholder 2">
            <a:extLst>
              <a:ext uri="{FF2B5EF4-FFF2-40B4-BE49-F238E27FC236}">
                <a16:creationId xmlns:a16="http://schemas.microsoft.com/office/drawing/2014/main" id="{C03049F1-5EAF-5435-6B30-41C2E86C13DA}"/>
              </a:ext>
            </a:extLst>
          </p:cNvPr>
          <p:cNvSpPr>
            <a:spLocks noGrp="1"/>
          </p:cNvSpPr>
          <p:nvPr>
            <p:ph type="body" sz="quarter" idx="19" hasCustomPrompt="1"/>
          </p:nvPr>
        </p:nvSpPr>
        <p:spPr>
          <a:xfrm>
            <a:off x="539996"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2" name="Text Placeholder 2">
            <a:extLst>
              <a:ext uri="{FF2B5EF4-FFF2-40B4-BE49-F238E27FC236}">
                <a16:creationId xmlns:a16="http://schemas.microsoft.com/office/drawing/2014/main" id="{0CE1E7EE-FAB2-5472-3F5F-C1CEF7D65059}"/>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7" name="Graphic 6">
            <a:extLst>
              <a:ext uri="{FF2B5EF4-FFF2-40B4-BE49-F238E27FC236}">
                <a16:creationId xmlns:a16="http://schemas.microsoft.com/office/drawing/2014/main" id="{E8A57472-D7D4-4D8C-B9B4-273A48A76446}"/>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7961"/>
          <a:stretch/>
        </p:blipFill>
        <p:spPr>
          <a:xfrm>
            <a:off x="8285870" y="0"/>
            <a:ext cx="3906129" cy="6858000"/>
          </a:xfrm>
          <a:prstGeom prst="rect">
            <a:avLst/>
          </a:prstGeom>
        </p:spPr>
      </p:pic>
    </p:spTree>
    <p:extLst>
      <p:ext uri="{BB962C8B-B14F-4D97-AF65-F5344CB8AC3E}">
        <p14:creationId xmlns:p14="http://schemas.microsoft.com/office/powerpoint/2010/main" val="256499279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2_Title Slide: Image (Dar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978457-CB04-DD51-3FA5-ACA3AE0F61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1881" y="646772"/>
            <a:ext cx="2376000" cy="942975"/>
          </a:xfrm>
          <a:prstGeom prst="rect">
            <a:avLst/>
          </a:prstGeom>
        </p:spPr>
      </p:pic>
      <p:sp>
        <p:nvSpPr>
          <p:cNvPr id="10" name="Text Placeholder 9">
            <a:extLst>
              <a:ext uri="{FF2B5EF4-FFF2-40B4-BE49-F238E27FC236}">
                <a16:creationId xmlns:a16="http://schemas.microsoft.com/office/drawing/2014/main" id="{FE1862F4-7628-39BE-B316-C154E46C38EA}"/>
              </a:ext>
            </a:extLst>
          </p:cNvPr>
          <p:cNvSpPr>
            <a:spLocks noGrp="1"/>
          </p:cNvSpPr>
          <p:nvPr>
            <p:ph type="body" sz="quarter" idx="18" hasCustomPrompt="1"/>
          </p:nvPr>
        </p:nvSpPr>
        <p:spPr>
          <a:xfrm>
            <a:off x="539996"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11" name="Text Placeholder 2">
            <a:extLst>
              <a:ext uri="{FF2B5EF4-FFF2-40B4-BE49-F238E27FC236}">
                <a16:creationId xmlns:a16="http://schemas.microsoft.com/office/drawing/2014/main" id="{C03049F1-5EAF-5435-6B30-41C2E86C13DA}"/>
              </a:ext>
            </a:extLst>
          </p:cNvPr>
          <p:cNvSpPr>
            <a:spLocks noGrp="1"/>
          </p:cNvSpPr>
          <p:nvPr>
            <p:ph type="body" sz="quarter" idx="19" hasCustomPrompt="1"/>
          </p:nvPr>
        </p:nvSpPr>
        <p:spPr>
          <a:xfrm>
            <a:off x="539996"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2" name="Text Placeholder 2">
            <a:extLst>
              <a:ext uri="{FF2B5EF4-FFF2-40B4-BE49-F238E27FC236}">
                <a16:creationId xmlns:a16="http://schemas.microsoft.com/office/drawing/2014/main" id="{0CE1E7EE-FAB2-5472-3F5F-C1CEF7D65059}"/>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8" name="Graphic 7">
            <a:extLst>
              <a:ext uri="{FF2B5EF4-FFF2-40B4-BE49-F238E27FC236}">
                <a16:creationId xmlns:a16="http://schemas.microsoft.com/office/drawing/2014/main" id="{B2E70142-490B-4D38-BA7A-0180B0644CF9}"/>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69115"/>
          <a:stretch/>
        </p:blipFill>
        <p:spPr>
          <a:xfrm>
            <a:off x="8426548" y="0"/>
            <a:ext cx="3765452" cy="6858000"/>
          </a:xfrm>
          <a:prstGeom prst="rect">
            <a:avLst/>
          </a:prstGeom>
        </p:spPr>
      </p:pic>
    </p:spTree>
    <p:extLst>
      <p:ext uri="{BB962C8B-B14F-4D97-AF65-F5344CB8AC3E}">
        <p14:creationId xmlns:p14="http://schemas.microsoft.com/office/powerpoint/2010/main" val="210623546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1_Title Slide: Image (Dark)">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E1862F4-7628-39BE-B316-C154E46C38EA}"/>
              </a:ext>
            </a:extLst>
          </p:cNvPr>
          <p:cNvSpPr>
            <a:spLocks noGrp="1"/>
          </p:cNvSpPr>
          <p:nvPr>
            <p:ph type="body" sz="quarter" idx="18" hasCustomPrompt="1"/>
          </p:nvPr>
        </p:nvSpPr>
        <p:spPr>
          <a:xfrm>
            <a:off x="539996"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11" name="Text Placeholder 2">
            <a:extLst>
              <a:ext uri="{FF2B5EF4-FFF2-40B4-BE49-F238E27FC236}">
                <a16:creationId xmlns:a16="http://schemas.microsoft.com/office/drawing/2014/main" id="{C03049F1-5EAF-5435-6B30-41C2E86C13DA}"/>
              </a:ext>
            </a:extLst>
          </p:cNvPr>
          <p:cNvSpPr>
            <a:spLocks noGrp="1"/>
          </p:cNvSpPr>
          <p:nvPr>
            <p:ph type="body" sz="quarter" idx="19" hasCustomPrompt="1"/>
          </p:nvPr>
        </p:nvSpPr>
        <p:spPr>
          <a:xfrm>
            <a:off x="539996"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2" name="Text Placeholder 2">
            <a:extLst>
              <a:ext uri="{FF2B5EF4-FFF2-40B4-BE49-F238E27FC236}">
                <a16:creationId xmlns:a16="http://schemas.microsoft.com/office/drawing/2014/main" id="{0CE1E7EE-FAB2-5472-3F5F-C1CEF7D65059}"/>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7" name="Graphic 6">
            <a:extLst>
              <a:ext uri="{FF2B5EF4-FFF2-40B4-BE49-F238E27FC236}">
                <a16:creationId xmlns:a16="http://schemas.microsoft.com/office/drawing/2014/main" id="{B2FF5E35-0C3E-4151-BD58-42E23987CC5A}"/>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65893"/>
          <a:stretch/>
        </p:blipFill>
        <p:spPr>
          <a:xfrm>
            <a:off x="8033656" y="0"/>
            <a:ext cx="4158343" cy="6858000"/>
          </a:xfrm>
          <a:prstGeom prst="rect">
            <a:avLst/>
          </a:prstGeom>
        </p:spPr>
      </p:pic>
      <p:pic>
        <p:nvPicPr>
          <p:cNvPr id="8" name="Picture 7">
            <a:extLst>
              <a:ext uri="{FF2B5EF4-FFF2-40B4-BE49-F238E27FC236}">
                <a16:creationId xmlns:a16="http://schemas.microsoft.com/office/drawing/2014/main" id="{900B9241-7007-4922-92E0-8E803CCA346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51881" y="646771"/>
            <a:ext cx="2376000" cy="942975"/>
          </a:xfrm>
          <a:prstGeom prst="rect">
            <a:avLst/>
          </a:prstGeom>
        </p:spPr>
      </p:pic>
    </p:spTree>
    <p:extLst>
      <p:ext uri="{BB962C8B-B14F-4D97-AF65-F5344CB8AC3E}">
        <p14:creationId xmlns:p14="http://schemas.microsoft.com/office/powerpoint/2010/main" val="130133251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le Slide: Image (w/ Gradi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7BF878-4963-86C9-F932-A828D9D19B4F}"/>
              </a:ext>
            </a:extLst>
          </p:cNvPr>
          <p:cNvSpPr/>
          <p:nvPr userDrawn="1"/>
        </p:nvSpPr>
        <p:spPr>
          <a:xfrm>
            <a:off x="0" y="0"/>
            <a:ext cx="8904288" cy="6858000"/>
          </a:xfrm>
          <a:prstGeom prst="rect">
            <a:avLst/>
          </a:prstGeom>
          <a:gradFill flip="none" rotWithShape="1">
            <a:gsLst>
              <a:gs pos="0">
                <a:schemeClr val="bg1">
                  <a:alpha val="0"/>
                  <a:lumMod val="0"/>
                </a:schemeClr>
              </a:gs>
              <a:gs pos="100000">
                <a:schemeClr val="bg2">
                  <a:lumMod val="0"/>
                  <a:alpha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904D5EB-98DC-4515-0EA6-D8BFEEEE518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1881" y="646772"/>
            <a:ext cx="2376000" cy="942975"/>
          </a:xfrm>
          <a:prstGeom prst="rect">
            <a:avLst/>
          </a:prstGeom>
        </p:spPr>
      </p:pic>
      <p:sp>
        <p:nvSpPr>
          <p:cNvPr id="7" name="Text Placeholder 9">
            <a:extLst>
              <a:ext uri="{FF2B5EF4-FFF2-40B4-BE49-F238E27FC236}">
                <a16:creationId xmlns:a16="http://schemas.microsoft.com/office/drawing/2014/main" id="{0A5F2201-BB6A-7020-63C3-A580226C0DCA}"/>
              </a:ext>
            </a:extLst>
          </p:cNvPr>
          <p:cNvSpPr>
            <a:spLocks noGrp="1"/>
          </p:cNvSpPr>
          <p:nvPr>
            <p:ph type="body" sz="quarter" idx="18" hasCustomPrompt="1"/>
          </p:nvPr>
        </p:nvSpPr>
        <p:spPr>
          <a:xfrm>
            <a:off x="539996"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9" name="Text Placeholder 2">
            <a:extLst>
              <a:ext uri="{FF2B5EF4-FFF2-40B4-BE49-F238E27FC236}">
                <a16:creationId xmlns:a16="http://schemas.microsoft.com/office/drawing/2014/main" id="{E1D9CA74-0517-7750-EC8A-084906303213}"/>
              </a:ext>
            </a:extLst>
          </p:cNvPr>
          <p:cNvSpPr>
            <a:spLocks noGrp="1"/>
          </p:cNvSpPr>
          <p:nvPr>
            <p:ph type="body" sz="quarter" idx="19" hasCustomPrompt="1"/>
          </p:nvPr>
        </p:nvSpPr>
        <p:spPr>
          <a:xfrm>
            <a:off x="539996"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3" name="Text Placeholder 2">
            <a:extLst>
              <a:ext uri="{FF2B5EF4-FFF2-40B4-BE49-F238E27FC236}">
                <a16:creationId xmlns:a16="http://schemas.microsoft.com/office/drawing/2014/main" id="{B04D8A32-AF3A-CB96-3CC4-3F8F36D390A5}"/>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6" name="Graphic 5">
            <a:extLst>
              <a:ext uri="{FF2B5EF4-FFF2-40B4-BE49-F238E27FC236}">
                <a16:creationId xmlns:a16="http://schemas.microsoft.com/office/drawing/2014/main" id="{DBDFB53D-6D97-DB5F-B260-F72E14C33653}"/>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24800" r="38307"/>
          <a:stretch/>
        </p:blipFill>
        <p:spPr>
          <a:xfrm flipH="1">
            <a:off x="4670474" y="1700760"/>
            <a:ext cx="7521526" cy="5157240"/>
          </a:xfrm>
          <a:prstGeom prst="rect">
            <a:avLst/>
          </a:prstGeom>
        </p:spPr>
      </p:pic>
    </p:spTree>
    <p:extLst>
      <p:ext uri="{BB962C8B-B14F-4D97-AF65-F5344CB8AC3E}">
        <p14:creationId xmlns:p14="http://schemas.microsoft.com/office/powerpoint/2010/main" val="69099860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le Slide: Image (w/ Gradient) w/ Red Log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6802A6E-9420-5065-09A3-B2196B795180}"/>
              </a:ext>
            </a:extLst>
          </p:cNvPr>
          <p:cNvSpPr/>
          <p:nvPr userDrawn="1"/>
        </p:nvSpPr>
        <p:spPr>
          <a:xfrm>
            <a:off x="0" y="0"/>
            <a:ext cx="8904288" cy="6858000"/>
          </a:xfrm>
          <a:prstGeom prst="rect">
            <a:avLst/>
          </a:prstGeom>
          <a:gradFill flip="none" rotWithShape="1">
            <a:gsLst>
              <a:gs pos="0">
                <a:schemeClr val="bg1">
                  <a:alpha val="0"/>
                  <a:lumMod val="0"/>
                </a:schemeClr>
              </a:gs>
              <a:gs pos="100000">
                <a:schemeClr val="bg2">
                  <a:lumMod val="0"/>
                  <a:alpha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9">
            <a:extLst>
              <a:ext uri="{FF2B5EF4-FFF2-40B4-BE49-F238E27FC236}">
                <a16:creationId xmlns:a16="http://schemas.microsoft.com/office/drawing/2014/main" id="{FD993BD5-C45F-4A9F-6624-2E8A9B45B548}"/>
              </a:ext>
            </a:extLst>
          </p:cNvPr>
          <p:cNvSpPr>
            <a:spLocks noGrp="1"/>
          </p:cNvSpPr>
          <p:nvPr>
            <p:ph type="body" sz="quarter" idx="18" hasCustomPrompt="1"/>
          </p:nvPr>
        </p:nvSpPr>
        <p:spPr>
          <a:xfrm>
            <a:off x="539996" y="3031823"/>
            <a:ext cx="6696075" cy="1477328"/>
          </a:xfrm>
          <a:prstGeom prst="rect">
            <a:avLst/>
          </a:prstGeom>
          <a:noFill/>
        </p:spPr>
        <p:txBody>
          <a:bodyPr wrap="square" lIns="0" tIns="0" rIns="0" bIns="0" anchor="b" anchorCtr="0">
            <a:spAutoFit/>
          </a:bodyPr>
          <a:lstStyle>
            <a:lvl1pPr marL="0" indent="0">
              <a:lnSpc>
                <a:spcPct val="100000"/>
              </a:lnSpc>
              <a:spcBef>
                <a:spcPts val="0"/>
              </a:spcBef>
              <a:spcAft>
                <a:spcPts val="0"/>
              </a:spcAft>
              <a:buNone/>
              <a:defRPr sz="4800" b="0" i="0" spc="0" baseline="0">
                <a:solidFill>
                  <a:schemeClr val="bg1"/>
                </a:solidFill>
                <a:latin typeface="Arial" panose="020B0604020202020204" pitchFamily="34" charset="0"/>
                <a:cs typeface="Arial" panose="020B0604020202020204" pitchFamily="34" charset="0"/>
              </a:defRPr>
            </a:lvl1pPr>
            <a:lvl2pPr marL="0" indent="0">
              <a:lnSpc>
                <a:spcPts val="2500"/>
              </a:lnSpc>
              <a:spcBef>
                <a:spcPts val="0"/>
              </a:spcBef>
              <a:spcAft>
                <a:spcPts val="1500"/>
              </a:spcAft>
              <a:buNone/>
              <a:defRPr sz="2200" b="0" i="0" baseline="0">
                <a:solidFill>
                  <a:schemeClr val="bg1"/>
                </a:solidFill>
                <a:latin typeface="Arial" panose="020B0604020202020204" pitchFamily="34" charset="0"/>
                <a:cs typeface="Arial" panose="020B0604020202020204" pitchFamily="34" charset="0"/>
              </a:defRPr>
            </a:lvl2pPr>
            <a:lvl3pPr marL="0" indent="0">
              <a:lnSpc>
                <a:spcPts val="1800"/>
              </a:lnSpc>
              <a:spcBef>
                <a:spcPts val="0"/>
              </a:spcBef>
              <a:buNone/>
              <a:defRPr sz="1400" b="0" i="0">
                <a:solidFill>
                  <a:schemeClr val="bg1"/>
                </a:solidFill>
                <a:latin typeface="Arial" panose="020B0604020202020204" pitchFamily="34" charset="0"/>
                <a:cs typeface="Arial" panose="020B0604020202020204" pitchFamily="34" charset="0"/>
              </a:defRPr>
            </a:lvl3pPr>
          </a:lstStyle>
          <a:p>
            <a:pPr lvl="0"/>
            <a:r>
              <a:rPr lang="en-GB"/>
              <a:t>Insert presentation title</a:t>
            </a:r>
            <a:br>
              <a:rPr lang="en-GB"/>
            </a:br>
            <a:r>
              <a:rPr lang="en-GB"/>
              <a:t>up to two lines long</a:t>
            </a:r>
          </a:p>
        </p:txBody>
      </p:sp>
      <p:sp>
        <p:nvSpPr>
          <p:cNvPr id="9" name="Text Placeholder 2">
            <a:extLst>
              <a:ext uri="{FF2B5EF4-FFF2-40B4-BE49-F238E27FC236}">
                <a16:creationId xmlns:a16="http://schemas.microsoft.com/office/drawing/2014/main" id="{8CE9A21F-1DF5-C507-7819-E97BD60718E7}"/>
              </a:ext>
            </a:extLst>
          </p:cNvPr>
          <p:cNvSpPr>
            <a:spLocks noGrp="1"/>
          </p:cNvSpPr>
          <p:nvPr>
            <p:ph type="body" sz="quarter" idx="19" hasCustomPrompt="1"/>
          </p:nvPr>
        </p:nvSpPr>
        <p:spPr>
          <a:xfrm>
            <a:off x="539996" y="4787908"/>
            <a:ext cx="6696075"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0" name="Text Placeholder 2">
            <a:extLst>
              <a:ext uri="{FF2B5EF4-FFF2-40B4-BE49-F238E27FC236}">
                <a16:creationId xmlns:a16="http://schemas.microsoft.com/office/drawing/2014/main" id="{8836457C-4CFA-95AE-8DF4-939481765995}"/>
              </a:ext>
            </a:extLst>
          </p:cNvPr>
          <p:cNvSpPr>
            <a:spLocks noGrp="1"/>
          </p:cNvSpPr>
          <p:nvPr>
            <p:ph type="body" sz="quarter" idx="20" hasCustomPrompt="1"/>
          </p:nvPr>
        </p:nvSpPr>
        <p:spPr>
          <a:xfrm>
            <a:off x="540000" y="5950406"/>
            <a:ext cx="2447921" cy="215444"/>
          </a:xfrm>
          <a:prstGeom prst="rect">
            <a:avLst/>
          </a:prstGeom>
        </p:spPr>
        <p:txBody>
          <a:bodyPr wrap="square" lIns="0" tIns="0" rIns="0" bIns="0" anchor="b" anchorCtr="0">
            <a:spAutoFit/>
          </a:bodyPr>
          <a:lstStyle>
            <a:lvl1pPr marL="0" indent="0">
              <a:lnSpc>
                <a:spcPct val="100000"/>
              </a:lnSpc>
              <a:spcBef>
                <a:spcPts val="0"/>
              </a:spcBef>
              <a:buNone/>
              <a:defRPr sz="1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Month 2022</a:t>
            </a:r>
            <a:endParaRPr lang="en-US"/>
          </a:p>
        </p:txBody>
      </p:sp>
      <p:pic>
        <p:nvPicPr>
          <p:cNvPr id="11" name="Picture 10">
            <a:extLst>
              <a:ext uri="{FF2B5EF4-FFF2-40B4-BE49-F238E27FC236}">
                <a16:creationId xmlns:a16="http://schemas.microsoft.com/office/drawing/2014/main" id="{2B18F489-32D7-27D6-F37D-B8F46642733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1881" y="646771"/>
            <a:ext cx="2376000" cy="942975"/>
          </a:xfrm>
          <a:prstGeom prst="rect">
            <a:avLst/>
          </a:prstGeom>
        </p:spPr>
      </p:pic>
      <p:pic>
        <p:nvPicPr>
          <p:cNvPr id="12" name="Graphic 11">
            <a:extLst>
              <a:ext uri="{FF2B5EF4-FFF2-40B4-BE49-F238E27FC236}">
                <a16:creationId xmlns:a16="http://schemas.microsoft.com/office/drawing/2014/main" id="{C16670B1-3C1E-B235-2785-4662EAD0F483}"/>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24800" r="38307"/>
          <a:stretch/>
        </p:blipFill>
        <p:spPr>
          <a:xfrm flipH="1">
            <a:off x="4670474" y="1700760"/>
            <a:ext cx="7521526" cy="5157240"/>
          </a:xfrm>
          <a:prstGeom prst="rect">
            <a:avLst/>
          </a:prstGeom>
        </p:spPr>
      </p:pic>
    </p:spTree>
    <p:extLst>
      <p:ext uri="{BB962C8B-B14F-4D97-AF65-F5344CB8AC3E}">
        <p14:creationId xmlns:p14="http://schemas.microsoft.com/office/powerpoint/2010/main" val="4273633686"/>
      </p:ext>
    </p:extLst>
  </p:cSld>
  <p:clrMapOvr>
    <a:masterClrMapping/>
  </p:clrMapOvr>
  <p:extLst>
    <p:ext uri="{DCECCB84-F9BA-43D5-87BE-67443E8EF086}">
      <p15:sldGuideLst xmlns:p15="http://schemas.microsoft.com/office/powerpoint/2012/main"/>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Section Slide: Red 0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B018E7-2E60-65D0-CF08-86BAE16AEC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6000" y="6345460"/>
            <a:ext cx="997792" cy="395999"/>
          </a:xfrm>
          <a:prstGeom prst="rect">
            <a:avLst/>
          </a:prstGeom>
        </p:spPr>
      </p:pic>
      <p:sp>
        <p:nvSpPr>
          <p:cNvPr id="6" name="Footer Placeholder 11">
            <a:extLst>
              <a:ext uri="{FF2B5EF4-FFF2-40B4-BE49-F238E27FC236}">
                <a16:creationId xmlns:a16="http://schemas.microsoft.com/office/drawing/2014/main" id="{2E5623EA-23DB-37E2-398F-80035092F577}"/>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tx1"/>
                </a:solidFill>
              </a:rPr>
              <a:t>Document Title  |  Month 2022</a:t>
            </a:r>
          </a:p>
        </p:txBody>
      </p:sp>
      <p:sp>
        <p:nvSpPr>
          <p:cNvPr id="17" name="Text Placeholder 2">
            <a:extLst>
              <a:ext uri="{FF2B5EF4-FFF2-40B4-BE49-F238E27FC236}">
                <a16:creationId xmlns:a16="http://schemas.microsoft.com/office/drawing/2014/main" id="{7E248E19-5AA9-133B-2DD7-A46A9D277D8D}"/>
              </a:ext>
            </a:extLst>
          </p:cNvPr>
          <p:cNvSpPr>
            <a:spLocks noGrp="1"/>
          </p:cNvSpPr>
          <p:nvPr>
            <p:ph type="body" sz="quarter" idx="20" hasCustomPrompt="1"/>
          </p:nvPr>
        </p:nvSpPr>
        <p:spPr>
          <a:xfrm>
            <a:off x="406800" y="3131678"/>
            <a:ext cx="6984599"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8" name="Title Placeholder 9">
            <a:extLst>
              <a:ext uri="{FF2B5EF4-FFF2-40B4-BE49-F238E27FC236}">
                <a16:creationId xmlns:a16="http://schemas.microsoft.com/office/drawing/2014/main" id="{99FCB93A-2413-66FA-99B9-62FE78EC9BAC}"/>
              </a:ext>
            </a:extLst>
          </p:cNvPr>
          <p:cNvSpPr>
            <a:spLocks noGrp="1"/>
          </p:cNvSpPr>
          <p:nvPr>
            <p:ph type="title" hasCustomPrompt="1"/>
          </p:nvPr>
        </p:nvSpPr>
        <p:spPr>
          <a:xfrm>
            <a:off x="406801" y="1709137"/>
            <a:ext cx="698460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short section</a:t>
            </a:r>
            <a:br>
              <a:rPr lang="en-US"/>
            </a:br>
            <a:r>
              <a:rPr lang="en-US"/>
              <a:t>title up to two lines long</a:t>
            </a:r>
            <a:endParaRPr lang="en-AU"/>
          </a:p>
        </p:txBody>
      </p:sp>
      <p:pic>
        <p:nvPicPr>
          <p:cNvPr id="7" name="Graphic 6">
            <a:extLst>
              <a:ext uri="{FF2B5EF4-FFF2-40B4-BE49-F238E27FC236}">
                <a16:creationId xmlns:a16="http://schemas.microsoft.com/office/drawing/2014/main" id="{A6085590-983D-4B71-B08D-E6748992B1AA}"/>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65880"/>
          <a:stretch/>
        </p:blipFill>
        <p:spPr>
          <a:xfrm>
            <a:off x="0" y="4518026"/>
            <a:ext cx="12192000" cy="2339974"/>
          </a:xfrm>
          <a:prstGeom prst="rect">
            <a:avLst/>
          </a:prstGeom>
        </p:spPr>
      </p:pic>
    </p:spTree>
    <p:extLst>
      <p:ext uri="{BB962C8B-B14F-4D97-AF65-F5344CB8AC3E}">
        <p14:creationId xmlns:p14="http://schemas.microsoft.com/office/powerpoint/2010/main" val="3601852475"/>
      </p:ext>
    </p:extLst>
  </p:cSld>
  <p:clrMapOvr>
    <a:masterClrMapping/>
  </p:clrMapOvr>
  <p:extLst>
    <p:ext uri="{DCECCB84-F9BA-43D5-87BE-67443E8EF086}">
      <p15:sldGuideLst xmlns:p15="http://schemas.microsoft.com/office/powerpoint/2012/main"/>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Section Slide + Items: Red 0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B018E7-2E60-65D0-CF08-86BAE16AEC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6000" y="6345460"/>
            <a:ext cx="997792" cy="395999"/>
          </a:xfrm>
          <a:prstGeom prst="rect">
            <a:avLst/>
          </a:prstGeom>
        </p:spPr>
      </p:pic>
      <p:sp>
        <p:nvSpPr>
          <p:cNvPr id="6" name="Footer Placeholder 11">
            <a:extLst>
              <a:ext uri="{FF2B5EF4-FFF2-40B4-BE49-F238E27FC236}">
                <a16:creationId xmlns:a16="http://schemas.microsoft.com/office/drawing/2014/main" id="{2E5623EA-23DB-37E2-398F-80035092F577}"/>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tx1"/>
                </a:solidFill>
              </a:rPr>
              <a:t>Document Title  |  Month 2022</a:t>
            </a:r>
          </a:p>
        </p:txBody>
      </p:sp>
      <p:sp>
        <p:nvSpPr>
          <p:cNvPr id="18" name="Title Placeholder 9">
            <a:extLst>
              <a:ext uri="{FF2B5EF4-FFF2-40B4-BE49-F238E27FC236}">
                <a16:creationId xmlns:a16="http://schemas.microsoft.com/office/drawing/2014/main" id="{99FCB93A-2413-66FA-99B9-62FE78EC9BAC}"/>
              </a:ext>
            </a:extLst>
          </p:cNvPr>
          <p:cNvSpPr>
            <a:spLocks noGrp="1"/>
          </p:cNvSpPr>
          <p:nvPr>
            <p:ph type="title" hasCustomPrompt="1"/>
          </p:nvPr>
        </p:nvSpPr>
        <p:spPr>
          <a:xfrm>
            <a:off x="406801" y="1709137"/>
            <a:ext cx="5544737"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short section</a:t>
            </a:r>
            <a:br>
              <a:rPr lang="en-US"/>
            </a:br>
            <a:r>
              <a:rPr lang="en-US"/>
              <a:t>title up to two lines long</a:t>
            </a:r>
            <a:endParaRPr lang="en-AU"/>
          </a:p>
        </p:txBody>
      </p:sp>
      <p:sp>
        <p:nvSpPr>
          <p:cNvPr id="7" name="Text Placeholder 2">
            <a:extLst>
              <a:ext uri="{FF2B5EF4-FFF2-40B4-BE49-F238E27FC236}">
                <a16:creationId xmlns:a16="http://schemas.microsoft.com/office/drawing/2014/main" id="{21E592E9-D1EF-126F-61D8-0189348C14C5}"/>
              </a:ext>
            </a:extLst>
          </p:cNvPr>
          <p:cNvSpPr>
            <a:spLocks noGrp="1"/>
          </p:cNvSpPr>
          <p:nvPr>
            <p:ph type="body" sz="quarter" idx="21" hasCustomPrompt="1"/>
          </p:nvPr>
        </p:nvSpPr>
        <p:spPr>
          <a:xfrm>
            <a:off x="6240463" y="1709137"/>
            <a:ext cx="554355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pic>
        <p:nvPicPr>
          <p:cNvPr id="9" name="Graphic 8">
            <a:extLst>
              <a:ext uri="{FF2B5EF4-FFF2-40B4-BE49-F238E27FC236}">
                <a16:creationId xmlns:a16="http://schemas.microsoft.com/office/drawing/2014/main" id="{34E84527-F6CB-4877-BAFD-831F5900D150}"/>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65880"/>
          <a:stretch/>
        </p:blipFill>
        <p:spPr>
          <a:xfrm>
            <a:off x="0" y="4518026"/>
            <a:ext cx="12192000" cy="2339974"/>
          </a:xfrm>
          <a:prstGeom prst="rect">
            <a:avLst/>
          </a:prstGeom>
        </p:spPr>
      </p:pic>
    </p:spTree>
    <p:extLst>
      <p:ext uri="{BB962C8B-B14F-4D97-AF65-F5344CB8AC3E}">
        <p14:creationId xmlns:p14="http://schemas.microsoft.com/office/powerpoint/2010/main" val="1919726459"/>
      </p:ext>
    </p:extLst>
  </p:cSld>
  <p:clrMapOvr>
    <a:masterClrMapping/>
  </p:clrMapOvr>
  <p:extLst>
    <p:ext uri="{DCECCB84-F9BA-43D5-87BE-67443E8EF086}">
      <p15:sldGuideLst xmlns:p15="http://schemas.microsoft.com/office/powerpoint/2012/main"/>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Section Slide: Red 04">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7B12FDE-3C8E-0436-B4EC-B90436C2836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65894"/>
          <a:stretch/>
        </p:blipFill>
        <p:spPr>
          <a:xfrm>
            <a:off x="0" y="4518990"/>
            <a:ext cx="12192000" cy="2339010"/>
          </a:xfrm>
          <a:prstGeom prst="rect">
            <a:avLst/>
          </a:prstGeom>
        </p:spPr>
      </p:pic>
      <p:pic>
        <p:nvPicPr>
          <p:cNvPr id="2" name="Picture 1">
            <a:extLst>
              <a:ext uri="{FF2B5EF4-FFF2-40B4-BE49-F238E27FC236}">
                <a16:creationId xmlns:a16="http://schemas.microsoft.com/office/drawing/2014/main" id="{CC29BF49-5E0E-0604-F4CD-A76DF725074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3" name="Footer Placeholder 11">
            <a:extLst>
              <a:ext uri="{FF2B5EF4-FFF2-40B4-BE49-F238E27FC236}">
                <a16:creationId xmlns:a16="http://schemas.microsoft.com/office/drawing/2014/main" id="{34F3962E-AD89-953C-FDD6-7A26607519C7}"/>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
        <p:nvSpPr>
          <p:cNvPr id="4" name="Text Placeholder 2">
            <a:extLst>
              <a:ext uri="{FF2B5EF4-FFF2-40B4-BE49-F238E27FC236}">
                <a16:creationId xmlns:a16="http://schemas.microsoft.com/office/drawing/2014/main" id="{4D8B5C42-F39B-1E0A-D032-F93CFD13A0A7}"/>
              </a:ext>
            </a:extLst>
          </p:cNvPr>
          <p:cNvSpPr>
            <a:spLocks noGrp="1"/>
          </p:cNvSpPr>
          <p:nvPr>
            <p:ph type="body" sz="quarter" idx="20" hasCustomPrompt="1"/>
          </p:nvPr>
        </p:nvSpPr>
        <p:spPr>
          <a:xfrm>
            <a:off x="406800" y="3131678"/>
            <a:ext cx="6984600"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8" name="Title Placeholder 9">
            <a:extLst>
              <a:ext uri="{FF2B5EF4-FFF2-40B4-BE49-F238E27FC236}">
                <a16:creationId xmlns:a16="http://schemas.microsoft.com/office/drawing/2014/main" id="{F4118C52-DB07-F2C7-4E4E-AE0D4A0F0894}"/>
              </a:ext>
            </a:extLst>
          </p:cNvPr>
          <p:cNvSpPr>
            <a:spLocks noGrp="1"/>
          </p:cNvSpPr>
          <p:nvPr>
            <p:ph type="title" hasCustomPrompt="1"/>
          </p:nvPr>
        </p:nvSpPr>
        <p:spPr>
          <a:xfrm>
            <a:off x="406801" y="1709137"/>
            <a:ext cx="698460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short section</a:t>
            </a:r>
            <a:br>
              <a:rPr lang="en-US"/>
            </a:br>
            <a:r>
              <a:rPr lang="en-US"/>
              <a:t>title up to two lines long</a:t>
            </a:r>
            <a:endParaRPr lang="en-AU"/>
          </a:p>
        </p:txBody>
      </p:sp>
    </p:spTree>
    <p:extLst>
      <p:ext uri="{BB962C8B-B14F-4D97-AF65-F5344CB8AC3E}">
        <p14:creationId xmlns:p14="http://schemas.microsoft.com/office/powerpoint/2010/main" val="3498938843"/>
      </p:ext>
    </p:extLst>
  </p:cSld>
  <p:clrMapOvr>
    <a:masterClrMapping/>
  </p:clrMapOvr>
  <p:extLst>
    <p:ext uri="{DCECCB84-F9BA-43D5-87BE-67443E8EF086}">
      <p15:sldGuideLst xmlns:p15="http://schemas.microsoft.com/office/powerpoint/2012/main"/>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_Section Slide + Items: Red 04">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5BBCC6D-01F4-A750-4739-8965C3EFEC8F}"/>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65894"/>
          <a:stretch/>
        </p:blipFill>
        <p:spPr>
          <a:xfrm>
            <a:off x="0" y="4518990"/>
            <a:ext cx="12192000" cy="2339010"/>
          </a:xfrm>
          <a:prstGeom prst="rect">
            <a:avLst/>
          </a:prstGeom>
        </p:spPr>
      </p:pic>
      <p:pic>
        <p:nvPicPr>
          <p:cNvPr id="2" name="Picture 1">
            <a:extLst>
              <a:ext uri="{FF2B5EF4-FFF2-40B4-BE49-F238E27FC236}">
                <a16:creationId xmlns:a16="http://schemas.microsoft.com/office/drawing/2014/main" id="{3A5BD78D-754C-1977-96E7-7A0311EC687E}"/>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5" name="Footer Placeholder 11">
            <a:extLst>
              <a:ext uri="{FF2B5EF4-FFF2-40B4-BE49-F238E27FC236}">
                <a16:creationId xmlns:a16="http://schemas.microsoft.com/office/drawing/2014/main" id="{7688A21E-8D74-573C-B3C0-03424D2E07D6}"/>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
        <p:nvSpPr>
          <p:cNvPr id="6" name="Title Placeholder 9">
            <a:extLst>
              <a:ext uri="{FF2B5EF4-FFF2-40B4-BE49-F238E27FC236}">
                <a16:creationId xmlns:a16="http://schemas.microsoft.com/office/drawing/2014/main" id="{8D2BF51B-7785-F7E0-3745-82140FBE2558}"/>
              </a:ext>
            </a:extLst>
          </p:cNvPr>
          <p:cNvSpPr>
            <a:spLocks noGrp="1"/>
          </p:cNvSpPr>
          <p:nvPr>
            <p:ph type="title" hasCustomPrompt="1"/>
          </p:nvPr>
        </p:nvSpPr>
        <p:spPr>
          <a:xfrm>
            <a:off x="406801" y="1709137"/>
            <a:ext cx="554355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short section</a:t>
            </a:r>
            <a:br>
              <a:rPr lang="en-US"/>
            </a:br>
            <a:r>
              <a:rPr lang="en-US"/>
              <a:t>title up to two lines long</a:t>
            </a:r>
            <a:endParaRPr lang="en-AU"/>
          </a:p>
        </p:txBody>
      </p:sp>
      <p:sp>
        <p:nvSpPr>
          <p:cNvPr id="8" name="Text Placeholder 2">
            <a:extLst>
              <a:ext uri="{FF2B5EF4-FFF2-40B4-BE49-F238E27FC236}">
                <a16:creationId xmlns:a16="http://schemas.microsoft.com/office/drawing/2014/main" id="{CF0A0D7C-1421-1F18-ECDB-21466683B269}"/>
              </a:ext>
            </a:extLst>
          </p:cNvPr>
          <p:cNvSpPr>
            <a:spLocks noGrp="1"/>
          </p:cNvSpPr>
          <p:nvPr>
            <p:ph type="body" sz="quarter" idx="21" hasCustomPrompt="1"/>
          </p:nvPr>
        </p:nvSpPr>
        <p:spPr>
          <a:xfrm>
            <a:off x="6240463" y="1709137"/>
            <a:ext cx="554355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spTree>
    <p:extLst>
      <p:ext uri="{BB962C8B-B14F-4D97-AF65-F5344CB8AC3E}">
        <p14:creationId xmlns:p14="http://schemas.microsoft.com/office/powerpoint/2010/main" val="3420593865"/>
      </p:ext>
    </p:extLst>
  </p:cSld>
  <p:clrMapOvr>
    <a:masterClrMapping/>
  </p:clrMapOvr>
  <p:extLst>
    <p:ext uri="{DCECCB84-F9BA-43D5-87BE-67443E8EF086}">
      <p15:sldGuideLst xmlns:p15="http://schemas.microsoft.com/office/powerpoint/2012/main"/>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Section Slide: Red 0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6AADAE6-E5A5-9464-8448-7DA57D6C8DF7}"/>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65880"/>
          <a:stretch/>
        </p:blipFill>
        <p:spPr>
          <a:xfrm>
            <a:off x="0" y="4518026"/>
            <a:ext cx="12192000" cy="2339974"/>
          </a:xfrm>
          <a:prstGeom prst="rect">
            <a:avLst/>
          </a:prstGeom>
        </p:spPr>
      </p:pic>
      <p:pic>
        <p:nvPicPr>
          <p:cNvPr id="18" name="Picture 17">
            <a:extLst>
              <a:ext uri="{FF2B5EF4-FFF2-40B4-BE49-F238E27FC236}">
                <a16:creationId xmlns:a16="http://schemas.microsoft.com/office/drawing/2014/main" id="{0B27FB38-6430-57E2-C446-04AE771326B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20" name="Text Placeholder 2">
            <a:extLst>
              <a:ext uri="{FF2B5EF4-FFF2-40B4-BE49-F238E27FC236}">
                <a16:creationId xmlns:a16="http://schemas.microsoft.com/office/drawing/2014/main" id="{64E72152-C804-AE21-0E02-04C1AEE0B63A}"/>
              </a:ext>
            </a:extLst>
          </p:cNvPr>
          <p:cNvSpPr>
            <a:spLocks noGrp="1"/>
          </p:cNvSpPr>
          <p:nvPr>
            <p:ph type="body" sz="quarter" idx="20" hasCustomPrompt="1"/>
          </p:nvPr>
        </p:nvSpPr>
        <p:spPr>
          <a:xfrm>
            <a:off x="406800" y="3131678"/>
            <a:ext cx="6984600"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21" name="Title Placeholder 9">
            <a:extLst>
              <a:ext uri="{FF2B5EF4-FFF2-40B4-BE49-F238E27FC236}">
                <a16:creationId xmlns:a16="http://schemas.microsoft.com/office/drawing/2014/main" id="{D07CB1A1-4938-73D6-B4E7-D9C9AB57EAD5}"/>
              </a:ext>
            </a:extLst>
          </p:cNvPr>
          <p:cNvSpPr>
            <a:spLocks noGrp="1"/>
          </p:cNvSpPr>
          <p:nvPr>
            <p:ph type="title" hasCustomPrompt="1"/>
          </p:nvPr>
        </p:nvSpPr>
        <p:spPr>
          <a:xfrm>
            <a:off x="406801" y="1709137"/>
            <a:ext cx="698460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4"/>
                </a:solidFill>
              </a:defRPr>
            </a:lvl1pPr>
          </a:lstStyle>
          <a:p>
            <a:r>
              <a:rPr lang="en-US"/>
              <a:t>Insert short section</a:t>
            </a:r>
            <a:br>
              <a:rPr lang="en-US"/>
            </a:br>
            <a:r>
              <a:rPr lang="en-US"/>
              <a:t>title up to two lines long</a:t>
            </a:r>
            <a:endParaRPr lang="en-AU"/>
          </a:p>
        </p:txBody>
      </p:sp>
      <p:sp>
        <p:nvSpPr>
          <p:cNvPr id="7" name="Footer Placeholder 11">
            <a:extLst>
              <a:ext uri="{FF2B5EF4-FFF2-40B4-BE49-F238E27FC236}">
                <a16:creationId xmlns:a16="http://schemas.microsoft.com/office/drawing/2014/main" id="{34756397-5106-4C3E-A89D-C2B8A031EF1C}"/>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1750090805"/>
      </p:ext>
    </p:extLst>
  </p:cSld>
  <p:clrMapOvr>
    <a:masterClrMapping/>
  </p:clrMapOvr>
  <p:extLst>
    <p:ext uri="{DCECCB84-F9BA-43D5-87BE-67443E8EF086}">
      <p15:sldGuideLst xmlns:p15="http://schemas.microsoft.com/office/powerpoint/2012/main"/>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Section Slide + Items: Red 0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C5EAC16-C182-C4B3-04A0-8B3E7BEA496C}"/>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65880"/>
          <a:stretch/>
        </p:blipFill>
        <p:spPr>
          <a:xfrm>
            <a:off x="0" y="4518026"/>
            <a:ext cx="12192000" cy="2339974"/>
          </a:xfrm>
          <a:prstGeom prst="rect">
            <a:avLst/>
          </a:prstGeom>
        </p:spPr>
      </p:pic>
      <p:pic>
        <p:nvPicPr>
          <p:cNvPr id="18" name="Picture 17">
            <a:extLst>
              <a:ext uri="{FF2B5EF4-FFF2-40B4-BE49-F238E27FC236}">
                <a16:creationId xmlns:a16="http://schemas.microsoft.com/office/drawing/2014/main" id="{0B27FB38-6430-57E2-C446-04AE771326B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21" name="Title Placeholder 9">
            <a:extLst>
              <a:ext uri="{FF2B5EF4-FFF2-40B4-BE49-F238E27FC236}">
                <a16:creationId xmlns:a16="http://schemas.microsoft.com/office/drawing/2014/main" id="{D07CB1A1-4938-73D6-B4E7-D9C9AB57EAD5}"/>
              </a:ext>
            </a:extLst>
          </p:cNvPr>
          <p:cNvSpPr>
            <a:spLocks noGrp="1"/>
          </p:cNvSpPr>
          <p:nvPr>
            <p:ph type="title" hasCustomPrompt="1"/>
          </p:nvPr>
        </p:nvSpPr>
        <p:spPr>
          <a:xfrm>
            <a:off x="406801" y="1709137"/>
            <a:ext cx="554355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4"/>
                </a:solidFill>
              </a:defRPr>
            </a:lvl1pPr>
          </a:lstStyle>
          <a:p>
            <a:r>
              <a:rPr lang="en-US"/>
              <a:t>Insert short section</a:t>
            </a:r>
            <a:br>
              <a:rPr lang="en-US"/>
            </a:br>
            <a:r>
              <a:rPr lang="en-US"/>
              <a:t>title up to two lines long</a:t>
            </a:r>
            <a:endParaRPr lang="en-AU"/>
          </a:p>
        </p:txBody>
      </p:sp>
      <p:sp>
        <p:nvSpPr>
          <p:cNvPr id="2" name="Text Placeholder 2">
            <a:extLst>
              <a:ext uri="{FF2B5EF4-FFF2-40B4-BE49-F238E27FC236}">
                <a16:creationId xmlns:a16="http://schemas.microsoft.com/office/drawing/2014/main" id="{3B2A2E68-C1A6-3835-1A8C-051EEC899176}"/>
              </a:ext>
            </a:extLst>
          </p:cNvPr>
          <p:cNvSpPr>
            <a:spLocks noGrp="1"/>
          </p:cNvSpPr>
          <p:nvPr>
            <p:ph type="body" sz="quarter" idx="21" hasCustomPrompt="1"/>
          </p:nvPr>
        </p:nvSpPr>
        <p:spPr>
          <a:xfrm>
            <a:off x="6240463" y="1709137"/>
            <a:ext cx="554355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sp>
        <p:nvSpPr>
          <p:cNvPr id="7" name="Footer Placeholder 11">
            <a:extLst>
              <a:ext uri="{FF2B5EF4-FFF2-40B4-BE49-F238E27FC236}">
                <a16:creationId xmlns:a16="http://schemas.microsoft.com/office/drawing/2014/main" id="{B97A5EE1-1376-4968-BA52-21DE6258A52E}"/>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1253274962"/>
      </p:ext>
    </p:extLst>
  </p:cSld>
  <p:clrMapOvr>
    <a:masterClrMapping/>
  </p:clrMapOvr>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_Section Slide: Red 03">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7B12FDE-3C8E-0436-B4EC-B90436C28369}"/>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65894"/>
          <a:stretch/>
        </p:blipFill>
        <p:spPr>
          <a:xfrm>
            <a:off x="0" y="4518990"/>
            <a:ext cx="12192000" cy="2339010"/>
          </a:xfrm>
          <a:prstGeom prst="rect">
            <a:avLst/>
          </a:prstGeom>
        </p:spPr>
      </p:pic>
      <p:pic>
        <p:nvPicPr>
          <p:cNvPr id="2" name="Picture 1">
            <a:extLst>
              <a:ext uri="{FF2B5EF4-FFF2-40B4-BE49-F238E27FC236}">
                <a16:creationId xmlns:a16="http://schemas.microsoft.com/office/drawing/2014/main" id="{CC29BF49-5E0E-0604-F4CD-A76DF725074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4" name="Text Placeholder 2">
            <a:extLst>
              <a:ext uri="{FF2B5EF4-FFF2-40B4-BE49-F238E27FC236}">
                <a16:creationId xmlns:a16="http://schemas.microsoft.com/office/drawing/2014/main" id="{4D8B5C42-F39B-1E0A-D032-F93CFD13A0A7}"/>
              </a:ext>
            </a:extLst>
          </p:cNvPr>
          <p:cNvSpPr>
            <a:spLocks noGrp="1"/>
          </p:cNvSpPr>
          <p:nvPr>
            <p:ph type="body" sz="quarter" idx="20" hasCustomPrompt="1"/>
          </p:nvPr>
        </p:nvSpPr>
        <p:spPr>
          <a:xfrm>
            <a:off x="406800" y="3131678"/>
            <a:ext cx="6984600"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8" name="Title Placeholder 9">
            <a:extLst>
              <a:ext uri="{FF2B5EF4-FFF2-40B4-BE49-F238E27FC236}">
                <a16:creationId xmlns:a16="http://schemas.microsoft.com/office/drawing/2014/main" id="{F4118C52-DB07-F2C7-4E4E-AE0D4A0F0894}"/>
              </a:ext>
            </a:extLst>
          </p:cNvPr>
          <p:cNvSpPr>
            <a:spLocks noGrp="1"/>
          </p:cNvSpPr>
          <p:nvPr>
            <p:ph type="title" hasCustomPrompt="1"/>
          </p:nvPr>
        </p:nvSpPr>
        <p:spPr>
          <a:xfrm>
            <a:off x="406801" y="1709137"/>
            <a:ext cx="698460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6"/>
                </a:solidFill>
              </a:defRPr>
            </a:lvl1pPr>
          </a:lstStyle>
          <a:p>
            <a:r>
              <a:rPr lang="en-US"/>
              <a:t>Insert short section</a:t>
            </a:r>
            <a:br>
              <a:rPr lang="en-US"/>
            </a:br>
            <a:r>
              <a:rPr lang="en-US"/>
              <a:t>title up to two lines long</a:t>
            </a:r>
            <a:endParaRPr lang="en-AU"/>
          </a:p>
        </p:txBody>
      </p:sp>
      <p:sp>
        <p:nvSpPr>
          <p:cNvPr id="7" name="Footer Placeholder 11">
            <a:extLst>
              <a:ext uri="{FF2B5EF4-FFF2-40B4-BE49-F238E27FC236}">
                <a16:creationId xmlns:a16="http://schemas.microsoft.com/office/drawing/2014/main" id="{D10E9CB3-7142-4F14-A940-BE2E8AD77D42}"/>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619754128"/>
      </p:ext>
    </p:extLst>
  </p:cSld>
  <p:clrMapOvr>
    <a:masterClrMapping/>
  </p:clrMapOvr>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Section Slide + Items: Red 03">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5BBCC6D-01F4-A750-4739-8965C3EFEC8F}"/>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65894"/>
          <a:stretch/>
        </p:blipFill>
        <p:spPr>
          <a:xfrm>
            <a:off x="0" y="4518990"/>
            <a:ext cx="12192000" cy="2339010"/>
          </a:xfrm>
          <a:prstGeom prst="rect">
            <a:avLst/>
          </a:prstGeom>
        </p:spPr>
      </p:pic>
      <p:pic>
        <p:nvPicPr>
          <p:cNvPr id="2" name="Picture 1">
            <a:extLst>
              <a:ext uri="{FF2B5EF4-FFF2-40B4-BE49-F238E27FC236}">
                <a16:creationId xmlns:a16="http://schemas.microsoft.com/office/drawing/2014/main" id="{3A5BD78D-754C-1977-96E7-7A0311EC687E}"/>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6" name="Title Placeholder 9">
            <a:extLst>
              <a:ext uri="{FF2B5EF4-FFF2-40B4-BE49-F238E27FC236}">
                <a16:creationId xmlns:a16="http://schemas.microsoft.com/office/drawing/2014/main" id="{8D2BF51B-7785-F7E0-3745-82140FBE2558}"/>
              </a:ext>
            </a:extLst>
          </p:cNvPr>
          <p:cNvSpPr>
            <a:spLocks noGrp="1"/>
          </p:cNvSpPr>
          <p:nvPr>
            <p:ph type="title" hasCustomPrompt="1"/>
          </p:nvPr>
        </p:nvSpPr>
        <p:spPr>
          <a:xfrm>
            <a:off x="406801" y="1709137"/>
            <a:ext cx="554355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6"/>
                </a:solidFill>
              </a:defRPr>
            </a:lvl1pPr>
          </a:lstStyle>
          <a:p>
            <a:r>
              <a:rPr lang="en-US"/>
              <a:t>Insert short section</a:t>
            </a:r>
            <a:br>
              <a:rPr lang="en-US"/>
            </a:br>
            <a:r>
              <a:rPr lang="en-US"/>
              <a:t>title up to two lines long</a:t>
            </a:r>
            <a:endParaRPr lang="en-AU"/>
          </a:p>
        </p:txBody>
      </p:sp>
      <p:sp>
        <p:nvSpPr>
          <p:cNvPr id="8" name="Text Placeholder 2">
            <a:extLst>
              <a:ext uri="{FF2B5EF4-FFF2-40B4-BE49-F238E27FC236}">
                <a16:creationId xmlns:a16="http://schemas.microsoft.com/office/drawing/2014/main" id="{CF0A0D7C-1421-1F18-ECDB-21466683B269}"/>
              </a:ext>
            </a:extLst>
          </p:cNvPr>
          <p:cNvSpPr>
            <a:spLocks noGrp="1"/>
          </p:cNvSpPr>
          <p:nvPr>
            <p:ph type="body" sz="quarter" idx="21" hasCustomPrompt="1"/>
          </p:nvPr>
        </p:nvSpPr>
        <p:spPr>
          <a:xfrm>
            <a:off x="6240463" y="1709137"/>
            <a:ext cx="554355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sp>
        <p:nvSpPr>
          <p:cNvPr id="7" name="Footer Placeholder 11">
            <a:extLst>
              <a:ext uri="{FF2B5EF4-FFF2-40B4-BE49-F238E27FC236}">
                <a16:creationId xmlns:a16="http://schemas.microsoft.com/office/drawing/2014/main" id="{D8A3558C-78F6-4667-ADE8-5790577A7B63}"/>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1528413526"/>
      </p:ext>
    </p:extLst>
  </p:cSld>
  <p:clrMapOvr>
    <a:masterClrMapping/>
  </p:clrMapOvr>
  <p:extLst>
    <p:ext uri="{DCECCB84-F9BA-43D5-87BE-67443E8EF086}">
      <p15:sldGuideLst xmlns:p15="http://schemas.microsoft.com/office/powerpoint/2012/main"/>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Section Slide: Image (Dar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5D9782-4E87-CE9E-A405-9E991C782C4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7" name="Text Placeholder 2">
            <a:extLst>
              <a:ext uri="{FF2B5EF4-FFF2-40B4-BE49-F238E27FC236}">
                <a16:creationId xmlns:a16="http://schemas.microsoft.com/office/drawing/2014/main" id="{BA2CAC28-DCB1-1C5F-BDD7-F47471E3B95B}"/>
              </a:ext>
            </a:extLst>
          </p:cNvPr>
          <p:cNvSpPr>
            <a:spLocks noGrp="1"/>
          </p:cNvSpPr>
          <p:nvPr>
            <p:ph type="body" sz="quarter" idx="19" hasCustomPrompt="1"/>
          </p:nvPr>
        </p:nvSpPr>
        <p:spPr>
          <a:xfrm>
            <a:off x="406800" y="3131678"/>
            <a:ext cx="5544738"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pic>
        <p:nvPicPr>
          <p:cNvPr id="9" name="Graphic 8">
            <a:extLst>
              <a:ext uri="{FF2B5EF4-FFF2-40B4-BE49-F238E27FC236}">
                <a16:creationId xmlns:a16="http://schemas.microsoft.com/office/drawing/2014/main" id="{A976326A-D7FA-4D40-98EA-F0792CBE263B}"/>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65880"/>
          <a:stretch/>
        </p:blipFill>
        <p:spPr>
          <a:xfrm>
            <a:off x="0" y="4518026"/>
            <a:ext cx="12192000" cy="2339974"/>
          </a:xfrm>
          <a:prstGeom prst="rect">
            <a:avLst/>
          </a:prstGeom>
        </p:spPr>
      </p:pic>
      <p:sp>
        <p:nvSpPr>
          <p:cNvPr id="8" name="Title Placeholder 9">
            <a:extLst>
              <a:ext uri="{FF2B5EF4-FFF2-40B4-BE49-F238E27FC236}">
                <a16:creationId xmlns:a16="http://schemas.microsoft.com/office/drawing/2014/main" id="{E072850E-6864-EFF3-2B85-E8894341FE34}"/>
              </a:ext>
            </a:extLst>
          </p:cNvPr>
          <p:cNvSpPr>
            <a:spLocks noGrp="1"/>
          </p:cNvSpPr>
          <p:nvPr>
            <p:ph type="title" hasCustomPrompt="1"/>
          </p:nvPr>
        </p:nvSpPr>
        <p:spPr>
          <a:xfrm>
            <a:off x="406800" y="1709137"/>
            <a:ext cx="5544738"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bg1"/>
                </a:solidFill>
              </a:defRPr>
            </a:lvl1pPr>
          </a:lstStyle>
          <a:p>
            <a:r>
              <a:rPr lang="en-US"/>
              <a:t>Insert short section</a:t>
            </a:r>
            <a:br>
              <a:rPr lang="en-US"/>
            </a:br>
            <a:r>
              <a:rPr lang="en-US"/>
              <a:t>title up to two lines long</a:t>
            </a:r>
            <a:endParaRPr lang="en-AU"/>
          </a:p>
        </p:txBody>
      </p:sp>
      <p:sp>
        <p:nvSpPr>
          <p:cNvPr id="10" name="Footer Placeholder 11">
            <a:extLst>
              <a:ext uri="{FF2B5EF4-FFF2-40B4-BE49-F238E27FC236}">
                <a16:creationId xmlns:a16="http://schemas.microsoft.com/office/drawing/2014/main" id="{0E868CF0-C46B-4C67-B652-C75A11C7FF8E}"/>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2741595201"/>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Section Slide: Image (w/ Gradi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7BF878-4963-86C9-F932-A828D9D19B4F}"/>
              </a:ext>
            </a:extLst>
          </p:cNvPr>
          <p:cNvSpPr/>
          <p:nvPr userDrawn="1"/>
        </p:nvSpPr>
        <p:spPr>
          <a:xfrm>
            <a:off x="0" y="0"/>
            <a:ext cx="8904288" cy="6858000"/>
          </a:xfrm>
          <a:prstGeom prst="rect">
            <a:avLst/>
          </a:prstGeom>
          <a:gradFill flip="none" rotWithShape="1">
            <a:gsLst>
              <a:gs pos="0">
                <a:schemeClr val="bg1">
                  <a:alpha val="0"/>
                  <a:lumMod val="0"/>
                </a:schemeClr>
              </a:gs>
              <a:gs pos="100000">
                <a:schemeClr val="bg2">
                  <a:lumMod val="0"/>
                  <a:alpha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802E5077-BFF8-FF2F-83CE-D7BCFF4AFB7B}"/>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65870"/>
          <a:stretch/>
        </p:blipFill>
        <p:spPr>
          <a:xfrm>
            <a:off x="0" y="4517408"/>
            <a:ext cx="12192000" cy="2340592"/>
          </a:xfrm>
          <a:prstGeom prst="rect">
            <a:avLst/>
          </a:prstGeom>
        </p:spPr>
      </p:pic>
      <p:pic>
        <p:nvPicPr>
          <p:cNvPr id="2" name="Picture 1">
            <a:extLst>
              <a:ext uri="{FF2B5EF4-FFF2-40B4-BE49-F238E27FC236}">
                <a16:creationId xmlns:a16="http://schemas.microsoft.com/office/drawing/2014/main" id="{FC456A3F-8BF9-6298-8DCB-EC02F434F12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7" name="Text Placeholder 2">
            <a:extLst>
              <a:ext uri="{FF2B5EF4-FFF2-40B4-BE49-F238E27FC236}">
                <a16:creationId xmlns:a16="http://schemas.microsoft.com/office/drawing/2014/main" id="{22A5A50A-6C1C-5191-8D97-037133688BBE}"/>
              </a:ext>
            </a:extLst>
          </p:cNvPr>
          <p:cNvSpPr>
            <a:spLocks noGrp="1"/>
          </p:cNvSpPr>
          <p:nvPr>
            <p:ph type="body" sz="quarter" idx="19" hasCustomPrompt="1"/>
          </p:nvPr>
        </p:nvSpPr>
        <p:spPr>
          <a:xfrm>
            <a:off x="406800" y="3131678"/>
            <a:ext cx="5544738"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bg1"/>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9" name="Title Placeholder 9">
            <a:extLst>
              <a:ext uri="{FF2B5EF4-FFF2-40B4-BE49-F238E27FC236}">
                <a16:creationId xmlns:a16="http://schemas.microsoft.com/office/drawing/2014/main" id="{68E494E6-61FF-3ADA-D9FE-CC72DC191ADA}"/>
              </a:ext>
            </a:extLst>
          </p:cNvPr>
          <p:cNvSpPr>
            <a:spLocks noGrp="1"/>
          </p:cNvSpPr>
          <p:nvPr>
            <p:ph type="title" hasCustomPrompt="1"/>
          </p:nvPr>
        </p:nvSpPr>
        <p:spPr>
          <a:xfrm>
            <a:off x="406800" y="1709137"/>
            <a:ext cx="5544738"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bg1"/>
                </a:solidFill>
              </a:defRPr>
            </a:lvl1pPr>
          </a:lstStyle>
          <a:p>
            <a:r>
              <a:rPr lang="en-US"/>
              <a:t>Insert short section</a:t>
            </a:r>
            <a:br>
              <a:rPr lang="en-US"/>
            </a:br>
            <a:r>
              <a:rPr lang="en-US"/>
              <a:t>title up to two lines long</a:t>
            </a:r>
            <a:endParaRPr lang="en-AU"/>
          </a:p>
        </p:txBody>
      </p:sp>
      <p:sp>
        <p:nvSpPr>
          <p:cNvPr id="8" name="Footer Placeholder 11">
            <a:extLst>
              <a:ext uri="{FF2B5EF4-FFF2-40B4-BE49-F238E27FC236}">
                <a16:creationId xmlns:a16="http://schemas.microsoft.com/office/drawing/2014/main" id="{2125141C-D7C6-4535-978F-D2F873C50519}"/>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401419055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Section Slide: Red 05 + Imag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D1693AC-56BD-020F-ACC1-97E6A38EA6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sp>
        <p:nvSpPr>
          <p:cNvPr id="14" name="Text Placeholder 2">
            <a:extLst>
              <a:ext uri="{FF2B5EF4-FFF2-40B4-BE49-F238E27FC236}">
                <a16:creationId xmlns:a16="http://schemas.microsoft.com/office/drawing/2014/main" id="{157F7DE1-2409-0AF6-411D-2EC07D9D0D3A}"/>
              </a:ext>
            </a:extLst>
          </p:cNvPr>
          <p:cNvSpPr>
            <a:spLocks noGrp="1"/>
          </p:cNvSpPr>
          <p:nvPr>
            <p:ph type="body" sz="quarter" idx="19" hasCustomPrompt="1"/>
          </p:nvPr>
        </p:nvSpPr>
        <p:spPr>
          <a:xfrm>
            <a:off x="406800" y="3131678"/>
            <a:ext cx="4681060"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4" name="Title Placeholder 9">
            <a:extLst>
              <a:ext uri="{FF2B5EF4-FFF2-40B4-BE49-F238E27FC236}">
                <a16:creationId xmlns:a16="http://schemas.microsoft.com/office/drawing/2014/main" id="{8103BD15-4269-9040-932E-9EAE544D84CE}"/>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section title</a:t>
            </a:r>
            <a:br>
              <a:rPr lang="en-US"/>
            </a:br>
            <a:r>
              <a:rPr lang="en-US"/>
              <a:t>up to two lines long</a:t>
            </a:r>
            <a:endParaRPr lang="en-AU"/>
          </a:p>
        </p:txBody>
      </p:sp>
      <p:pic>
        <p:nvPicPr>
          <p:cNvPr id="9" name="Picture 8">
            <a:extLst>
              <a:ext uri="{FF2B5EF4-FFF2-40B4-BE49-F238E27FC236}">
                <a16:creationId xmlns:a16="http://schemas.microsoft.com/office/drawing/2014/main" id="{01D89CE1-32F0-7D04-8511-4316BD2E394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2" cy="395999"/>
          </a:xfrm>
          <a:prstGeom prst="rect">
            <a:avLst/>
          </a:prstGeom>
        </p:spPr>
      </p:pic>
      <p:sp>
        <p:nvSpPr>
          <p:cNvPr id="10" name="Footer Placeholder 11">
            <a:extLst>
              <a:ext uri="{FF2B5EF4-FFF2-40B4-BE49-F238E27FC236}">
                <a16:creationId xmlns:a16="http://schemas.microsoft.com/office/drawing/2014/main" id="{C13FDAD4-5300-F324-4437-B789A402FE79}"/>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tx1"/>
                </a:solidFill>
              </a:rPr>
              <a:t>Document Title  |  Month 2023</a:t>
            </a:r>
          </a:p>
        </p:txBody>
      </p:sp>
    </p:spTree>
    <p:extLst>
      <p:ext uri="{BB962C8B-B14F-4D97-AF65-F5344CB8AC3E}">
        <p14:creationId xmlns:p14="http://schemas.microsoft.com/office/powerpoint/2010/main" val="3786834252"/>
      </p:ext>
    </p:extLst>
  </p:cSld>
  <p:clrMapOvr>
    <a:masterClrMapping/>
  </p:clrMapOvr>
  <p:extLst>
    <p:ext uri="{DCECCB84-F9BA-43D5-87BE-67443E8EF086}">
      <p15:sldGuideLst xmlns:p15="http://schemas.microsoft.com/office/powerpoint/2012/main"/>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Section Slide: Red 04 + Imag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D4ACE2D-5265-9A07-E687-2678016EA9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pic>
        <p:nvPicPr>
          <p:cNvPr id="4" name="Picture 3">
            <a:extLst>
              <a:ext uri="{FF2B5EF4-FFF2-40B4-BE49-F238E27FC236}">
                <a16:creationId xmlns:a16="http://schemas.microsoft.com/office/drawing/2014/main" id="{D76DFC24-CF31-4BE4-8CE5-EE5B1DD28869}"/>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10" name="Text Placeholder 2">
            <a:extLst>
              <a:ext uri="{FF2B5EF4-FFF2-40B4-BE49-F238E27FC236}">
                <a16:creationId xmlns:a16="http://schemas.microsoft.com/office/drawing/2014/main" id="{7B36BE9E-A767-2C48-55C2-63154CC07E52}"/>
              </a:ext>
            </a:extLst>
          </p:cNvPr>
          <p:cNvSpPr>
            <a:spLocks noGrp="1"/>
          </p:cNvSpPr>
          <p:nvPr>
            <p:ph type="body" sz="quarter" idx="19" hasCustomPrompt="1"/>
          </p:nvPr>
        </p:nvSpPr>
        <p:spPr>
          <a:xfrm>
            <a:off x="406800" y="3131678"/>
            <a:ext cx="4681060"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1" name="Title Placeholder 9">
            <a:extLst>
              <a:ext uri="{FF2B5EF4-FFF2-40B4-BE49-F238E27FC236}">
                <a16:creationId xmlns:a16="http://schemas.microsoft.com/office/drawing/2014/main" id="{98155209-31FC-B48C-E3F4-2C6D451B4F95}"/>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section title</a:t>
            </a:r>
            <a:br>
              <a:rPr lang="en-US"/>
            </a:br>
            <a:r>
              <a:rPr lang="en-US"/>
              <a:t>up to two lines long</a:t>
            </a:r>
            <a:endParaRPr lang="en-AU"/>
          </a:p>
        </p:txBody>
      </p:sp>
      <p:sp>
        <p:nvSpPr>
          <p:cNvPr id="7" name="Footer Placeholder 11">
            <a:extLst>
              <a:ext uri="{FF2B5EF4-FFF2-40B4-BE49-F238E27FC236}">
                <a16:creationId xmlns:a16="http://schemas.microsoft.com/office/drawing/2014/main" id="{01CB1E4A-2959-4C97-847D-BC9ABF3D819E}"/>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730291330"/>
      </p:ext>
    </p:extLst>
  </p:cSld>
  <p:clrMapOvr>
    <a:masterClrMapping/>
  </p:clrMapOvr>
  <p:extLst>
    <p:ext uri="{DCECCB84-F9BA-43D5-87BE-67443E8EF086}">
      <p15:sldGuideLst xmlns:p15="http://schemas.microsoft.com/office/powerpoint/2012/main"/>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Section Slide: Red 01 + Imag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80AD0D-0572-D370-5956-DAFA1D7A85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pic>
        <p:nvPicPr>
          <p:cNvPr id="4" name="Picture 3">
            <a:extLst>
              <a:ext uri="{FF2B5EF4-FFF2-40B4-BE49-F238E27FC236}">
                <a16:creationId xmlns:a16="http://schemas.microsoft.com/office/drawing/2014/main" id="{3E61846C-0EC3-CE79-217F-522B07C8BDD7}"/>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9" name="Text Placeholder 2">
            <a:extLst>
              <a:ext uri="{FF2B5EF4-FFF2-40B4-BE49-F238E27FC236}">
                <a16:creationId xmlns:a16="http://schemas.microsoft.com/office/drawing/2014/main" id="{44755198-FF43-C993-E518-058A84B111BA}"/>
              </a:ext>
            </a:extLst>
          </p:cNvPr>
          <p:cNvSpPr>
            <a:spLocks noGrp="1"/>
          </p:cNvSpPr>
          <p:nvPr>
            <p:ph type="body" sz="quarter" idx="19" hasCustomPrompt="1"/>
          </p:nvPr>
        </p:nvSpPr>
        <p:spPr>
          <a:xfrm>
            <a:off x="406800" y="3131678"/>
            <a:ext cx="4681060"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0" name="Title Placeholder 9">
            <a:extLst>
              <a:ext uri="{FF2B5EF4-FFF2-40B4-BE49-F238E27FC236}">
                <a16:creationId xmlns:a16="http://schemas.microsoft.com/office/drawing/2014/main" id="{BB14FB09-5520-ACC1-CF97-0CEA73903F70}"/>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4"/>
                </a:solidFill>
              </a:defRPr>
            </a:lvl1pPr>
          </a:lstStyle>
          <a:p>
            <a:r>
              <a:rPr lang="en-US"/>
              <a:t>Insert section title</a:t>
            </a:r>
            <a:br>
              <a:rPr lang="en-US"/>
            </a:br>
            <a:r>
              <a:rPr lang="en-US"/>
              <a:t>up to two lines long</a:t>
            </a:r>
            <a:endParaRPr lang="en-AU"/>
          </a:p>
        </p:txBody>
      </p:sp>
      <p:sp>
        <p:nvSpPr>
          <p:cNvPr id="7" name="Footer Placeholder 11">
            <a:extLst>
              <a:ext uri="{FF2B5EF4-FFF2-40B4-BE49-F238E27FC236}">
                <a16:creationId xmlns:a16="http://schemas.microsoft.com/office/drawing/2014/main" id="{8DB72856-35B8-4DE4-965F-3415A8C725F1}"/>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4126703250"/>
      </p:ext>
    </p:extLst>
  </p:cSld>
  <p:clrMapOvr>
    <a:masterClrMapping/>
  </p:clrMapOvr>
  <p:extLst>
    <p:ext uri="{DCECCB84-F9BA-43D5-87BE-67443E8EF086}">
      <p15:sldGuideLst xmlns:p15="http://schemas.microsoft.com/office/powerpoint/2012/main"/>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_Section Slide: Red Dark + Imag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280AD0D-0572-D370-5956-DAFA1D7A85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pic>
        <p:nvPicPr>
          <p:cNvPr id="4" name="Picture 3">
            <a:extLst>
              <a:ext uri="{FF2B5EF4-FFF2-40B4-BE49-F238E27FC236}">
                <a16:creationId xmlns:a16="http://schemas.microsoft.com/office/drawing/2014/main" id="{3E61846C-0EC3-CE79-217F-522B07C8BDD7}"/>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9" name="Text Placeholder 2">
            <a:extLst>
              <a:ext uri="{FF2B5EF4-FFF2-40B4-BE49-F238E27FC236}">
                <a16:creationId xmlns:a16="http://schemas.microsoft.com/office/drawing/2014/main" id="{44755198-FF43-C993-E518-058A84B111BA}"/>
              </a:ext>
            </a:extLst>
          </p:cNvPr>
          <p:cNvSpPr>
            <a:spLocks noGrp="1"/>
          </p:cNvSpPr>
          <p:nvPr>
            <p:ph type="body" sz="quarter" idx="19" hasCustomPrompt="1"/>
          </p:nvPr>
        </p:nvSpPr>
        <p:spPr>
          <a:xfrm>
            <a:off x="406800" y="3131678"/>
            <a:ext cx="4681060" cy="369332"/>
          </a:xfrm>
          <a:prstGeom prst="rect">
            <a:avLst/>
          </a:prstGeom>
        </p:spPr>
        <p:txBody>
          <a:bodyPr wrap="square" lIns="0" tIns="0" rIns="0" bIns="0">
            <a:spAutoFit/>
          </a:bodyPr>
          <a:lstStyle>
            <a:lvl1pPr marL="0" indent="0">
              <a:lnSpc>
                <a:spcPct val="100000"/>
              </a:lnSpc>
              <a:spcBef>
                <a:spcPts val="0"/>
              </a:spcBef>
              <a:buNone/>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Insert subheading</a:t>
            </a:r>
            <a:endParaRPr lang="en-US"/>
          </a:p>
        </p:txBody>
      </p:sp>
      <p:sp>
        <p:nvSpPr>
          <p:cNvPr id="10" name="Title Placeholder 9">
            <a:extLst>
              <a:ext uri="{FF2B5EF4-FFF2-40B4-BE49-F238E27FC236}">
                <a16:creationId xmlns:a16="http://schemas.microsoft.com/office/drawing/2014/main" id="{BB14FB09-5520-ACC1-CF97-0CEA73903F70}"/>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6"/>
                </a:solidFill>
              </a:defRPr>
            </a:lvl1pPr>
          </a:lstStyle>
          <a:p>
            <a:r>
              <a:rPr lang="en-US"/>
              <a:t>Insert section title</a:t>
            </a:r>
            <a:br>
              <a:rPr lang="en-US"/>
            </a:br>
            <a:r>
              <a:rPr lang="en-US"/>
              <a:t>up to two lines long</a:t>
            </a:r>
            <a:endParaRPr lang="en-AU"/>
          </a:p>
        </p:txBody>
      </p:sp>
      <p:sp>
        <p:nvSpPr>
          <p:cNvPr id="7" name="Footer Placeholder 11">
            <a:extLst>
              <a:ext uri="{FF2B5EF4-FFF2-40B4-BE49-F238E27FC236}">
                <a16:creationId xmlns:a16="http://schemas.microsoft.com/office/drawing/2014/main" id="{D22DA71A-9774-4843-BA6B-B24FB382A338}"/>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800" noProof="0">
                <a:solidFill>
                  <a:schemeClr val="bg1"/>
                </a:solidFill>
              </a:rPr>
              <a:t>Présentation</a:t>
            </a:r>
            <a:r>
              <a:rPr lang="en-GB" sz="800">
                <a:solidFill>
                  <a:schemeClr val="bg1"/>
                </a:solidFill>
              </a:rPr>
              <a:t> </a:t>
            </a:r>
            <a:r>
              <a:rPr lang="fr-CA" sz="800" noProof="0">
                <a:solidFill>
                  <a:schemeClr val="bg1"/>
                </a:solidFill>
              </a:rPr>
              <a:t>d’accueil</a:t>
            </a:r>
            <a:r>
              <a:rPr lang="en-GB" sz="800">
                <a:solidFill>
                  <a:schemeClr val="bg1"/>
                </a:solidFill>
              </a:rPr>
              <a:t> regional | 2023</a:t>
            </a:r>
          </a:p>
        </p:txBody>
      </p:sp>
    </p:spTree>
    <p:extLst>
      <p:ext uri="{BB962C8B-B14F-4D97-AF65-F5344CB8AC3E}">
        <p14:creationId xmlns:p14="http://schemas.microsoft.com/office/powerpoint/2010/main" val="3913018855"/>
      </p:ext>
    </p:extLst>
  </p:cSld>
  <p:clrMapOvr>
    <a:masterClrMapping/>
  </p:clrMapOvr>
  <p:extLst>
    <p:ext uri="{DCECCB84-F9BA-43D5-87BE-67443E8EF086}">
      <p15:sldGuideLst xmlns:p15="http://schemas.microsoft.com/office/powerpoint/2012/main"/>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Section Slide + Items: Red 05 + Imag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1064C9C-5630-C1F4-90A2-F361F9378A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sp>
        <p:nvSpPr>
          <p:cNvPr id="4" name="Title Placeholder 9">
            <a:extLst>
              <a:ext uri="{FF2B5EF4-FFF2-40B4-BE49-F238E27FC236}">
                <a16:creationId xmlns:a16="http://schemas.microsoft.com/office/drawing/2014/main" id="{8103BD15-4269-9040-932E-9EAE544D84CE}"/>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section title</a:t>
            </a:r>
            <a:br>
              <a:rPr lang="en-US"/>
            </a:br>
            <a:r>
              <a:rPr lang="en-US"/>
              <a:t>up to two lines long</a:t>
            </a:r>
            <a:endParaRPr lang="en-AU"/>
          </a:p>
        </p:txBody>
      </p:sp>
      <p:pic>
        <p:nvPicPr>
          <p:cNvPr id="9" name="Picture 8">
            <a:extLst>
              <a:ext uri="{FF2B5EF4-FFF2-40B4-BE49-F238E27FC236}">
                <a16:creationId xmlns:a16="http://schemas.microsoft.com/office/drawing/2014/main" id="{01D89CE1-32F0-7D04-8511-4316BD2E394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2" cy="395999"/>
          </a:xfrm>
          <a:prstGeom prst="rect">
            <a:avLst/>
          </a:prstGeom>
        </p:spPr>
      </p:pic>
      <p:sp>
        <p:nvSpPr>
          <p:cNvPr id="10" name="Footer Placeholder 11">
            <a:extLst>
              <a:ext uri="{FF2B5EF4-FFF2-40B4-BE49-F238E27FC236}">
                <a16:creationId xmlns:a16="http://schemas.microsoft.com/office/drawing/2014/main" id="{C13FDAD4-5300-F324-4437-B789A402FE79}"/>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tx1"/>
                </a:solidFill>
              </a:rPr>
              <a:t>Document Title  |  Month 2023</a:t>
            </a:r>
          </a:p>
        </p:txBody>
      </p:sp>
      <p:sp>
        <p:nvSpPr>
          <p:cNvPr id="2" name="Text Placeholder 2">
            <a:extLst>
              <a:ext uri="{FF2B5EF4-FFF2-40B4-BE49-F238E27FC236}">
                <a16:creationId xmlns:a16="http://schemas.microsoft.com/office/drawing/2014/main" id="{E149DA97-3B9E-6833-3658-6D3104F4D10A}"/>
              </a:ext>
            </a:extLst>
          </p:cNvPr>
          <p:cNvSpPr>
            <a:spLocks noGrp="1"/>
          </p:cNvSpPr>
          <p:nvPr>
            <p:ph type="body" sz="quarter" idx="20" hasCustomPrompt="1"/>
          </p:nvPr>
        </p:nvSpPr>
        <p:spPr>
          <a:xfrm>
            <a:off x="406801" y="3341890"/>
            <a:ext cx="468106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spTree>
    <p:extLst>
      <p:ext uri="{BB962C8B-B14F-4D97-AF65-F5344CB8AC3E}">
        <p14:creationId xmlns:p14="http://schemas.microsoft.com/office/powerpoint/2010/main" val="4031095408"/>
      </p:ext>
    </p:extLst>
  </p:cSld>
  <p:clrMapOvr>
    <a:masterClrMapping/>
  </p:clrMapOvr>
  <p:extLst>
    <p:ext uri="{DCECCB84-F9BA-43D5-87BE-67443E8EF086}">
      <p15:sldGuideLst xmlns:p15="http://schemas.microsoft.com/office/powerpoint/2012/main"/>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Section Slide + Items: Red 04 + Imag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70F85DD-77F2-B2F2-6701-2B5417EC10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pic>
        <p:nvPicPr>
          <p:cNvPr id="4" name="Picture 3">
            <a:extLst>
              <a:ext uri="{FF2B5EF4-FFF2-40B4-BE49-F238E27FC236}">
                <a16:creationId xmlns:a16="http://schemas.microsoft.com/office/drawing/2014/main" id="{3E61846C-0EC3-CE79-217F-522B07C8BDD7}"/>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10" name="Title Placeholder 9">
            <a:extLst>
              <a:ext uri="{FF2B5EF4-FFF2-40B4-BE49-F238E27FC236}">
                <a16:creationId xmlns:a16="http://schemas.microsoft.com/office/drawing/2014/main" id="{BB14FB09-5520-ACC1-CF97-0CEA73903F70}"/>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1"/>
                </a:solidFill>
              </a:defRPr>
            </a:lvl1pPr>
          </a:lstStyle>
          <a:p>
            <a:r>
              <a:rPr lang="en-US"/>
              <a:t>Insert section title</a:t>
            </a:r>
            <a:br>
              <a:rPr lang="en-US"/>
            </a:br>
            <a:r>
              <a:rPr lang="en-US"/>
              <a:t>up to two lines long</a:t>
            </a:r>
            <a:endParaRPr lang="en-AU"/>
          </a:p>
        </p:txBody>
      </p:sp>
      <p:sp>
        <p:nvSpPr>
          <p:cNvPr id="2" name="Text Placeholder 2">
            <a:extLst>
              <a:ext uri="{FF2B5EF4-FFF2-40B4-BE49-F238E27FC236}">
                <a16:creationId xmlns:a16="http://schemas.microsoft.com/office/drawing/2014/main" id="{3ECAECC3-0630-6EB7-FFE8-9F4986348765}"/>
              </a:ext>
            </a:extLst>
          </p:cNvPr>
          <p:cNvSpPr>
            <a:spLocks noGrp="1"/>
          </p:cNvSpPr>
          <p:nvPr>
            <p:ph type="body" sz="quarter" idx="20" hasCustomPrompt="1"/>
          </p:nvPr>
        </p:nvSpPr>
        <p:spPr>
          <a:xfrm>
            <a:off x="406801" y="3341890"/>
            <a:ext cx="468106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tx2"/>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sp>
        <p:nvSpPr>
          <p:cNvPr id="7" name="Footer Placeholder 11">
            <a:extLst>
              <a:ext uri="{FF2B5EF4-FFF2-40B4-BE49-F238E27FC236}">
                <a16:creationId xmlns:a16="http://schemas.microsoft.com/office/drawing/2014/main" id="{780EC6FA-2538-4AE9-9488-3578E1B56F9B}"/>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2970175169"/>
      </p:ext>
    </p:extLst>
  </p:cSld>
  <p:clrMapOvr>
    <a:masterClrMapping/>
  </p:clrMapOvr>
  <p:extLst>
    <p:ext uri="{DCECCB84-F9BA-43D5-87BE-67443E8EF086}">
      <p15:sldGuideLst xmlns:p15="http://schemas.microsoft.com/office/powerpoint/2012/main"/>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Section Slide + Items: Red 01 + Imag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AD99A5B-4D3A-C9D6-2032-4409AD6CF6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pic>
        <p:nvPicPr>
          <p:cNvPr id="6" name="Picture 5">
            <a:extLst>
              <a:ext uri="{FF2B5EF4-FFF2-40B4-BE49-F238E27FC236}">
                <a16:creationId xmlns:a16="http://schemas.microsoft.com/office/drawing/2014/main" id="{FCB88FA6-EA4D-16BA-4825-5DEF7DD25784}"/>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9" name="Title Placeholder 9">
            <a:extLst>
              <a:ext uri="{FF2B5EF4-FFF2-40B4-BE49-F238E27FC236}">
                <a16:creationId xmlns:a16="http://schemas.microsoft.com/office/drawing/2014/main" id="{6AE1110B-CD73-527B-E91D-B11C57157501}"/>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4"/>
                </a:solidFill>
              </a:defRPr>
            </a:lvl1pPr>
          </a:lstStyle>
          <a:p>
            <a:r>
              <a:rPr lang="en-US"/>
              <a:t>Insert section title</a:t>
            </a:r>
            <a:br>
              <a:rPr lang="en-US"/>
            </a:br>
            <a:r>
              <a:rPr lang="en-US"/>
              <a:t>up to two lines long</a:t>
            </a:r>
            <a:endParaRPr lang="en-AU"/>
          </a:p>
        </p:txBody>
      </p:sp>
      <p:sp>
        <p:nvSpPr>
          <p:cNvPr id="10" name="Text Placeholder 2">
            <a:extLst>
              <a:ext uri="{FF2B5EF4-FFF2-40B4-BE49-F238E27FC236}">
                <a16:creationId xmlns:a16="http://schemas.microsoft.com/office/drawing/2014/main" id="{E0CA4007-2FF9-FBF9-0D95-69AE537FB349}"/>
              </a:ext>
            </a:extLst>
          </p:cNvPr>
          <p:cNvSpPr>
            <a:spLocks noGrp="1"/>
          </p:cNvSpPr>
          <p:nvPr>
            <p:ph type="body" sz="quarter" idx="20" hasCustomPrompt="1"/>
          </p:nvPr>
        </p:nvSpPr>
        <p:spPr>
          <a:xfrm>
            <a:off x="406801" y="3341890"/>
            <a:ext cx="468106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sp>
        <p:nvSpPr>
          <p:cNvPr id="8" name="Footer Placeholder 11">
            <a:extLst>
              <a:ext uri="{FF2B5EF4-FFF2-40B4-BE49-F238E27FC236}">
                <a16:creationId xmlns:a16="http://schemas.microsoft.com/office/drawing/2014/main" id="{4F171E1F-C1CE-4549-BA59-7BF11C0733EB}"/>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3599273328"/>
      </p:ext>
    </p:extLst>
  </p:cSld>
  <p:clrMapOvr>
    <a:masterClrMapping/>
  </p:clrMapOvr>
  <p:extLst>
    <p:ext uri="{DCECCB84-F9BA-43D5-87BE-67443E8EF086}">
      <p15:sldGuideLst xmlns:p15="http://schemas.microsoft.com/office/powerpoint/2012/main"/>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_Section Slide + Items: Red Dark + Imag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AD99A5B-4D3A-C9D6-2032-4409AD6CF6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096000" cy="6858000"/>
          </a:xfrm>
          <a:prstGeom prst="rect">
            <a:avLst/>
          </a:prstGeom>
        </p:spPr>
      </p:pic>
      <p:pic>
        <p:nvPicPr>
          <p:cNvPr id="6" name="Picture 5">
            <a:extLst>
              <a:ext uri="{FF2B5EF4-FFF2-40B4-BE49-F238E27FC236}">
                <a16:creationId xmlns:a16="http://schemas.microsoft.com/office/drawing/2014/main" id="{FCB88FA6-EA4D-16BA-4825-5DEF7DD25784}"/>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06000" y="6345460"/>
            <a:ext cx="997793" cy="395999"/>
          </a:xfrm>
          <a:prstGeom prst="rect">
            <a:avLst/>
          </a:prstGeom>
        </p:spPr>
      </p:pic>
      <p:sp>
        <p:nvSpPr>
          <p:cNvPr id="9" name="Title Placeholder 9">
            <a:extLst>
              <a:ext uri="{FF2B5EF4-FFF2-40B4-BE49-F238E27FC236}">
                <a16:creationId xmlns:a16="http://schemas.microsoft.com/office/drawing/2014/main" id="{6AE1110B-CD73-527B-E91D-B11C57157501}"/>
              </a:ext>
            </a:extLst>
          </p:cNvPr>
          <p:cNvSpPr>
            <a:spLocks noGrp="1"/>
          </p:cNvSpPr>
          <p:nvPr>
            <p:ph type="title" hasCustomPrompt="1"/>
          </p:nvPr>
        </p:nvSpPr>
        <p:spPr>
          <a:xfrm>
            <a:off x="406800" y="1709137"/>
            <a:ext cx="4681060" cy="1231106"/>
          </a:xfrm>
          <a:prstGeom prst="rect">
            <a:avLst/>
          </a:prstGeom>
        </p:spPr>
        <p:txBody>
          <a:bodyPr vert="horz" wrap="square" lIns="0" tIns="0" rIns="0" bIns="0" rtlCol="0" anchor="b" anchorCtr="0">
            <a:spAutoFit/>
          </a:bodyPr>
          <a:lstStyle>
            <a:lvl1pPr marL="0" indent="0">
              <a:lnSpc>
                <a:spcPct val="100000"/>
              </a:lnSpc>
              <a:buFont typeface="Arial" panose="020B0604020202020204" pitchFamily="34" charset="0"/>
              <a:buNone/>
              <a:defRPr sz="4000">
                <a:solidFill>
                  <a:schemeClr val="accent6"/>
                </a:solidFill>
              </a:defRPr>
            </a:lvl1pPr>
          </a:lstStyle>
          <a:p>
            <a:r>
              <a:rPr lang="en-US"/>
              <a:t>Insert section title</a:t>
            </a:r>
            <a:br>
              <a:rPr lang="en-US"/>
            </a:br>
            <a:r>
              <a:rPr lang="en-US"/>
              <a:t>up to two lines long</a:t>
            </a:r>
            <a:endParaRPr lang="en-AU"/>
          </a:p>
        </p:txBody>
      </p:sp>
      <p:sp>
        <p:nvSpPr>
          <p:cNvPr id="10" name="Text Placeholder 2">
            <a:extLst>
              <a:ext uri="{FF2B5EF4-FFF2-40B4-BE49-F238E27FC236}">
                <a16:creationId xmlns:a16="http://schemas.microsoft.com/office/drawing/2014/main" id="{E0CA4007-2FF9-FBF9-0D95-69AE537FB349}"/>
              </a:ext>
            </a:extLst>
          </p:cNvPr>
          <p:cNvSpPr>
            <a:spLocks noGrp="1"/>
          </p:cNvSpPr>
          <p:nvPr>
            <p:ph type="body" sz="quarter" idx="20" hasCustomPrompt="1"/>
          </p:nvPr>
        </p:nvSpPr>
        <p:spPr>
          <a:xfrm>
            <a:off x="406801" y="3341890"/>
            <a:ext cx="4681060" cy="1708160"/>
          </a:xfrm>
          <a:prstGeom prst="rect">
            <a:avLst/>
          </a:prstGeom>
        </p:spPr>
        <p:txBody>
          <a:bodyPr wrap="square" lIns="0" tIns="0" rIns="0" bIns="0">
            <a:spAutoFit/>
          </a:bodyPr>
          <a:lstStyle>
            <a:lvl1pPr marL="342900" indent="-342900">
              <a:lnSpc>
                <a:spcPct val="100000"/>
              </a:lnSpc>
              <a:spcBef>
                <a:spcPts val="0"/>
              </a:spcBef>
              <a:spcAft>
                <a:spcPts val="600"/>
              </a:spcAft>
              <a:buFontTx/>
              <a:buChar char="-"/>
              <a:defRPr sz="2400" b="0" i="0" spc="0" baseline="0">
                <a:solidFill>
                  <a:schemeClr val="accent5"/>
                </a:solidFill>
                <a:latin typeface="Arial" panose="020B0604020202020204" pitchFamily="34" charset="0"/>
                <a:cs typeface="Arial" panose="020B0604020202020204" pitchFamily="34" charset="0"/>
              </a:defRPr>
            </a:lvl1pPr>
            <a:lvl2pPr marL="457200" indent="0">
              <a:buNone/>
              <a:defRPr sz="2200">
                <a:latin typeface="Arial" panose="020B0604020202020204" pitchFamily="34" charset="0"/>
                <a:cs typeface="Arial" panose="020B0604020202020204" pitchFamily="34" charset="0"/>
              </a:defRPr>
            </a:lvl2pPr>
            <a:lvl3pPr marL="914400" indent="0">
              <a:buNone/>
              <a:defRPr sz="2200">
                <a:latin typeface="Arial" panose="020B0604020202020204" pitchFamily="34" charset="0"/>
                <a:cs typeface="Arial" panose="020B0604020202020204" pitchFamily="34" charset="0"/>
              </a:defRPr>
            </a:lvl3pPr>
            <a:lvl4pPr marL="1371600" indent="0">
              <a:buNone/>
              <a:defRPr sz="2200">
                <a:latin typeface="Arial" panose="020B0604020202020204" pitchFamily="34" charset="0"/>
                <a:cs typeface="Arial" panose="020B0604020202020204" pitchFamily="34" charset="0"/>
              </a:defRPr>
            </a:lvl4pPr>
            <a:lvl5pPr marL="1828800" indent="0">
              <a:buNone/>
              <a:defRPr sz="2200">
                <a:latin typeface="Arial" panose="020B0604020202020204" pitchFamily="34" charset="0"/>
                <a:cs typeface="Arial" panose="020B0604020202020204" pitchFamily="34" charset="0"/>
              </a:defRPr>
            </a:lvl5pPr>
          </a:lstStyle>
          <a:p>
            <a:pPr lvl="0"/>
            <a:r>
              <a:rPr lang="en-GB"/>
              <a:t>Line item one</a:t>
            </a:r>
          </a:p>
          <a:p>
            <a:pPr lvl="0"/>
            <a:r>
              <a:rPr lang="en-GB"/>
              <a:t>Line item two</a:t>
            </a:r>
          </a:p>
          <a:p>
            <a:pPr lvl="0"/>
            <a:r>
              <a:rPr lang="en-GB"/>
              <a:t>Line item three</a:t>
            </a:r>
          </a:p>
          <a:p>
            <a:pPr lvl="0"/>
            <a:r>
              <a:rPr lang="en-GB"/>
              <a:t>Line item four</a:t>
            </a:r>
            <a:endParaRPr lang="en-US"/>
          </a:p>
        </p:txBody>
      </p:sp>
      <p:sp>
        <p:nvSpPr>
          <p:cNvPr id="8" name="Footer Placeholder 11">
            <a:extLst>
              <a:ext uri="{FF2B5EF4-FFF2-40B4-BE49-F238E27FC236}">
                <a16:creationId xmlns:a16="http://schemas.microsoft.com/office/drawing/2014/main" id="{D3BB2EE8-45DC-462A-8F0C-E20A66271E1F}"/>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a:solidFill>
                  <a:schemeClr val="bg1"/>
                </a:solidFill>
              </a:rPr>
              <a:t>Document Title  |  Month 2023</a:t>
            </a:r>
          </a:p>
        </p:txBody>
      </p:sp>
    </p:spTree>
    <p:extLst>
      <p:ext uri="{BB962C8B-B14F-4D97-AF65-F5344CB8AC3E}">
        <p14:creationId xmlns:p14="http://schemas.microsoft.com/office/powerpoint/2010/main" val="1317109761"/>
      </p:ext>
    </p:extLst>
  </p:cSld>
  <p:clrMapOvr>
    <a:masterClrMapping/>
  </p:clrMapOvr>
  <p:extLst>
    <p:ext uri="{DCECCB84-F9BA-43D5-87BE-67443E8EF086}">
      <p15:sldGuideLst xmlns:p15="http://schemas.microsoft.com/office/powerpoint/2012/main"/>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15" name="Title Placeholder 9">
            <a:extLst>
              <a:ext uri="{FF2B5EF4-FFF2-40B4-BE49-F238E27FC236}">
                <a16:creationId xmlns:a16="http://schemas.microsoft.com/office/drawing/2014/main" id="{D7F0C0ED-EA3F-FF61-8072-A82A7FFF6BB5}"/>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pic>
        <p:nvPicPr>
          <p:cNvPr id="2" name="Graphic 1">
            <a:extLst>
              <a:ext uri="{FF2B5EF4-FFF2-40B4-BE49-F238E27FC236}">
                <a16:creationId xmlns:a16="http://schemas.microsoft.com/office/drawing/2014/main" id="{F4616F01-AB21-325D-996E-44BC10EDF29E}"/>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39375" t="72169"/>
          <a:stretch/>
        </p:blipFill>
        <p:spPr>
          <a:xfrm>
            <a:off x="4800600" y="4949370"/>
            <a:ext cx="7391400" cy="1908629"/>
          </a:xfrm>
          <a:prstGeom prst="rect">
            <a:avLst/>
          </a:prstGeom>
        </p:spPr>
      </p:pic>
    </p:spTree>
    <p:extLst>
      <p:ext uri="{BB962C8B-B14F-4D97-AF65-F5344CB8AC3E}">
        <p14:creationId xmlns:p14="http://schemas.microsoft.com/office/powerpoint/2010/main" val="2986365593"/>
      </p:ext>
    </p:extLst>
  </p:cSld>
  <p:clrMapOvr>
    <a:masterClrMapping/>
  </p:clrMapOvr>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15" name="Title Placeholder 9">
            <a:extLst>
              <a:ext uri="{FF2B5EF4-FFF2-40B4-BE49-F238E27FC236}">
                <a16:creationId xmlns:a16="http://schemas.microsoft.com/office/drawing/2014/main" id="{D7F0C0ED-EA3F-FF61-8072-A82A7FFF6BB5}"/>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pic>
        <p:nvPicPr>
          <p:cNvPr id="2" name="Graphic 1">
            <a:extLst>
              <a:ext uri="{FF2B5EF4-FFF2-40B4-BE49-F238E27FC236}">
                <a16:creationId xmlns:a16="http://schemas.microsoft.com/office/drawing/2014/main" id="{F4616F01-AB21-325D-996E-44BC10EDF29E}"/>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39375" t="72169"/>
          <a:stretch/>
        </p:blipFill>
        <p:spPr>
          <a:xfrm>
            <a:off x="4800600" y="4949370"/>
            <a:ext cx="7391400" cy="1908629"/>
          </a:xfrm>
          <a:prstGeom prst="rect">
            <a:avLst/>
          </a:prstGeom>
        </p:spPr>
      </p:pic>
    </p:spTree>
    <p:extLst>
      <p:ext uri="{BB962C8B-B14F-4D97-AF65-F5344CB8AC3E}">
        <p14:creationId xmlns:p14="http://schemas.microsoft.com/office/powerpoint/2010/main" val="2986365593"/>
      </p:ext>
    </p:extLst>
  </p:cSld>
  <p:clrMapOvr>
    <a:masterClrMapping/>
  </p:clrMapOvr>
  <p:extLst>
    <p:ext uri="{DCECCB84-F9BA-43D5-87BE-67443E8EF086}">
      <p15:sldGuideLst xmlns:p15="http://schemas.microsoft.com/office/powerpoint/2012/main"/>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15" name="Title Placeholder 9">
            <a:extLst>
              <a:ext uri="{FF2B5EF4-FFF2-40B4-BE49-F238E27FC236}">
                <a16:creationId xmlns:a16="http://schemas.microsoft.com/office/drawing/2014/main" id="{D7F0C0ED-EA3F-FF61-8072-A82A7FFF6BB5}"/>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pic>
        <p:nvPicPr>
          <p:cNvPr id="2" name="Graphic 1">
            <a:extLst>
              <a:ext uri="{FF2B5EF4-FFF2-40B4-BE49-F238E27FC236}">
                <a16:creationId xmlns:a16="http://schemas.microsoft.com/office/drawing/2014/main" id="{F4616F01-AB21-325D-996E-44BC10EDF29E}"/>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39375" t="72169"/>
          <a:stretch/>
        </p:blipFill>
        <p:spPr>
          <a:xfrm>
            <a:off x="4800600" y="4949370"/>
            <a:ext cx="7391400" cy="1908629"/>
          </a:xfrm>
          <a:prstGeom prst="rect">
            <a:avLst/>
          </a:prstGeom>
        </p:spPr>
      </p:pic>
    </p:spTree>
    <p:extLst>
      <p:ext uri="{BB962C8B-B14F-4D97-AF65-F5344CB8AC3E}">
        <p14:creationId xmlns:p14="http://schemas.microsoft.com/office/powerpoint/2010/main" val="2986365593"/>
      </p:ext>
    </p:extLst>
  </p:cSld>
  <p:clrMapOvr>
    <a:masterClrMapping/>
  </p:clrMapOvr>
  <p:extLst>
    <p:ext uri="{DCECCB84-F9BA-43D5-87BE-67443E8EF086}">
      <p15:sldGuideLst xmlns:p15="http://schemas.microsoft.com/office/powerpoint/2012/main"/>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15" name="Title Placeholder 9">
            <a:extLst>
              <a:ext uri="{FF2B5EF4-FFF2-40B4-BE49-F238E27FC236}">
                <a16:creationId xmlns:a16="http://schemas.microsoft.com/office/drawing/2014/main" id="{D7F0C0ED-EA3F-FF61-8072-A82A7FFF6BB5}"/>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Tree>
    <p:extLst>
      <p:ext uri="{BB962C8B-B14F-4D97-AF65-F5344CB8AC3E}">
        <p14:creationId xmlns:p14="http://schemas.microsoft.com/office/powerpoint/2010/main" val="3550023264"/>
      </p:ext>
    </p:extLst>
  </p:cSld>
  <p:clrMapOvr>
    <a:masterClrMapping/>
  </p:clrMapOvr>
  <p:extLst>
    <p:ext uri="{DCECCB84-F9BA-43D5-87BE-67443E8EF086}">
      <p15:sldGuideLst xmlns:p15="http://schemas.microsoft.com/office/powerpoint/2012/main"/>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ext Slide: 1 Column">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FE7A6181-E4B6-F0F8-74D2-5C8D2CFC9D5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2" name="Text Placeholder 4">
            <a:extLst>
              <a:ext uri="{FF2B5EF4-FFF2-40B4-BE49-F238E27FC236}">
                <a16:creationId xmlns:a16="http://schemas.microsoft.com/office/drawing/2014/main" id="{E2B65BEA-A9EB-5972-590E-2315DB88D49E}"/>
              </a:ext>
            </a:extLst>
          </p:cNvPr>
          <p:cNvSpPr>
            <a:spLocks noGrp="1"/>
          </p:cNvSpPr>
          <p:nvPr>
            <p:ph type="body" sz="quarter" idx="23" hasCustomPrompt="1"/>
          </p:nvPr>
        </p:nvSpPr>
        <p:spPr>
          <a:xfrm>
            <a:off x="407988" y="1412719"/>
            <a:ext cx="11376025" cy="4680105"/>
          </a:xfrm>
          <a:prstGeom prst="rect">
            <a:avLst/>
          </a:prstGeom>
        </p:spPr>
        <p:txBody>
          <a:bodyPr lIns="0" tIns="0" rIns="0" bIns="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lvl="0"/>
            <a:r>
              <a:rPr lang="en-GB" noProof="0"/>
              <a:t>Insert body text – 1 column</a:t>
            </a:r>
          </a:p>
        </p:txBody>
      </p:sp>
    </p:spTree>
    <p:extLst>
      <p:ext uri="{BB962C8B-B14F-4D97-AF65-F5344CB8AC3E}">
        <p14:creationId xmlns:p14="http://schemas.microsoft.com/office/powerpoint/2010/main" val="295789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ext Slide: 2 Columns">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FE7A6181-E4B6-F0F8-74D2-5C8D2CFC9D5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2" name="Text Placeholder 4">
            <a:extLst>
              <a:ext uri="{FF2B5EF4-FFF2-40B4-BE49-F238E27FC236}">
                <a16:creationId xmlns:a16="http://schemas.microsoft.com/office/drawing/2014/main" id="{E2B65BEA-A9EB-5972-590E-2315DB88D49E}"/>
              </a:ext>
            </a:extLst>
          </p:cNvPr>
          <p:cNvSpPr>
            <a:spLocks noGrp="1"/>
          </p:cNvSpPr>
          <p:nvPr>
            <p:ph type="body" sz="quarter" idx="23" hasCustomPrompt="1"/>
          </p:nvPr>
        </p:nvSpPr>
        <p:spPr>
          <a:xfrm>
            <a:off x="407988" y="1412719"/>
            <a:ext cx="11376025" cy="4680105"/>
          </a:xfrm>
          <a:prstGeom prst="rect">
            <a:avLst/>
          </a:prstGeom>
        </p:spPr>
        <p:txBody>
          <a:bodyPr lIns="0" tIns="0" rIns="0" bIns="0" numCol="2" spcCol="28800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GB" noProof="0"/>
              <a:t>Insert body text – 2 columns</a:t>
            </a:r>
          </a:p>
        </p:txBody>
      </p:sp>
    </p:spTree>
    <p:extLst>
      <p:ext uri="{BB962C8B-B14F-4D97-AF65-F5344CB8AC3E}">
        <p14:creationId xmlns:p14="http://schemas.microsoft.com/office/powerpoint/2010/main" val="108065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ext Slide: 3 Columns">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FE7A6181-E4B6-F0F8-74D2-5C8D2CFC9D5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2" name="Text Placeholder 4">
            <a:extLst>
              <a:ext uri="{FF2B5EF4-FFF2-40B4-BE49-F238E27FC236}">
                <a16:creationId xmlns:a16="http://schemas.microsoft.com/office/drawing/2014/main" id="{E2B65BEA-A9EB-5972-590E-2315DB88D49E}"/>
              </a:ext>
            </a:extLst>
          </p:cNvPr>
          <p:cNvSpPr>
            <a:spLocks noGrp="1"/>
          </p:cNvSpPr>
          <p:nvPr>
            <p:ph type="body" sz="quarter" idx="23" hasCustomPrompt="1"/>
          </p:nvPr>
        </p:nvSpPr>
        <p:spPr>
          <a:xfrm>
            <a:off x="407988" y="1412719"/>
            <a:ext cx="11376025" cy="4680105"/>
          </a:xfrm>
          <a:prstGeom prst="rect">
            <a:avLst/>
          </a:prstGeom>
        </p:spPr>
        <p:txBody>
          <a:bodyPr lIns="0" tIns="0" rIns="0" bIns="0" numCol="3" spcCol="28800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GB" noProof="0"/>
              <a:t>Insert body text – 3 columns</a:t>
            </a:r>
          </a:p>
        </p:txBody>
      </p:sp>
    </p:spTree>
    <p:extLst>
      <p:ext uri="{BB962C8B-B14F-4D97-AF65-F5344CB8AC3E}">
        <p14:creationId xmlns:p14="http://schemas.microsoft.com/office/powerpoint/2010/main" val="272436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ext Slide: 4 Columns">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FE7A6181-E4B6-F0F8-74D2-5C8D2CFC9D5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2" name="Text Placeholder 4">
            <a:extLst>
              <a:ext uri="{FF2B5EF4-FFF2-40B4-BE49-F238E27FC236}">
                <a16:creationId xmlns:a16="http://schemas.microsoft.com/office/drawing/2014/main" id="{E2B65BEA-A9EB-5972-590E-2315DB88D49E}"/>
              </a:ext>
            </a:extLst>
          </p:cNvPr>
          <p:cNvSpPr>
            <a:spLocks noGrp="1"/>
          </p:cNvSpPr>
          <p:nvPr>
            <p:ph type="body" sz="quarter" idx="23" hasCustomPrompt="1"/>
          </p:nvPr>
        </p:nvSpPr>
        <p:spPr>
          <a:xfrm>
            <a:off x="407988" y="1412719"/>
            <a:ext cx="11376025" cy="4680105"/>
          </a:xfrm>
          <a:prstGeom prst="rect">
            <a:avLst/>
          </a:prstGeom>
        </p:spPr>
        <p:txBody>
          <a:bodyPr lIns="0" tIns="0" rIns="0" bIns="0" numCol="4" spcCol="28800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GB" noProof="0"/>
              <a:t>Insert body text – 4 columns</a:t>
            </a:r>
          </a:p>
        </p:txBody>
      </p:sp>
    </p:spTree>
    <p:extLst>
      <p:ext uri="{BB962C8B-B14F-4D97-AF65-F5344CB8AC3E}">
        <p14:creationId xmlns:p14="http://schemas.microsoft.com/office/powerpoint/2010/main" val="421707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ext Slide: Text + Statistics">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772BC6FB-3095-1F6D-782D-6C2FE56FC15B}"/>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5" name="Text Placeholder 6">
            <a:extLst>
              <a:ext uri="{FF2B5EF4-FFF2-40B4-BE49-F238E27FC236}">
                <a16:creationId xmlns:a16="http://schemas.microsoft.com/office/drawing/2014/main" id="{8BE4FC24-5D49-8ABD-C945-8F021F503277}"/>
              </a:ext>
            </a:extLst>
          </p:cNvPr>
          <p:cNvSpPr>
            <a:spLocks noGrp="1"/>
          </p:cNvSpPr>
          <p:nvPr>
            <p:ph type="body" sz="quarter" idx="17" hasCustomPrompt="1"/>
          </p:nvPr>
        </p:nvSpPr>
        <p:spPr>
          <a:xfrm>
            <a:off x="6240462" y="1412720"/>
            <a:ext cx="2592388" cy="861774"/>
          </a:xfrm>
          <a:prstGeom prst="rect">
            <a:avLst/>
          </a:prstGeom>
        </p:spPr>
        <p:txBody>
          <a:bodyPr wrap="square" lIns="0" tIns="0" rIns="0" bIns="0" anchor="b" anchorCtr="0">
            <a:spAutoFit/>
          </a:bodyPr>
          <a:lstStyle>
            <a:lvl1pPr marL="0" indent="0">
              <a:lnSpc>
                <a:spcPct val="100000"/>
              </a:lnSpc>
              <a:spcBef>
                <a:spcPts val="0"/>
              </a:spcBef>
              <a:spcAft>
                <a:spcPts val="0"/>
              </a:spcAft>
              <a:buNone/>
              <a:defRPr sz="5600" b="1" i="0">
                <a:solidFill>
                  <a:schemeClr val="accent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XX%</a:t>
            </a:r>
          </a:p>
        </p:txBody>
      </p:sp>
      <p:sp>
        <p:nvSpPr>
          <p:cNvPr id="9" name="Text Placeholder 6">
            <a:extLst>
              <a:ext uri="{FF2B5EF4-FFF2-40B4-BE49-F238E27FC236}">
                <a16:creationId xmlns:a16="http://schemas.microsoft.com/office/drawing/2014/main" id="{EFEBE7C5-B322-8E6C-EECD-AD5F0F92C332}"/>
              </a:ext>
            </a:extLst>
          </p:cNvPr>
          <p:cNvSpPr>
            <a:spLocks noGrp="1"/>
          </p:cNvSpPr>
          <p:nvPr>
            <p:ph type="body" sz="quarter" idx="23" hasCustomPrompt="1"/>
          </p:nvPr>
        </p:nvSpPr>
        <p:spPr>
          <a:xfrm>
            <a:off x="6240462" y="2322461"/>
            <a:ext cx="2592388" cy="492443"/>
          </a:xfrm>
          <a:prstGeom prst="rect">
            <a:avLst/>
          </a:prstGeom>
        </p:spPr>
        <p:txBody>
          <a:bodyPr wrap="square" lIns="0" tIns="0" rIns="0" bIns="0">
            <a:spAutoFit/>
          </a:bodyPr>
          <a:lstStyle>
            <a:lvl1pPr marL="0" indent="0">
              <a:lnSpc>
                <a:spcPct val="100000"/>
              </a:lnSpc>
              <a:spcBef>
                <a:spcPts val="0"/>
              </a:spcBef>
              <a:spcAft>
                <a:spcPts val="0"/>
              </a:spcAft>
              <a:buNone/>
              <a:defRPr sz="1600" b="0" i="0">
                <a:solidFill>
                  <a:schemeClr val="tx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Insert short statistic text</a:t>
            </a:r>
            <a:br>
              <a:rPr lang="en-GB" noProof="0"/>
            </a:br>
            <a:r>
              <a:rPr lang="en-GB" noProof="0"/>
              <a:t>up to two lines long</a:t>
            </a:r>
          </a:p>
        </p:txBody>
      </p:sp>
      <p:sp>
        <p:nvSpPr>
          <p:cNvPr id="4" name="Text Placeholder 4">
            <a:extLst>
              <a:ext uri="{FF2B5EF4-FFF2-40B4-BE49-F238E27FC236}">
                <a16:creationId xmlns:a16="http://schemas.microsoft.com/office/drawing/2014/main" id="{99EDC668-8768-7726-71CB-CB52650E044F}"/>
              </a:ext>
            </a:extLst>
          </p:cNvPr>
          <p:cNvSpPr>
            <a:spLocks noGrp="1"/>
          </p:cNvSpPr>
          <p:nvPr>
            <p:ph type="body" sz="quarter" idx="34" hasCustomPrompt="1"/>
          </p:nvPr>
        </p:nvSpPr>
        <p:spPr>
          <a:xfrm>
            <a:off x="407989" y="1412719"/>
            <a:ext cx="4967912" cy="4680105"/>
          </a:xfrm>
          <a:prstGeom prst="rect">
            <a:avLst/>
          </a:prstGeom>
        </p:spPr>
        <p:txBody>
          <a:bodyPr lIns="0" tIns="0" rIns="0" bIns="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lvl="0"/>
            <a:r>
              <a:rPr lang="en-GB" noProof="0"/>
              <a:t>Insert body text</a:t>
            </a:r>
          </a:p>
        </p:txBody>
      </p:sp>
      <p:sp>
        <p:nvSpPr>
          <p:cNvPr id="6" name="Text Placeholder 6">
            <a:extLst>
              <a:ext uri="{FF2B5EF4-FFF2-40B4-BE49-F238E27FC236}">
                <a16:creationId xmlns:a16="http://schemas.microsoft.com/office/drawing/2014/main" id="{1FA9684C-C6FC-AE1A-12D6-47B26391B0B5}"/>
              </a:ext>
            </a:extLst>
          </p:cNvPr>
          <p:cNvSpPr>
            <a:spLocks noGrp="1"/>
          </p:cNvSpPr>
          <p:nvPr>
            <p:ph type="body" sz="quarter" idx="35" hasCustomPrompt="1"/>
          </p:nvPr>
        </p:nvSpPr>
        <p:spPr>
          <a:xfrm>
            <a:off x="6240462" y="4694636"/>
            <a:ext cx="2592388" cy="861774"/>
          </a:xfrm>
          <a:prstGeom prst="rect">
            <a:avLst/>
          </a:prstGeom>
        </p:spPr>
        <p:txBody>
          <a:bodyPr wrap="square" lIns="0" tIns="0" rIns="0" bIns="0" anchor="b" anchorCtr="0">
            <a:spAutoFit/>
          </a:bodyPr>
          <a:lstStyle>
            <a:lvl1pPr marL="0" indent="0">
              <a:lnSpc>
                <a:spcPct val="100000"/>
              </a:lnSpc>
              <a:spcBef>
                <a:spcPts val="0"/>
              </a:spcBef>
              <a:spcAft>
                <a:spcPts val="0"/>
              </a:spcAft>
              <a:buNone/>
              <a:defRPr sz="5600" b="1" i="0">
                <a:solidFill>
                  <a:schemeClr val="accent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XX%</a:t>
            </a:r>
          </a:p>
        </p:txBody>
      </p:sp>
      <p:sp>
        <p:nvSpPr>
          <p:cNvPr id="7" name="Text Placeholder 6">
            <a:extLst>
              <a:ext uri="{FF2B5EF4-FFF2-40B4-BE49-F238E27FC236}">
                <a16:creationId xmlns:a16="http://schemas.microsoft.com/office/drawing/2014/main" id="{9A2977E4-B358-F7CE-F375-423B7E3E1680}"/>
              </a:ext>
            </a:extLst>
          </p:cNvPr>
          <p:cNvSpPr>
            <a:spLocks noGrp="1"/>
          </p:cNvSpPr>
          <p:nvPr>
            <p:ph type="body" sz="quarter" idx="36" hasCustomPrompt="1"/>
          </p:nvPr>
        </p:nvSpPr>
        <p:spPr>
          <a:xfrm>
            <a:off x="6240462" y="5604377"/>
            <a:ext cx="2592388" cy="492443"/>
          </a:xfrm>
          <a:prstGeom prst="rect">
            <a:avLst/>
          </a:prstGeom>
        </p:spPr>
        <p:txBody>
          <a:bodyPr wrap="square" lIns="0" tIns="0" rIns="0" bIns="0">
            <a:spAutoFit/>
          </a:bodyPr>
          <a:lstStyle>
            <a:lvl1pPr marL="0" indent="0">
              <a:lnSpc>
                <a:spcPct val="100000"/>
              </a:lnSpc>
              <a:spcBef>
                <a:spcPts val="0"/>
              </a:spcBef>
              <a:spcAft>
                <a:spcPts val="0"/>
              </a:spcAft>
              <a:buNone/>
              <a:defRPr sz="1600" b="0" i="0">
                <a:solidFill>
                  <a:schemeClr val="tx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Insert short statistic text</a:t>
            </a:r>
            <a:br>
              <a:rPr lang="en-GB" noProof="0"/>
            </a:br>
            <a:r>
              <a:rPr lang="en-GB" noProof="0"/>
              <a:t>up to two lines long</a:t>
            </a:r>
          </a:p>
        </p:txBody>
      </p:sp>
      <p:sp>
        <p:nvSpPr>
          <p:cNvPr id="8" name="Text Placeholder 6">
            <a:extLst>
              <a:ext uri="{FF2B5EF4-FFF2-40B4-BE49-F238E27FC236}">
                <a16:creationId xmlns:a16="http://schemas.microsoft.com/office/drawing/2014/main" id="{1B4B5362-0A87-9AC8-0494-963841C3950D}"/>
              </a:ext>
            </a:extLst>
          </p:cNvPr>
          <p:cNvSpPr>
            <a:spLocks noGrp="1"/>
          </p:cNvSpPr>
          <p:nvPr>
            <p:ph type="body" sz="quarter" idx="37" hasCustomPrompt="1"/>
          </p:nvPr>
        </p:nvSpPr>
        <p:spPr>
          <a:xfrm>
            <a:off x="6240462" y="3050134"/>
            <a:ext cx="2592388" cy="861774"/>
          </a:xfrm>
          <a:prstGeom prst="rect">
            <a:avLst/>
          </a:prstGeom>
        </p:spPr>
        <p:txBody>
          <a:bodyPr wrap="square" lIns="0" tIns="0" rIns="0" bIns="0" anchor="b" anchorCtr="0">
            <a:spAutoFit/>
          </a:bodyPr>
          <a:lstStyle>
            <a:lvl1pPr marL="0" indent="0">
              <a:lnSpc>
                <a:spcPct val="100000"/>
              </a:lnSpc>
              <a:spcBef>
                <a:spcPts val="0"/>
              </a:spcBef>
              <a:spcAft>
                <a:spcPts val="0"/>
              </a:spcAft>
              <a:buNone/>
              <a:defRPr sz="5600" b="1" i="0">
                <a:solidFill>
                  <a:schemeClr val="accent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XX%</a:t>
            </a:r>
          </a:p>
        </p:txBody>
      </p:sp>
      <p:sp>
        <p:nvSpPr>
          <p:cNvPr id="10" name="Text Placeholder 6">
            <a:extLst>
              <a:ext uri="{FF2B5EF4-FFF2-40B4-BE49-F238E27FC236}">
                <a16:creationId xmlns:a16="http://schemas.microsoft.com/office/drawing/2014/main" id="{7BCC3AE8-2EA7-9F52-A032-86B717F217E6}"/>
              </a:ext>
            </a:extLst>
          </p:cNvPr>
          <p:cNvSpPr>
            <a:spLocks noGrp="1"/>
          </p:cNvSpPr>
          <p:nvPr>
            <p:ph type="body" sz="quarter" idx="38" hasCustomPrompt="1"/>
          </p:nvPr>
        </p:nvSpPr>
        <p:spPr>
          <a:xfrm>
            <a:off x="6240462" y="3959875"/>
            <a:ext cx="2592388" cy="492443"/>
          </a:xfrm>
          <a:prstGeom prst="rect">
            <a:avLst/>
          </a:prstGeom>
        </p:spPr>
        <p:txBody>
          <a:bodyPr wrap="square" lIns="0" tIns="0" rIns="0" bIns="0">
            <a:spAutoFit/>
          </a:bodyPr>
          <a:lstStyle>
            <a:lvl1pPr marL="0" indent="0">
              <a:lnSpc>
                <a:spcPct val="100000"/>
              </a:lnSpc>
              <a:spcBef>
                <a:spcPts val="0"/>
              </a:spcBef>
              <a:spcAft>
                <a:spcPts val="0"/>
              </a:spcAft>
              <a:buNone/>
              <a:defRPr sz="1600" b="0" i="0">
                <a:solidFill>
                  <a:schemeClr val="tx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Insert short statistic text</a:t>
            </a:r>
            <a:br>
              <a:rPr lang="en-GB" noProof="0"/>
            </a:br>
            <a:r>
              <a:rPr lang="en-GB" noProof="0"/>
              <a:t>up to two lines long</a:t>
            </a:r>
          </a:p>
        </p:txBody>
      </p:sp>
      <p:sp>
        <p:nvSpPr>
          <p:cNvPr id="13" name="Text Placeholder 6">
            <a:extLst>
              <a:ext uri="{FF2B5EF4-FFF2-40B4-BE49-F238E27FC236}">
                <a16:creationId xmlns:a16="http://schemas.microsoft.com/office/drawing/2014/main" id="{0AC77731-1BBB-19C4-9C84-2DE7493E3F9E}"/>
              </a:ext>
            </a:extLst>
          </p:cNvPr>
          <p:cNvSpPr>
            <a:spLocks noGrp="1"/>
          </p:cNvSpPr>
          <p:nvPr>
            <p:ph type="body" sz="quarter" idx="39" hasCustomPrompt="1"/>
          </p:nvPr>
        </p:nvSpPr>
        <p:spPr>
          <a:xfrm>
            <a:off x="9122941" y="1412720"/>
            <a:ext cx="2661071" cy="861774"/>
          </a:xfrm>
          <a:prstGeom prst="rect">
            <a:avLst/>
          </a:prstGeom>
        </p:spPr>
        <p:txBody>
          <a:bodyPr wrap="square" lIns="0" tIns="0" rIns="0" bIns="0" anchor="b" anchorCtr="0">
            <a:spAutoFit/>
          </a:bodyPr>
          <a:lstStyle>
            <a:lvl1pPr marL="0" indent="0">
              <a:lnSpc>
                <a:spcPct val="100000"/>
              </a:lnSpc>
              <a:spcBef>
                <a:spcPts val="0"/>
              </a:spcBef>
              <a:spcAft>
                <a:spcPts val="0"/>
              </a:spcAft>
              <a:buNone/>
              <a:defRPr sz="5600" b="1" i="0">
                <a:solidFill>
                  <a:schemeClr val="accent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XX%</a:t>
            </a:r>
          </a:p>
        </p:txBody>
      </p:sp>
      <p:sp>
        <p:nvSpPr>
          <p:cNvPr id="14" name="Text Placeholder 6">
            <a:extLst>
              <a:ext uri="{FF2B5EF4-FFF2-40B4-BE49-F238E27FC236}">
                <a16:creationId xmlns:a16="http://schemas.microsoft.com/office/drawing/2014/main" id="{5A21BE29-7CB0-CF25-42D0-A168079779DB}"/>
              </a:ext>
            </a:extLst>
          </p:cNvPr>
          <p:cNvSpPr>
            <a:spLocks noGrp="1"/>
          </p:cNvSpPr>
          <p:nvPr>
            <p:ph type="body" sz="quarter" idx="40" hasCustomPrompt="1"/>
          </p:nvPr>
        </p:nvSpPr>
        <p:spPr>
          <a:xfrm>
            <a:off x="9122942" y="2322461"/>
            <a:ext cx="2661068" cy="492443"/>
          </a:xfrm>
          <a:prstGeom prst="rect">
            <a:avLst/>
          </a:prstGeom>
        </p:spPr>
        <p:txBody>
          <a:bodyPr wrap="square" lIns="0" tIns="0" rIns="0" bIns="0">
            <a:spAutoFit/>
          </a:bodyPr>
          <a:lstStyle>
            <a:lvl1pPr marL="0" indent="0">
              <a:lnSpc>
                <a:spcPct val="100000"/>
              </a:lnSpc>
              <a:spcBef>
                <a:spcPts val="0"/>
              </a:spcBef>
              <a:spcAft>
                <a:spcPts val="0"/>
              </a:spcAft>
              <a:buNone/>
              <a:defRPr sz="1600" b="0" i="0">
                <a:solidFill>
                  <a:schemeClr val="tx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Insert short statistic text</a:t>
            </a:r>
            <a:br>
              <a:rPr lang="en-GB" noProof="0"/>
            </a:br>
            <a:r>
              <a:rPr lang="en-GB" noProof="0"/>
              <a:t>up to two lines long</a:t>
            </a:r>
          </a:p>
        </p:txBody>
      </p:sp>
      <p:sp>
        <p:nvSpPr>
          <p:cNvPr id="15" name="Text Placeholder 6">
            <a:extLst>
              <a:ext uri="{FF2B5EF4-FFF2-40B4-BE49-F238E27FC236}">
                <a16:creationId xmlns:a16="http://schemas.microsoft.com/office/drawing/2014/main" id="{2EAC1BBB-366C-CD82-2F68-53AC581E7C72}"/>
              </a:ext>
            </a:extLst>
          </p:cNvPr>
          <p:cNvSpPr>
            <a:spLocks noGrp="1"/>
          </p:cNvSpPr>
          <p:nvPr>
            <p:ph type="body" sz="quarter" idx="41" hasCustomPrompt="1"/>
          </p:nvPr>
        </p:nvSpPr>
        <p:spPr>
          <a:xfrm>
            <a:off x="9122942" y="4694636"/>
            <a:ext cx="2661068" cy="861774"/>
          </a:xfrm>
          <a:prstGeom prst="rect">
            <a:avLst/>
          </a:prstGeom>
        </p:spPr>
        <p:txBody>
          <a:bodyPr wrap="square" lIns="0" tIns="0" rIns="0" bIns="0" anchor="b" anchorCtr="0">
            <a:spAutoFit/>
          </a:bodyPr>
          <a:lstStyle>
            <a:lvl1pPr marL="0" indent="0">
              <a:lnSpc>
                <a:spcPct val="100000"/>
              </a:lnSpc>
              <a:spcBef>
                <a:spcPts val="0"/>
              </a:spcBef>
              <a:spcAft>
                <a:spcPts val="0"/>
              </a:spcAft>
              <a:buNone/>
              <a:defRPr sz="5600" b="1" i="0">
                <a:solidFill>
                  <a:schemeClr val="accent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XX%</a:t>
            </a:r>
          </a:p>
        </p:txBody>
      </p:sp>
      <p:sp>
        <p:nvSpPr>
          <p:cNvPr id="16" name="Text Placeholder 6">
            <a:extLst>
              <a:ext uri="{FF2B5EF4-FFF2-40B4-BE49-F238E27FC236}">
                <a16:creationId xmlns:a16="http://schemas.microsoft.com/office/drawing/2014/main" id="{4C8A7327-B400-BF69-44E3-3C9FEF814D13}"/>
              </a:ext>
            </a:extLst>
          </p:cNvPr>
          <p:cNvSpPr>
            <a:spLocks noGrp="1"/>
          </p:cNvSpPr>
          <p:nvPr>
            <p:ph type="body" sz="quarter" idx="42" hasCustomPrompt="1"/>
          </p:nvPr>
        </p:nvSpPr>
        <p:spPr>
          <a:xfrm>
            <a:off x="9122941" y="5604377"/>
            <a:ext cx="2661071" cy="492443"/>
          </a:xfrm>
          <a:prstGeom prst="rect">
            <a:avLst/>
          </a:prstGeom>
        </p:spPr>
        <p:txBody>
          <a:bodyPr wrap="square" lIns="0" tIns="0" rIns="0" bIns="0">
            <a:spAutoFit/>
          </a:bodyPr>
          <a:lstStyle>
            <a:lvl1pPr marL="0" indent="0">
              <a:lnSpc>
                <a:spcPct val="100000"/>
              </a:lnSpc>
              <a:spcBef>
                <a:spcPts val="0"/>
              </a:spcBef>
              <a:spcAft>
                <a:spcPts val="0"/>
              </a:spcAft>
              <a:buNone/>
              <a:defRPr sz="1600" b="0" i="0">
                <a:solidFill>
                  <a:schemeClr val="tx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Insert short statistic text</a:t>
            </a:r>
            <a:br>
              <a:rPr lang="en-GB" noProof="0"/>
            </a:br>
            <a:r>
              <a:rPr lang="en-GB" noProof="0"/>
              <a:t>up to two lines long</a:t>
            </a:r>
          </a:p>
        </p:txBody>
      </p:sp>
      <p:sp>
        <p:nvSpPr>
          <p:cNvPr id="17" name="Text Placeholder 6">
            <a:extLst>
              <a:ext uri="{FF2B5EF4-FFF2-40B4-BE49-F238E27FC236}">
                <a16:creationId xmlns:a16="http://schemas.microsoft.com/office/drawing/2014/main" id="{C8F50EA5-4924-F38D-A1D8-3877AC4F8308}"/>
              </a:ext>
            </a:extLst>
          </p:cNvPr>
          <p:cNvSpPr>
            <a:spLocks noGrp="1"/>
          </p:cNvSpPr>
          <p:nvPr>
            <p:ph type="body" sz="quarter" idx="43" hasCustomPrompt="1"/>
          </p:nvPr>
        </p:nvSpPr>
        <p:spPr>
          <a:xfrm>
            <a:off x="9122941" y="3050134"/>
            <a:ext cx="2661069" cy="861774"/>
          </a:xfrm>
          <a:prstGeom prst="rect">
            <a:avLst/>
          </a:prstGeom>
        </p:spPr>
        <p:txBody>
          <a:bodyPr wrap="square" lIns="0" tIns="0" rIns="0" bIns="0" anchor="b" anchorCtr="0">
            <a:spAutoFit/>
          </a:bodyPr>
          <a:lstStyle>
            <a:lvl1pPr marL="0" indent="0">
              <a:lnSpc>
                <a:spcPct val="100000"/>
              </a:lnSpc>
              <a:spcBef>
                <a:spcPts val="0"/>
              </a:spcBef>
              <a:spcAft>
                <a:spcPts val="0"/>
              </a:spcAft>
              <a:buNone/>
              <a:defRPr sz="5600" b="1" i="0">
                <a:solidFill>
                  <a:schemeClr val="accent1"/>
                </a:solidFill>
                <a:latin typeface="Arial" panose="020B0604020202020204" pitchFamily="34" charset="0"/>
                <a:cs typeface="Arial" panose="020B0604020202020204" pitchFamily="34" charset="0"/>
              </a:defRPr>
            </a:lvl1pPr>
            <a:lvl2pPr marL="0" indent="0">
              <a:lnSpc>
                <a:spcPts val="2750"/>
              </a:lnSpc>
              <a:spcBef>
                <a:spcPts val="0"/>
              </a:spcBef>
              <a:buNone/>
              <a:defRPr lang="en-GB" sz="2200" b="0" i="0" kern="1200" dirty="0">
                <a:solidFill>
                  <a:schemeClr val="bg1"/>
                </a:solidFill>
                <a:latin typeface="Arial" panose="020B0604020202020204" pitchFamily="34" charset="0"/>
                <a:ea typeface="+mn-ea"/>
                <a:cs typeface="Arial" panose="020B0604020202020204" pitchFamily="34" charset="0"/>
              </a:defRPr>
            </a:lvl2pPr>
          </a:lstStyle>
          <a:p>
            <a:pPr lvl="0"/>
            <a:r>
              <a:rPr lang="en-GB" noProof="0"/>
              <a:t>XX%</a:t>
            </a:r>
          </a:p>
        </p:txBody>
      </p:sp>
      <p:sp>
        <p:nvSpPr>
          <p:cNvPr id="18" name="Text Placeholder 6">
            <a:extLst>
              <a:ext uri="{FF2B5EF4-FFF2-40B4-BE49-F238E27FC236}">
                <a16:creationId xmlns:a16="http://schemas.microsoft.com/office/drawing/2014/main" id="{10E94FA6-84F5-C6AF-E5A4-E5A3AA096F6C}"/>
              </a:ext>
            </a:extLst>
          </p:cNvPr>
          <p:cNvSpPr>
            <a:spLocks noGrp="1"/>
          </p:cNvSpPr>
          <p:nvPr>
            <p:ph type="body" sz="quarter" idx="44" hasCustomPrompt="1"/>
          </p:nvPr>
        </p:nvSpPr>
        <p:spPr>
          <a:xfrm>
            <a:off x="9122942" y="3959875"/>
            <a:ext cx="2661068" cy="492443"/>
          </a:xfrm>
          <a:prstGeom prst="rect">
            <a:avLst/>
          </a:prstGeom>
        </p:spPr>
        <p:txBody>
          <a:bodyPr wrap="square" lIns="0" tIns="0" rIns="0" bIns="0">
            <a:spAutoFit/>
          </a:bodyPr>
          <a:lstStyle>
            <a:lvl1pPr marL="0" indent="0">
              <a:lnSpc>
                <a:spcPct val="100000"/>
              </a:lnSpc>
              <a:spcBef>
                <a:spcPts val="0"/>
              </a:spcBef>
              <a:spcAft>
                <a:spcPts val="0"/>
              </a:spcAft>
              <a:buNone/>
              <a:defRPr sz="1600" b="0" i="0">
                <a:solidFill>
                  <a:schemeClr val="tx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ts val="2500"/>
              </a:lnSpc>
              <a:spcBef>
                <a:spcPts val="0"/>
              </a:spcBef>
              <a:spcAft>
                <a:spcPts val="0"/>
              </a:spcAft>
              <a:buClrTx/>
              <a:buSzTx/>
              <a:buFont typeface="Arial" panose="020B0604020202020204" pitchFamily="34" charset="0"/>
              <a:buNone/>
              <a:tabLst/>
              <a:defRPr lang="en-GB" sz="1200" b="0" i="0" kern="1200">
                <a:solidFill>
                  <a:schemeClr val="bg1"/>
                </a:solidFill>
                <a:latin typeface="Arial" panose="020B0604020202020204" pitchFamily="34" charset="0"/>
                <a:ea typeface="+mn-ea"/>
                <a:cs typeface="Arial" panose="020B0604020202020204" pitchFamily="34" charset="0"/>
              </a:defRPr>
            </a:lvl2pPr>
          </a:lstStyle>
          <a:p>
            <a:pPr lvl="0"/>
            <a:r>
              <a:rPr lang="en-GB" noProof="0"/>
              <a:t>Insert short statistic text</a:t>
            </a:r>
            <a:br>
              <a:rPr lang="en-GB" noProof="0"/>
            </a:br>
            <a:r>
              <a:rPr lang="en-GB" noProof="0"/>
              <a:t>up to two lines long</a:t>
            </a:r>
          </a:p>
        </p:txBody>
      </p:sp>
    </p:spTree>
    <p:extLst>
      <p:ext uri="{BB962C8B-B14F-4D97-AF65-F5344CB8AC3E}">
        <p14:creationId xmlns:p14="http://schemas.microsoft.com/office/powerpoint/2010/main" val="252250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ext Slide: Text + Quote">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772BC6FB-3095-1F6D-782D-6C2FE56FC15B}"/>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4" name="Text Placeholder 7">
            <a:extLst>
              <a:ext uri="{FF2B5EF4-FFF2-40B4-BE49-F238E27FC236}">
                <a16:creationId xmlns:a16="http://schemas.microsoft.com/office/drawing/2014/main" id="{CA8EA214-7854-25C6-C859-C021D8493C8A}"/>
              </a:ext>
            </a:extLst>
          </p:cNvPr>
          <p:cNvSpPr>
            <a:spLocks noGrp="1"/>
          </p:cNvSpPr>
          <p:nvPr>
            <p:ph type="body" sz="quarter" idx="27" hasCustomPrompt="1"/>
          </p:nvPr>
        </p:nvSpPr>
        <p:spPr>
          <a:xfrm>
            <a:off x="6240463" y="1412719"/>
            <a:ext cx="5543550" cy="4680105"/>
          </a:xfrm>
          <a:prstGeom prst="rect">
            <a:avLst/>
          </a:prstGeom>
        </p:spPr>
        <p:txBody>
          <a:bodyPr wrap="square" lIns="0" tIns="0" rIns="0" bIns="0" anchor="ctr" anchorCtr="0">
            <a:noAutofit/>
          </a:bodyPr>
          <a:lstStyle>
            <a:lvl1pPr>
              <a:defRPr sz="2400" b="0" i="0">
                <a:solidFill>
                  <a:schemeClr val="accent1"/>
                </a:solidFill>
                <a:latin typeface="Arial" panose="020B0604020202020204" pitchFamily="34" charset="0"/>
                <a:cs typeface="Arial" panose="020B0604020202020204" pitchFamily="34" charset="0"/>
              </a:defRPr>
            </a:lvl1pPr>
            <a:lvl2pPr>
              <a:defRPr sz="2400" b="0" i="0">
                <a:solidFill>
                  <a:schemeClr val="accent1"/>
                </a:solidFill>
                <a:latin typeface="Arial" panose="020B0604020202020204" pitchFamily="34" charset="0"/>
                <a:cs typeface="Arial" panose="020B0604020202020204" pitchFamily="34" charset="0"/>
              </a:defRPr>
            </a:lvl2pPr>
            <a:lvl3pPr>
              <a:defRPr sz="2400" b="0" i="0">
                <a:solidFill>
                  <a:schemeClr val="accent1"/>
                </a:solidFill>
                <a:latin typeface="Arial" panose="020B0604020202020204" pitchFamily="34" charset="0"/>
                <a:cs typeface="Arial" panose="020B0604020202020204" pitchFamily="34" charset="0"/>
              </a:defRPr>
            </a:lvl3pPr>
            <a:lvl4pPr>
              <a:defRPr sz="2400" b="0" i="0">
                <a:solidFill>
                  <a:schemeClr val="accent1"/>
                </a:solidFill>
                <a:latin typeface="Arial" panose="020B0604020202020204" pitchFamily="34" charset="0"/>
                <a:cs typeface="Arial" panose="020B0604020202020204" pitchFamily="34" charset="0"/>
              </a:defRPr>
            </a:lvl4pPr>
            <a:lvl5pPr>
              <a:defRPr sz="2400" b="0" i="0">
                <a:solidFill>
                  <a:schemeClr val="accent1"/>
                </a:solidFill>
                <a:latin typeface="Arial" panose="020B0604020202020204" pitchFamily="34" charset="0"/>
                <a:cs typeface="Arial" panose="020B0604020202020204" pitchFamily="34" charset="0"/>
              </a:defRPr>
            </a:lvl5pPr>
            <a:lvl6pPr>
              <a:defRPr sz="2400" b="0" i="0">
                <a:solidFill>
                  <a:schemeClr val="accent1"/>
                </a:solidFill>
                <a:latin typeface="Arial" panose="020B0604020202020204" pitchFamily="34" charset="0"/>
                <a:cs typeface="Arial" panose="020B0604020202020204" pitchFamily="34" charset="0"/>
              </a:defRPr>
            </a:lvl6pPr>
            <a:lvl7pPr>
              <a:defRPr sz="2400" b="0" i="0">
                <a:solidFill>
                  <a:schemeClr val="accent1"/>
                </a:solidFill>
                <a:latin typeface="Arial" panose="020B0604020202020204" pitchFamily="34" charset="0"/>
                <a:cs typeface="Arial" panose="020B0604020202020204" pitchFamily="34" charset="0"/>
              </a:defRPr>
            </a:lvl7pPr>
            <a:lvl8pPr>
              <a:defRPr sz="2400" b="0" i="0">
                <a:solidFill>
                  <a:schemeClr val="accent1"/>
                </a:solidFill>
                <a:latin typeface="Arial" panose="020B0604020202020204" pitchFamily="34" charset="0"/>
                <a:cs typeface="Arial" panose="020B0604020202020204" pitchFamily="34" charset="0"/>
              </a:defRPr>
            </a:lvl8pPr>
            <a:lvl9pPr>
              <a:defRPr sz="2400" b="0" i="0">
                <a:solidFill>
                  <a:schemeClr val="accent1"/>
                </a:solidFill>
                <a:latin typeface="Arial" panose="020B0604020202020204" pitchFamily="34" charset="0"/>
                <a:cs typeface="Arial" panose="020B0604020202020204" pitchFamily="34" charset="0"/>
              </a:defRPr>
            </a:lvl9pPr>
          </a:lstStyle>
          <a:p>
            <a:pPr lvl="0"/>
            <a:r>
              <a:rPr lang="en-GB"/>
              <a:t>“Insert quote up to eight lines long”</a:t>
            </a:r>
            <a:endParaRPr lang="en-US"/>
          </a:p>
        </p:txBody>
      </p:sp>
      <p:sp>
        <p:nvSpPr>
          <p:cNvPr id="5" name="Text Placeholder 4">
            <a:extLst>
              <a:ext uri="{FF2B5EF4-FFF2-40B4-BE49-F238E27FC236}">
                <a16:creationId xmlns:a16="http://schemas.microsoft.com/office/drawing/2014/main" id="{4AA8E02E-7726-A3E8-3BF4-73A74B982E2B}"/>
              </a:ext>
            </a:extLst>
          </p:cNvPr>
          <p:cNvSpPr>
            <a:spLocks noGrp="1"/>
          </p:cNvSpPr>
          <p:nvPr>
            <p:ph type="body" sz="quarter" idx="28" hasCustomPrompt="1"/>
          </p:nvPr>
        </p:nvSpPr>
        <p:spPr>
          <a:xfrm>
            <a:off x="407988" y="1412719"/>
            <a:ext cx="4967913" cy="4680106"/>
          </a:xfrm>
          <a:prstGeom prst="rect">
            <a:avLst/>
          </a:prstGeom>
        </p:spPr>
        <p:txBody>
          <a:bodyPr lIns="0" tIns="0" rIns="0" bIns="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lvl="0"/>
            <a:r>
              <a:rPr lang="en-GB" noProof="0"/>
              <a:t>Insert body text</a:t>
            </a:r>
          </a:p>
        </p:txBody>
      </p:sp>
    </p:spTree>
    <p:extLst>
      <p:ext uri="{BB962C8B-B14F-4D97-AF65-F5344CB8AC3E}">
        <p14:creationId xmlns:p14="http://schemas.microsoft.com/office/powerpoint/2010/main" val="379400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ext Slide: Text + Image">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666846E2-5538-453F-9405-D47820ABE7E3}"/>
              </a:ext>
            </a:extLst>
          </p:cNvPr>
          <p:cNvSpPr>
            <a:spLocks noGrp="1"/>
          </p:cNvSpPr>
          <p:nvPr>
            <p:ph type="pic" sz="quarter" idx="23"/>
          </p:nvPr>
        </p:nvSpPr>
        <p:spPr>
          <a:xfrm>
            <a:off x="6240462" y="0"/>
            <a:ext cx="5951537" cy="6858000"/>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3" name="Title Placeholder 9">
            <a:extLst>
              <a:ext uri="{FF2B5EF4-FFF2-40B4-BE49-F238E27FC236}">
                <a16:creationId xmlns:a16="http://schemas.microsoft.com/office/drawing/2014/main" id="{8D4A2707-8E2D-AF10-A2D5-8C0623487217}"/>
              </a:ext>
            </a:extLst>
          </p:cNvPr>
          <p:cNvSpPr>
            <a:spLocks noGrp="1"/>
          </p:cNvSpPr>
          <p:nvPr>
            <p:ph type="title" hasCustomPrompt="1"/>
          </p:nvPr>
        </p:nvSpPr>
        <p:spPr>
          <a:xfrm>
            <a:off x="406801" y="548600"/>
            <a:ext cx="4969099"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4" name="Text Placeholder 7">
            <a:extLst>
              <a:ext uri="{FF2B5EF4-FFF2-40B4-BE49-F238E27FC236}">
                <a16:creationId xmlns:a16="http://schemas.microsoft.com/office/drawing/2014/main" id="{A0B56063-F2E3-0719-10E4-18F16A4AE046}"/>
              </a:ext>
            </a:extLst>
          </p:cNvPr>
          <p:cNvSpPr>
            <a:spLocks noGrp="1"/>
          </p:cNvSpPr>
          <p:nvPr>
            <p:ph type="body" sz="quarter" idx="24" hasCustomPrompt="1"/>
          </p:nvPr>
        </p:nvSpPr>
        <p:spPr>
          <a:xfrm>
            <a:off x="406400" y="5908159"/>
            <a:ext cx="4967912"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lvl="0"/>
            <a:r>
              <a:rPr lang="en-GB"/>
              <a:t>Insert image caption or credit</a:t>
            </a:r>
            <a:endParaRPr lang="en-US"/>
          </a:p>
        </p:txBody>
      </p:sp>
      <p:sp>
        <p:nvSpPr>
          <p:cNvPr id="5" name="Text Placeholder 4">
            <a:extLst>
              <a:ext uri="{FF2B5EF4-FFF2-40B4-BE49-F238E27FC236}">
                <a16:creationId xmlns:a16="http://schemas.microsoft.com/office/drawing/2014/main" id="{83A1132C-6855-06BB-7F9B-2A4E3F340E7A}"/>
              </a:ext>
            </a:extLst>
          </p:cNvPr>
          <p:cNvSpPr>
            <a:spLocks noGrp="1"/>
          </p:cNvSpPr>
          <p:nvPr>
            <p:ph type="body" sz="quarter" idx="25" hasCustomPrompt="1"/>
          </p:nvPr>
        </p:nvSpPr>
        <p:spPr>
          <a:xfrm>
            <a:off x="407989" y="1412719"/>
            <a:ext cx="4966324" cy="4248591"/>
          </a:xfrm>
          <a:prstGeom prst="rect">
            <a:avLst/>
          </a:prstGeom>
        </p:spPr>
        <p:txBody>
          <a:bodyPr lIns="0" tIns="0" rIns="0" bIns="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lvl="0"/>
            <a:r>
              <a:rPr lang="en-GB" noProof="0"/>
              <a:t>Insert body text</a:t>
            </a:r>
          </a:p>
        </p:txBody>
      </p:sp>
    </p:spTree>
    <p:extLst>
      <p:ext uri="{BB962C8B-B14F-4D97-AF65-F5344CB8AC3E}">
        <p14:creationId xmlns:p14="http://schemas.microsoft.com/office/powerpoint/2010/main" val="152495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ext Slide: Text + Quote + Image">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8D4A2707-8E2D-AF10-A2D5-8C0623487217}"/>
              </a:ext>
            </a:extLst>
          </p:cNvPr>
          <p:cNvSpPr>
            <a:spLocks noGrp="1"/>
          </p:cNvSpPr>
          <p:nvPr>
            <p:ph type="title" hasCustomPrompt="1"/>
          </p:nvPr>
        </p:nvSpPr>
        <p:spPr>
          <a:xfrm>
            <a:off x="406801" y="548600"/>
            <a:ext cx="4969099"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2" name="Picture Placeholder 2">
            <a:extLst>
              <a:ext uri="{FF2B5EF4-FFF2-40B4-BE49-F238E27FC236}">
                <a16:creationId xmlns:a16="http://schemas.microsoft.com/office/drawing/2014/main" id="{172C65E8-519A-1593-43EC-5C80E0982714}"/>
              </a:ext>
            </a:extLst>
          </p:cNvPr>
          <p:cNvSpPr>
            <a:spLocks noGrp="1"/>
          </p:cNvSpPr>
          <p:nvPr>
            <p:ph type="pic" sz="quarter" idx="25"/>
          </p:nvPr>
        </p:nvSpPr>
        <p:spPr>
          <a:xfrm>
            <a:off x="6240463" y="0"/>
            <a:ext cx="5951537" cy="6858000"/>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8" name="Text Placeholder 7">
            <a:extLst>
              <a:ext uri="{FF2B5EF4-FFF2-40B4-BE49-F238E27FC236}">
                <a16:creationId xmlns:a16="http://schemas.microsoft.com/office/drawing/2014/main" id="{5E1B8B95-2040-9057-6004-BDD1B25F5B18}"/>
              </a:ext>
            </a:extLst>
          </p:cNvPr>
          <p:cNvSpPr>
            <a:spLocks noGrp="1"/>
          </p:cNvSpPr>
          <p:nvPr>
            <p:ph type="body" sz="quarter" idx="27" hasCustomPrompt="1"/>
          </p:nvPr>
        </p:nvSpPr>
        <p:spPr>
          <a:xfrm>
            <a:off x="407988" y="5157240"/>
            <a:ext cx="4967287" cy="738664"/>
          </a:xfrm>
          <a:prstGeom prst="rect">
            <a:avLst/>
          </a:prstGeom>
        </p:spPr>
        <p:txBody>
          <a:bodyPr lIns="0" tIns="0" rIns="0" bIns="0" anchor="b" anchorCtr="0">
            <a:spAutoFit/>
          </a:bodyPr>
          <a:lstStyle>
            <a:lvl1pPr>
              <a:defRPr sz="2400" b="0" i="0">
                <a:solidFill>
                  <a:schemeClr val="accent1"/>
                </a:solidFill>
                <a:latin typeface="Arial" panose="020B0604020202020204" pitchFamily="34" charset="0"/>
                <a:cs typeface="Arial" panose="020B0604020202020204" pitchFamily="34" charset="0"/>
              </a:defRPr>
            </a:lvl1pPr>
            <a:lvl2pPr>
              <a:defRPr sz="2400" b="0" i="0">
                <a:solidFill>
                  <a:schemeClr val="accent1"/>
                </a:solidFill>
                <a:latin typeface="Arial" panose="020B0604020202020204" pitchFamily="34" charset="0"/>
                <a:cs typeface="Arial" panose="020B0604020202020204" pitchFamily="34" charset="0"/>
              </a:defRPr>
            </a:lvl2pPr>
            <a:lvl3pPr>
              <a:defRPr sz="2400" b="0" i="0">
                <a:solidFill>
                  <a:schemeClr val="accent1"/>
                </a:solidFill>
                <a:latin typeface="Arial" panose="020B0604020202020204" pitchFamily="34" charset="0"/>
                <a:cs typeface="Arial" panose="020B0604020202020204" pitchFamily="34" charset="0"/>
              </a:defRPr>
            </a:lvl3pPr>
            <a:lvl4pPr>
              <a:defRPr sz="2400" b="0" i="0">
                <a:solidFill>
                  <a:schemeClr val="accent1"/>
                </a:solidFill>
                <a:latin typeface="Arial" panose="020B0604020202020204" pitchFamily="34" charset="0"/>
                <a:cs typeface="Arial" panose="020B0604020202020204" pitchFamily="34" charset="0"/>
              </a:defRPr>
            </a:lvl4pPr>
            <a:lvl5pPr>
              <a:defRPr sz="2400" b="0" i="0">
                <a:solidFill>
                  <a:schemeClr val="accent1"/>
                </a:solidFill>
                <a:latin typeface="Arial" panose="020B0604020202020204" pitchFamily="34" charset="0"/>
                <a:cs typeface="Arial" panose="020B0604020202020204" pitchFamily="34" charset="0"/>
              </a:defRPr>
            </a:lvl5pPr>
            <a:lvl6pPr>
              <a:defRPr sz="2400" b="0" i="0">
                <a:solidFill>
                  <a:schemeClr val="accent1"/>
                </a:solidFill>
                <a:latin typeface="Arial" panose="020B0604020202020204" pitchFamily="34" charset="0"/>
                <a:cs typeface="Arial" panose="020B0604020202020204" pitchFamily="34" charset="0"/>
              </a:defRPr>
            </a:lvl6pPr>
            <a:lvl7pPr>
              <a:defRPr sz="2400" b="0" i="0">
                <a:solidFill>
                  <a:schemeClr val="accent1"/>
                </a:solidFill>
                <a:latin typeface="Arial" panose="020B0604020202020204" pitchFamily="34" charset="0"/>
                <a:cs typeface="Arial" panose="020B0604020202020204" pitchFamily="34" charset="0"/>
              </a:defRPr>
            </a:lvl7pPr>
            <a:lvl8pPr>
              <a:defRPr sz="2400" b="0" i="0">
                <a:solidFill>
                  <a:schemeClr val="accent1"/>
                </a:solidFill>
                <a:latin typeface="Arial" panose="020B0604020202020204" pitchFamily="34" charset="0"/>
                <a:cs typeface="Arial" panose="020B0604020202020204" pitchFamily="34" charset="0"/>
              </a:defRPr>
            </a:lvl8pPr>
            <a:lvl9pPr>
              <a:defRPr sz="2400" b="0" i="0">
                <a:solidFill>
                  <a:schemeClr val="accent1"/>
                </a:solidFill>
                <a:latin typeface="Arial" panose="020B0604020202020204" pitchFamily="34" charset="0"/>
                <a:cs typeface="Arial" panose="020B0604020202020204" pitchFamily="34" charset="0"/>
              </a:defRPr>
            </a:lvl9pPr>
          </a:lstStyle>
          <a:p>
            <a:pPr lvl="0"/>
            <a:r>
              <a:rPr lang="en-GB"/>
              <a:t>“Insert short quote or testimonial</a:t>
            </a:r>
            <a:br>
              <a:rPr lang="en-GB"/>
            </a:br>
            <a:r>
              <a:rPr lang="en-GB"/>
              <a:t>up to three lines long.”</a:t>
            </a:r>
            <a:endParaRPr lang="en-US"/>
          </a:p>
        </p:txBody>
      </p:sp>
      <p:sp>
        <p:nvSpPr>
          <p:cNvPr id="4" name="Text Placeholder 4">
            <a:extLst>
              <a:ext uri="{FF2B5EF4-FFF2-40B4-BE49-F238E27FC236}">
                <a16:creationId xmlns:a16="http://schemas.microsoft.com/office/drawing/2014/main" id="{6A9A7D1D-AB48-1D50-C3CF-DE2BDF34A6F5}"/>
              </a:ext>
            </a:extLst>
          </p:cNvPr>
          <p:cNvSpPr>
            <a:spLocks noGrp="1"/>
          </p:cNvSpPr>
          <p:nvPr>
            <p:ph type="body" sz="quarter" idx="28" hasCustomPrompt="1"/>
          </p:nvPr>
        </p:nvSpPr>
        <p:spPr>
          <a:xfrm>
            <a:off x="407988" y="1412719"/>
            <a:ext cx="4967287" cy="3456481"/>
          </a:xfrm>
          <a:prstGeom prst="rect">
            <a:avLst/>
          </a:prstGeom>
        </p:spPr>
        <p:txBody>
          <a:bodyPr lIns="0" tIns="0" rIns="0" bIns="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lvl="0"/>
            <a:r>
              <a:rPr lang="en-GB" noProof="0"/>
              <a:t>Insert body text</a:t>
            </a:r>
          </a:p>
        </p:txBody>
      </p:sp>
    </p:spTree>
    <p:extLst>
      <p:ext uri="{BB962C8B-B14F-4D97-AF65-F5344CB8AC3E}">
        <p14:creationId xmlns:p14="http://schemas.microsoft.com/office/powerpoint/2010/main" val="322374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ext Slide: Text + Graphic">
    <p:spTree>
      <p:nvGrpSpPr>
        <p:cNvPr id="1" name=""/>
        <p:cNvGrpSpPr/>
        <p:nvPr/>
      </p:nvGrpSpPr>
      <p:grpSpPr>
        <a:xfrm>
          <a:off x="0" y="0"/>
          <a:ext cx="0" cy="0"/>
          <a:chOff x="0" y="0"/>
          <a:chExt cx="0" cy="0"/>
        </a:xfrm>
      </p:grpSpPr>
      <p:sp>
        <p:nvSpPr>
          <p:cNvPr id="3" name="Title Placeholder 9">
            <a:extLst>
              <a:ext uri="{FF2B5EF4-FFF2-40B4-BE49-F238E27FC236}">
                <a16:creationId xmlns:a16="http://schemas.microsoft.com/office/drawing/2014/main" id="{772BC6FB-3095-1F6D-782D-6C2FE56FC15B}"/>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5" name="Text Placeholder 4">
            <a:extLst>
              <a:ext uri="{FF2B5EF4-FFF2-40B4-BE49-F238E27FC236}">
                <a16:creationId xmlns:a16="http://schemas.microsoft.com/office/drawing/2014/main" id="{4AA8E02E-7726-A3E8-3BF4-73A74B982E2B}"/>
              </a:ext>
            </a:extLst>
          </p:cNvPr>
          <p:cNvSpPr>
            <a:spLocks noGrp="1"/>
          </p:cNvSpPr>
          <p:nvPr>
            <p:ph type="body" sz="quarter" idx="28" hasCustomPrompt="1"/>
          </p:nvPr>
        </p:nvSpPr>
        <p:spPr>
          <a:xfrm>
            <a:off x="407988" y="1412719"/>
            <a:ext cx="4967913" cy="4680106"/>
          </a:xfrm>
          <a:prstGeom prst="rect">
            <a:avLst/>
          </a:prstGeom>
        </p:spPr>
        <p:txBody>
          <a:bodyPr lIns="0" tIns="0" rIns="0" bIns="0"/>
          <a:lstStyle>
            <a:lvl1pPr marL="0" indent="0">
              <a:lnSpc>
                <a:spcPct val="100000"/>
              </a:lnSpc>
              <a:spcAft>
                <a:spcPts val="1200"/>
              </a:spcAft>
              <a:buFont typeface="Arial" panose="020B0604020202020204" pitchFamily="34" charset="0"/>
              <a:buNone/>
              <a:defRPr sz="1600">
                <a:solidFill>
                  <a:schemeClr val="tx1"/>
                </a:solidFill>
                <a:latin typeface="Arial" panose="020B0604020202020204" pitchFamily="34" charset="0"/>
                <a:cs typeface="Arial" panose="020B0604020202020204" pitchFamily="34" charset="0"/>
              </a:defRPr>
            </a:lvl1pPr>
            <a:lvl2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2pPr>
            <a:lvl3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3pPr>
            <a:lvl4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4pPr>
            <a:lvl5pPr marL="0" indent="0">
              <a:lnSpc>
                <a:spcPct val="100000"/>
              </a:lnSpc>
              <a:buFont typeface="System Font Regular"/>
              <a:buNone/>
              <a:defRPr sz="1200">
                <a:solidFill>
                  <a:schemeClr val="tx1">
                    <a:lumMod val="75000"/>
                  </a:schemeClr>
                </a:solidFill>
                <a:latin typeface="Arial" panose="020B0604020202020204" pitchFamily="34" charset="0"/>
                <a:cs typeface="Arial" panose="020B0604020202020204" pitchFamily="34" charset="0"/>
              </a:defRPr>
            </a:lvl5pPr>
            <a:lvl6pPr>
              <a:defRPr sz="1200" b="0" i="0">
                <a:latin typeface="Arial" panose="020B0604020202020204" pitchFamily="34" charset="0"/>
                <a:cs typeface="Arial" panose="020B0604020202020204" pitchFamily="34" charset="0"/>
              </a:defRPr>
            </a:lvl6pPr>
            <a:lvl7pPr>
              <a:defRPr sz="1200" b="0" i="0">
                <a:latin typeface="Arial" panose="020B0604020202020204" pitchFamily="34" charset="0"/>
                <a:cs typeface="Arial" panose="020B0604020202020204" pitchFamily="34" charset="0"/>
              </a:defRPr>
            </a:lvl7pPr>
            <a:lvl8pPr>
              <a:defRPr sz="1200" b="0" i="0">
                <a:latin typeface="Arial" panose="020B0604020202020204" pitchFamily="34" charset="0"/>
                <a:cs typeface="Arial" panose="020B0604020202020204" pitchFamily="34" charset="0"/>
              </a:defRPr>
            </a:lvl8pPr>
            <a:lvl9pPr>
              <a:defRPr sz="1200" b="0" i="0">
                <a:latin typeface="Arial" panose="020B0604020202020204" pitchFamily="34" charset="0"/>
                <a:cs typeface="Arial" panose="020B0604020202020204" pitchFamily="34" charset="0"/>
              </a:defRPr>
            </a:lvl9pPr>
          </a:lstStyle>
          <a:p>
            <a:pPr lvl="0"/>
            <a:r>
              <a:rPr lang="en-GB" noProof="0"/>
              <a:t>Insert body text</a:t>
            </a:r>
          </a:p>
        </p:txBody>
      </p:sp>
      <p:sp>
        <p:nvSpPr>
          <p:cNvPr id="2" name="Chart Placeholder 17">
            <a:extLst>
              <a:ext uri="{FF2B5EF4-FFF2-40B4-BE49-F238E27FC236}">
                <a16:creationId xmlns:a16="http://schemas.microsoft.com/office/drawing/2014/main" id="{D6350BDA-268E-A40B-89EE-6746C6A40638}"/>
              </a:ext>
            </a:extLst>
          </p:cNvPr>
          <p:cNvSpPr>
            <a:spLocks noGrp="1"/>
          </p:cNvSpPr>
          <p:nvPr>
            <p:ph type="chart" sz="quarter" idx="14" hasCustomPrompt="1"/>
          </p:nvPr>
        </p:nvSpPr>
        <p:spPr>
          <a:xfrm>
            <a:off x="6240463" y="1412719"/>
            <a:ext cx="5543549" cy="4680106"/>
          </a:xfrm>
          <a:prstGeom prst="rect">
            <a:avLst/>
          </a:prstGeom>
        </p:spPr>
        <p:txBody>
          <a:bodyPr anchor="ctr"/>
          <a:lstStyle>
            <a:lvl1pPr marL="0" indent="0" algn="ctr">
              <a:buNone/>
              <a:defRPr sz="1600">
                <a:solidFill>
                  <a:schemeClr val="tx1"/>
                </a:solidFill>
              </a:defRPr>
            </a:lvl1pPr>
          </a:lstStyle>
          <a:p>
            <a:r>
              <a:rPr lang="en-GB" noProof="0"/>
              <a:t>Click to insert chart or diagram</a:t>
            </a:r>
          </a:p>
        </p:txBody>
      </p:sp>
    </p:spTree>
    <p:extLst>
      <p:ext uri="{BB962C8B-B14F-4D97-AF65-F5344CB8AC3E}">
        <p14:creationId xmlns:p14="http://schemas.microsoft.com/office/powerpoint/2010/main" val="91823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Image Slide: 1 Image">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666846E2-5538-453F-9405-D47820ABE7E3}"/>
              </a:ext>
            </a:extLst>
          </p:cNvPr>
          <p:cNvSpPr>
            <a:spLocks noGrp="1"/>
          </p:cNvSpPr>
          <p:nvPr>
            <p:ph type="pic" sz="quarter" idx="23"/>
          </p:nvPr>
        </p:nvSpPr>
        <p:spPr>
          <a:xfrm>
            <a:off x="407988" y="1412720"/>
            <a:ext cx="11376026"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3" name="Title Placeholder 9">
            <a:extLst>
              <a:ext uri="{FF2B5EF4-FFF2-40B4-BE49-F238E27FC236}">
                <a16:creationId xmlns:a16="http://schemas.microsoft.com/office/drawing/2014/main" id="{8D4A2707-8E2D-AF10-A2D5-8C0623487217}"/>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8" name="Text Placeholder 7">
            <a:extLst>
              <a:ext uri="{FF2B5EF4-FFF2-40B4-BE49-F238E27FC236}">
                <a16:creationId xmlns:a16="http://schemas.microsoft.com/office/drawing/2014/main" id="{D5206000-885B-89B2-55EE-AA4958D1B909}"/>
              </a:ext>
            </a:extLst>
          </p:cNvPr>
          <p:cNvSpPr>
            <a:spLocks noGrp="1"/>
          </p:cNvSpPr>
          <p:nvPr>
            <p:ph type="body" sz="quarter" idx="24" hasCustomPrompt="1"/>
          </p:nvPr>
        </p:nvSpPr>
        <p:spPr>
          <a:xfrm>
            <a:off x="406399" y="5908159"/>
            <a:ext cx="11377614"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Tree>
    <p:extLst>
      <p:ext uri="{BB962C8B-B14F-4D97-AF65-F5344CB8AC3E}">
        <p14:creationId xmlns:p14="http://schemas.microsoft.com/office/powerpoint/2010/main" val="283451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Image Slide: 2 Images">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666846E2-5538-453F-9405-D47820ABE7E3}"/>
              </a:ext>
            </a:extLst>
          </p:cNvPr>
          <p:cNvSpPr>
            <a:spLocks noGrp="1"/>
          </p:cNvSpPr>
          <p:nvPr>
            <p:ph type="pic" sz="quarter" idx="23"/>
          </p:nvPr>
        </p:nvSpPr>
        <p:spPr>
          <a:xfrm>
            <a:off x="407989" y="1412720"/>
            <a:ext cx="5543550"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3" name="Title Placeholder 9">
            <a:extLst>
              <a:ext uri="{FF2B5EF4-FFF2-40B4-BE49-F238E27FC236}">
                <a16:creationId xmlns:a16="http://schemas.microsoft.com/office/drawing/2014/main" id="{8D4A2707-8E2D-AF10-A2D5-8C0623487217}"/>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8" name="Text Placeholder 7">
            <a:extLst>
              <a:ext uri="{FF2B5EF4-FFF2-40B4-BE49-F238E27FC236}">
                <a16:creationId xmlns:a16="http://schemas.microsoft.com/office/drawing/2014/main" id="{D5206000-885B-89B2-55EE-AA4958D1B909}"/>
              </a:ext>
            </a:extLst>
          </p:cNvPr>
          <p:cNvSpPr>
            <a:spLocks noGrp="1"/>
          </p:cNvSpPr>
          <p:nvPr>
            <p:ph type="body" sz="quarter" idx="24" hasCustomPrompt="1"/>
          </p:nvPr>
        </p:nvSpPr>
        <p:spPr>
          <a:xfrm>
            <a:off x="406801" y="5908159"/>
            <a:ext cx="5543551"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2" name="Picture Placeholder 2">
            <a:extLst>
              <a:ext uri="{FF2B5EF4-FFF2-40B4-BE49-F238E27FC236}">
                <a16:creationId xmlns:a16="http://schemas.microsoft.com/office/drawing/2014/main" id="{172C65E8-519A-1593-43EC-5C80E0982714}"/>
              </a:ext>
            </a:extLst>
          </p:cNvPr>
          <p:cNvSpPr>
            <a:spLocks noGrp="1"/>
          </p:cNvSpPr>
          <p:nvPr>
            <p:ph type="pic" sz="quarter" idx="25"/>
          </p:nvPr>
        </p:nvSpPr>
        <p:spPr>
          <a:xfrm>
            <a:off x="6240463" y="1412720"/>
            <a:ext cx="5543551"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4" name="Text Placeholder 7">
            <a:extLst>
              <a:ext uri="{FF2B5EF4-FFF2-40B4-BE49-F238E27FC236}">
                <a16:creationId xmlns:a16="http://schemas.microsoft.com/office/drawing/2014/main" id="{A39E9534-65CC-6236-9AD6-949616A9AADD}"/>
              </a:ext>
            </a:extLst>
          </p:cNvPr>
          <p:cNvSpPr>
            <a:spLocks noGrp="1"/>
          </p:cNvSpPr>
          <p:nvPr>
            <p:ph type="body" sz="quarter" idx="26" hasCustomPrompt="1"/>
          </p:nvPr>
        </p:nvSpPr>
        <p:spPr>
          <a:xfrm>
            <a:off x="6240463" y="5906174"/>
            <a:ext cx="5543551"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Tree>
    <p:extLst>
      <p:ext uri="{BB962C8B-B14F-4D97-AF65-F5344CB8AC3E}">
        <p14:creationId xmlns:p14="http://schemas.microsoft.com/office/powerpoint/2010/main" val="236171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Image Slide: 3 Images">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666846E2-5538-453F-9405-D47820ABE7E3}"/>
              </a:ext>
            </a:extLst>
          </p:cNvPr>
          <p:cNvSpPr>
            <a:spLocks noGrp="1"/>
          </p:cNvSpPr>
          <p:nvPr>
            <p:ph type="pic" sz="quarter" idx="23"/>
          </p:nvPr>
        </p:nvSpPr>
        <p:spPr>
          <a:xfrm>
            <a:off x="407989" y="1412720"/>
            <a:ext cx="3597413"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3" name="Title Placeholder 9">
            <a:extLst>
              <a:ext uri="{FF2B5EF4-FFF2-40B4-BE49-F238E27FC236}">
                <a16:creationId xmlns:a16="http://schemas.microsoft.com/office/drawing/2014/main" id="{8D4A2707-8E2D-AF10-A2D5-8C0623487217}"/>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8" name="Text Placeholder 7">
            <a:extLst>
              <a:ext uri="{FF2B5EF4-FFF2-40B4-BE49-F238E27FC236}">
                <a16:creationId xmlns:a16="http://schemas.microsoft.com/office/drawing/2014/main" id="{D5206000-885B-89B2-55EE-AA4958D1B909}"/>
              </a:ext>
            </a:extLst>
          </p:cNvPr>
          <p:cNvSpPr>
            <a:spLocks noGrp="1"/>
          </p:cNvSpPr>
          <p:nvPr>
            <p:ph type="body" sz="quarter" idx="24" hasCustomPrompt="1"/>
          </p:nvPr>
        </p:nvSpPr>
        <p:spPr>
          <a:xfrm>
            <a:off x="406801" y="5908159"/>
            <a:ext cx="3597413"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2" name="Picture Placeholder 2">
            <a:extLst>
              <a:ext uri="{FF2B5EF4-FFF2-40B4-BE49-F238E27FC236}">
                <a16:creationId xmlns:a16="http://schemas.microsoft.com/office/drawing/2014/main" id="{172C65E8-519A-1593-43EC-5C80E0982714}"/>
              </a:ext>
            </a:extLst>
          </p:cNvPr>
          <p:cNvSpPr>
            <a:spLocks noGrp="1"/>
          </p:cNvSpPr>
          <p:nvPr>
            <p:ph type="pic" sz="quarter" idx="25"/>
          </p:nvPr>
        </p:nvSpPr>
        <p:spPr>
          <a:xfrm>
            <a:off x="4295513" y="1412720"/>
            <a:ext cx="3597413"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4" name="Text Placeholder 7">
            <a:extLst>
              <a:ext uri="{FF2B5EF4-FFF2-40B4-BE49-F238E27FC236}">
                <a16:creationId xmlns:a16="http://schemas.microsoft.com/office/drawing/2014/main" id="{A39E9534-65CC-6236-9AD6-949616A9AADD}"/>
              </a:ext>
            </a:extLst>
          </p:cNvPr>
          <p:cNvSpPr>
            <a:spLocks noGrp="1"/>
          </p:cNvSpPr>
          <p:nvPr>
            <p:ph type="body" sz="quarter" idx="26" hasCustomPrompt="1"/>
          </p:nvPr>
        </p:nvSpPr>
        <p:spPr>
          <a:xfrm>
            <a:off x="4295513" y="5906174"/>
            <a:ext cx="3597413"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10" name="Picture Placeholder 2">
            <a:extLst>
              <a:ext uri="{FF2B5EF4-FFF2-40B4-BE49-F238E27FC236}">
                <a16:creationId xmlns:a16="http://schemas.microsoft.com/office/drawing/2014/main" id="{03D81976-3046-2074-D6D2-12C05372F6B4}"/>
              </a:ext>
            </a:extLst>
          </p:cNvPr>
          <p:cNvSpPr>
            <a:spLocks noGrp="1"/>
          </p:cNvSpPr>
          <p:nvPr>
            <p:ph type="pic" sz="quarter" idx="27"/>
          </p:nvPr>
        </p:nvSpPr>
        <p:spPr>
          <a:xfrm>
            <a:off x="8183037" y="1412720"/>
            <a:ext cx="3597413"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11" name="Text Placeholder 7">
            <a:extLst>
              <a:ext uri="{FF2B5EF4-FFF2-40B4-BE49-F238E27FC236}">
                <a16:creationId xmlns:a16="http://schemas.microsoft.com/office/drawing/2014/main" id="{2F3B8020-7C7B-CE33-7B32-B35C561A64D5}"/>
              </a:ext>
            </a:extLst>
          </p:cNvPr>
          <p:cNvSpPr>
            <a:spLocks noGrp="1"/>
          </p:cNvSpPr>
          <p:nvPr>
            <p:ph type="body" sz="quarter" idx="28" hasCustomPrompt="1"/>
          </p:nvPr>
        </p:nvSpPr>
        <p:spPr>
          <a:xfrm>
            <a:off x="8183036" y="5906174"/>
            <a:ext cx="3597413"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Tree>
    <p:extLst>
      <p:ext uri="{BB962C8B-B14F-4D97-AF65-F5344CB8AC3E}">
        <p14:creationId xmlns:p14="http://schemas.microsoft.com/office/powerpoint/2010/main" val="321491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Image Slide: 3 Images (Al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666846E2-5538-453F-9405-D47820ABE7E3}"/>
              </a:ext>
            </a:extLst>
          </p:cNvPr>
          <p:cNvSpPr>
            <a:spLocks noGrp="1"/>
          </p:cNvSpPr>
          <p:nvPr>
            <p:ph type="pic" sz="quarter" idx="23"/>
          </p:nvPr>
        </p:nvSpPr>
        <p:spPr>
          <a:xfrm>
            <a:off x="407989" y="1412720"/>
            <a:ext cx="7848311"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3" name="Title Placeholder 9">
            <a:extLst>
              <a:ext uri="{FF2B5EF4-FFF2-40B4-BE49-F238E27FC236}">
                <a16:creationId xmlns:a16="http://schemas.microsoft.com/office/drawing/2014/main" id="{8D4A2707-8E2D-AF10-A2D5-8C0623487217}"/>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8" name="Text Placeholder 7">
            <a:extLst>
              <a:ext uri="{FF2B5EF4-FFF2-40B4-BE49-F238E27FC236}">
                <a16:creationId xmlns:a16="http://schemas.microsoft.com/office/drawing/2014/main" id="{D5206000-885B-89B2-55EE-AA4958D1B909}"/>
              </a:ext>
            </a:extLst>
          </p:cNvPr>
          <p:cNvSpPr>
            <a:spLocks noGrp="1"/>
          </p:cNvSpPr>
          <p:nvPr>
            <p:ph type="body" sz="quarter" idx="24" hasCustomPrompt="1"/>
          </p:nvPr>
        </p:nvSpPr>
        <p:spPr>
          <a:xfrm>
            <a:off x="406801" y="5908159"/>
            <a:ext cx="7848311"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10" name="Picture Placeholder 2">
            <a:extLst>
              <a:ext uri="{FF2B5EF4-FFF2-40B4-BE49-F238E27FC236}">
                <a16:creationId xmlns:a16="http://schemas.microsoft.com/office/drawing/2014/main" id="{03D81976-3046-2074-D6D2-12C05372F6B4}"/>
              </a:ext>
            </a:extLst>
          </p:cNvPr>
          <p:cNvSpPr>
            <a:spLocks noGrp="1"/>
          </p:cNvSpPr>
          <p:nvPr>
            <p:ph type="pic" sz="quarter" idx="27"/>
          </p:nvPr>
        </p:nvSpPr>
        <p:spPr>
          <a:xfrm>
            <a:off x="8540777" y="3888136"/>
            <a:ext cx="3239674" cy="1800250"/>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11" name="Text Placeholder 7">
            <a:extLst>
              <a:ext uri="{FF2B5EF4-FFF2-40B4-BE49-F238E27FC236}">
                <a16:creationId xmlns:a16="http://schemas.microsoft.com/office/drawing/2014/main" id="{2F3B8020-7C7B-CE33-7B32-B35C561A64D5}"/>
              </a:ext>
            </a:extLst>
          </p:cNvPr>
          <p:cNvSpPr>
            <a:spLocks noGrp="1"/>
          </p:cNvSpPr>
          <p:nvPr>
            <p:ph type="body" sz="quarter" idx="28" hasCustomPrompt="1"/>
          </p:nvPr>
        </p:nvSpPr>
        <p:spPr>
          <a:xfrm>
            <a:off x="8540776" y="5906174"/>
            <a:ext cx="3239673"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9" name="Picture Placeholder 2">
            <a:extLst>
              <a:ext uri="{FF2B5EF4-FFF2-40B4-BE49-F238E27FC236}">
                <a16:creationId xmlns:a16="http://schemas.microsoft.com/office/drawing/2014/main" id="{974F387F-3598-92E2-63B0-5D6A5893CBC4}"/>
              </a:ext>
            </a:extLst>
          </p:cNvPr>
          <p:cNvSpPr>
            <a:spLocks noGrp="1"/>
          </p:cNvSpPr>
          <p:nvPr>
            <p:ph type="pic" sz="quarter" idx="29"/>
          </p:nvPr>
        </p:nvSpPr>
        <p:spPr>
          <a:xfrm>
            <a:off x="8544340" y="1412720"/>
            <a:ext cx="3239674" cy="1800250"/>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12" name="Text Placeholder 7">
            <a:extLst>
              <a:ext uri="{FF2B5EF4-FFF2-40B4-BE49-F238E27FC236}">
                <a16:creationId xmlns:a16="http://schemas.microsoft.com/office/drawing/2014/main" id="{76E7D75B-58E4-17DA-6024-0E7F0AFAC9AC}"/>
              </a:ext>
            </a:extLst>
          </p:cNvPr>
          <p:cNvSpPr>
            <a:spLocks noGrp="1"/>
          </p:cNvSpPr>
          <p:nvPr>
            <p:ph type="body" sz="quarter" idx="30" hasCustomPrompt="1"/>
          </p:nvPr>
        </p:nvSpPr>
        <p:spPr>
          <a:xfrm>
            <a:off x="8540775" y="3429000"/>
            <a:ext cx="3239674"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Tree>
    <p:extLst>
      <p:ext uri="{BB962C8B-B14F-4D97-AF65-F5344CB8AC3E}">
        <p14:creationId xmlns:p14="http://schemas.microsoft.com/office/powerpoint/2010/main" val="369740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Image Slide: 4 Images">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666846E2-5538-453F-9405-D47820ABE7E3}"/>
              </a:ext>
            </a:extLst>
          </p:cNvPr>
          <p:cNvSpPr>
            <a:spLocks noGrp="1"/>
          </p:cNvSpPr>
          <p:nvPr>
            <p:ph type="pic" sz="quarter" idx="23"/>
          </p:nvPr>
        </p:nvSpPr>
        <p:spPr>
          <a:xfrm>
            <a:off x="407990" y="1412720"/>
            <a:ext cx="2663824"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3" name="Title Placeholder 9">
            <a:extLst>
              <a:ext uri="{FF2B5EF4-FFF2-40B4-BE49-F238E27FC236}">
                <a16:creationId xmlns:a16="http://schemas.microsoft.com/office/drawing/2014/main" id="{8D4A2707-8E2D-AF10-A2D5-8C0623487217}"/>
              </a:ext>
            </a:extLst>
          </p:cNvPr>
          <p:cNvSpPr>
            <a:spLocks noGrp="1"/>
          </p:cNvSpPr>
          <p:nvPr>
            <p:ph type="title" hasCustomPrompt="1"/>
          </p:nvPr>
        </p:nvSpPr>
        <p:spPr>
          <a:xfrm>
            <a:off x="406801" y="548600"/>
            <a:ext cx="11377212" cy="553998"/>
          </a:xfrm>
          <a:prstGeom prst="rect">
            <a:avLst/>
          </a:prstGeom>
        </p:spPr>
        <p:txBody>
          <a:bodyPr vert="horz" wrap="square"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8" name="Text Placeholder 7">
            <a:extLst>
              <a:ext uri="{FF2B5EF4-FFF2-40B4-BE49-F238E27FC236}">
                <a16:creationId xmlns:a16="http://schemas.microsoft.com/office/drawing/2014/main" id="{D5206000-885B-89B2-55EE-AA4958D1B909}"/>
              </a:ext>
            </a:extLst>
          </p:cNvPr>
          <p:cNvSpPr>
            <a:spLocks noGrp="1"/>
          </p:cNvSpPr>
          <p:nvPr>
            <p:ph type="body" sz="quarter" idx="24" hasCustomPrompt="1"/>
          </p:nvPr>
        </p:nvSpPr>
        <p:spPr>
          <a:xfrm>
            <a:off x="406801" y="5908159"/>
            <a:ext cx="2663825"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2" name="Picture Placeholder 2">
            <a:extLst>
              <a:ext uri="{FF2B5EF4-FFF2-40B4-BE49-F238E27FC236}">
                <a16:creationId xmlns:a16="http://schemas.microsoft.com/office/drawing/2014/main" id="{172C65E8-519A-1593-43EC-5C80E0982714}"/>
              </a:ext>
            </a:extLst>
          </p:cNvPr>
          <p:cNvSpPr>
            <a:spLocks noGrp="1"/>
          </p:cNvSpPr>
          <p:nvPr>
            <p:ph type="pic" sz="quarter" idx="25"/>
          </p:nvPr>
        </p:nvSpPr>
        <p:spPr>
          <a:xfrm>
            <a:off x="3359151" y="1412720"/>
            <a:ext cx="2592387"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4" name="Text Placeholder 7">
            <a:extLst>
              <a:ext uri="{FF2B5EF4-FFF2-40B4-BE49-F238E27FC236}">
                <a16:creationId xmlns:a16="http://schemas.microsoft.com/office/drawing/2014/main" id="{A39E9534-65CC-6236-9AD6-949616A9AADD}"/>
              </a:ext>
            </a:extLst>
          </p:cNvPr>
          <p:cNvSpPr>
            <a:spLocks noGrp="1"/>
          </p:cNvSpPr>
          <p:nvPr>
            <p:ph type="body" sz="quarter" idx="26" hasCustomPrompt="1"/>
          </p:nvPr>
        </p:nvSpPr>
        <p:spPr>
          <a:xfrm>
            <a:off x="3359151" y="5906174"/>
            <a:ext cx="2592387"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10" name="Picture Placeholder 2">
            <a:extLst>
              <a:ext uri="{FF2B5EF4-FFF2-40B4-BE49-F238E27FC236}">
                <a16:creationId xmlns:a16="http://schemas.microsoft.com/office/drawing/2014/main" id="{03D81976-3046-2074-D6D2-12C05372F6B4}"/>
              </a:ext>
            </a:extLst>
          </p:cNvPr>
          <p:cNvSpPr>
            <a:spLocks noGrp="1"/>
          </p:cNvSpPr>
          <p:nvPr>
            <p:ph type="pic" sz="quarter" idx="27"/>
          </p:nvPr>
        </p:nvSpPr>
        <p:spPr>
          <a:xfrm>
            <a:off x="6240463" y="1412720"/>
            <a:ext cx="2592387"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11" name="Text Placeholder 7">
            <a:extLst>
              <a:ext uri="{FF2B5EF4-FFF2-40B4-BE49-F238E27FC236}">
                <a16:creationId xmlns:a16="http://schemas.microsoft.com/office/drawing/2014/main" id="{2F3B8020-7C7B-CE33-7B32-B35C561A64D5}"/>
              </a:ext>
            </a:extLst>
          </p:cNvPr>
          <p:cNvSpPr>
            <a:spLocks noGrp="1"/>
          </p:cNvSpPr>
          <p:nvPr>
            <p:ph type="body" sz="quarter" idx="28" hasCustomPrompt="1"/>
          </p:nvPr>
        </p:nvSpPr>
        <p:spPr>
          <a:xfrm>
            <a:off x="6240464" y="5906174"/>
            <a:ext cx="2592386"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
        <p:nvSpPr>
          <p:cNvPr id="5" name="Picture Placeholder 2">
            <a:extLst>
              <a:ext uri="{FF2B5EF4-FFF2-40B4-BE49-F238E27FC236}">
                <a16:creationId xmlns:a16="http://schemas.microsoft.com/office/drawing/2014/main" id="{9A9AE9B6-0627-8291-F809-93C04E9E2AA3}"/>
              </a:ext>
            </a:extLst>
          </p:cNvPr>
          <p:cNvSpPr>
            <a:spLocks noGrp="1"/>
          </p:cNvSpPr>
          <p:nvPr>
            <p:ph type="pic" sz="quarter" idx="29"/>
          </p:nvPr>
        </p:nvSpPr>
        <p:spPr>
          <a:xfrm>
            <a:off x="9126512" y="1412720"/>
            <a:ext cx="2657498" cy="4275665"/>
          </a:xfrm>
          <a:prstGeom prst="rect">
            <a:avLst/>
          </a:prstGeom>
          <a:solidFill>
            <a:schemeClr val="bg1">
              <a:lumMod val="85000"/>
            </a:schemeClr>
          </a:solidFill>
        </p:spPr>
        <p:txBody>
          <a:bodyPr anchor="ctr"/>
          <a:lstStyle>
            <a:lvl1pPr marL="0" indent="0" algn="ctr">
              <a:buNone/>
              <a:defRPr sz="1600">
                <a:noFill/>
                <a:latin typeface="Arial" panose="020B0604020202020204" pitchFamily="34" charset="0"/>
                <a:cs typeface="Arial" panose="020B0604020202020204" pitchFamily="34" charset="0"/>
              </a:defRPr>
            </a:lvl1pPr>
          </a:lstStyle>
          <a:p>
            <a:endParaRPr lang="en-US"/>
          </a:p>
        </p:txBody>
      </p:sp>
      <p:sp>
        <p:nvSpPr>
          <p:cNvPr id="6" name="Text Placeholder 7">
            <a:extLst>
              <a:ext uri="{FF2B5EF4-FFF2-40B4-BE49-F238E27FC236}">
                <a16:creationId xmlns:a16="http://schemas.microsoft.com/office/drawing/2014/main" id="{5A236B2E-759A-7AE3-9C0C-D84D3D9525A1}"/>
              </a:ext>
            </a:extLst>
          </p:cNvPr>
          <p:cNvSpPr>
            <a:spLocks noGrp="1"/>
          </p:cNvSpPr>
          <p:nvPr>
            <p:ph type="body" sz="quarter" idx="30" hasCustomPrompt="1"/>
          </p:nvPr>
        </p:nvSpPr>
        <p:spPr>
          <a:xfrm>
            <a:off x="9126513" y="5906174"/>
            <a:ext cx="2657500" cy="153888"/>
          </a:xfrm>
          <a:prstGeom prst="rect">
            <a:avLst/>
          </a:prstGeom>
        </p:spPr>
        <p:txBody>
          <a:bodyPr wrap="square" lIns="0" tIns="0" rIns="0" bIns="0">
            <a:spAutoFit/>
          </a:bodyPr>
          <a:lstStyle>
            <a:lvl1pPr>
              <a:defRPr sz="1000" b="0" i="0">
                <a:solidFill>
                  <a:srgbClr val="878787"/>
                </a:solidFill>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Insert image caption or credit</a:t>
            </a:r>
            <a:endParaRPr lang="en-US"/>
          </a:p>
        </p:txBody>
      </p:sp>
    </p:spTree>
    <p:extLst>
      <p:ext uri="{BB962C8B-B14F-4D97-AF65-F5344CB8AC3E}">
        <p14:creationId xmlns:p14="http://schemas.microsoft.com/office/powerpoint/2010/main" val="246592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Graphic Slide: 1 Graphic">
    <p:spTree>
      <p:nvGrpSpPr>
        <p:cNvPr id="1" name=""/>
        <p:cNvGrpSpPr/>
        <p:nvPr/>
      </p:nvGrpSpPr>
      <p:grpSpPr>
        <a:xfrm>
          <a:off x="0" y="0"/>
          <a:ext cx="0" cy="0"/>
          <a:chOff x="0" y="0"/>
          <a:chExt cx="0" cy="0"/>
        </a:xfrm>
      </p:grpSpPr>
      <p:sp>
        <p:nvSpPr>
          <p:cNvPr id="7" name="Content Placeholder 13">
            <a:extLst>
              <a:ext uri="{FF2B5EF4-FFF2-40B4-BE49-F238E27FC236}">
                <a16:creationId xmlns:a16="http://schemas.microsoft.com/office/drawing/2014/main" id="{2060090B-277A-4E00-B2B4-796AE88AAC32}"/>
              </a:ext>
            </a:extLst>
          </p:cNvPr>
          <p:cNvSpPr>
            <a:spLocks noGrp="1"/>
          </p:cNvSpPr>
          <p:nvPr>
            <p:ph sz="quarter" idx="16"/>
          </p:nvPr>
        </p:nvSpPr>
        <p:spPr>
          <a:xfrm>
            <a:off x="406800" y="1412719"/>
            <a:ext cx="11377213"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2" name="Title Placeholder 9">
            <a:extLst>
              <a:ext uri="{FF2B5EF4-FFF2-40B4-BE49-F238E27FC236}">
                <a16:creationId xmlns:a16="http://schemas.microsoft.com/office/drawing/2014/main" id="{E8785256-FD66-DBA1-0984-5E3E7974653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Tree>
    <p:extLst>
      <p:ext uri="{BB962C8B-B14F-4D97-AF65-F5344CB8AC3E}">
        <p14:creationId xmlns:p14="http://schemas.microsoft.com/office/powerpoint/2010/main" val="298246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Graphic Slide: 2 Graphics">
    <p:spTree>
      <p:nvGrpSpPr>
        <p:cNvPr id="1" name=""/>
        <p:cNvGrpSpPr/>
        <p:nvPr/>
      </p:nvGrpSpPr>
      <p:grpSpPr>
        <a:xfrm>
          <a:off x="0" y="0"/>
          <a:ext cx="0" cy="0"/>
          <a:chOff x="0" y="0"/>
          <a:chExt cx="0" cy="0"/>
        </a:xfrm>
      </p:grpSpPr>
      <p:sp>
        <p:nvSpPr>
          <p:cNvPr id="7" name="Content Placeholder 13">
            <a:extLst>
              <a:ext uri="{FF2B5EF4-FFF2-40B4-BE49-F238E27FC236}">
                <a16:creationId xmlns:a16="http://schemas.microsoft.com/office/drawing/2014/main" id="{2060090B-277A-4E00-B2B4-796AE88AAC32}"/>
              </a:ext>
            </a:extLst>
          </p:cNvPr>
          <p:cNvSpPr>
            <a:spLocks noGrp="1"/>
          </p:cNvSpPr>
          <p:nvPr>
            <p:ph sz="quarter" idx="16"/>
          </p:nvPr>
        </p:nvSpPr>
        <p:spPr>
          <a:xfrm>
            <a:off x="406801" y="1412719"/>
            <a:ext cx="5544738"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2" name="Title Placeholder 9">
            <a:extLst>
              <a:ext uri="{FF2B5EF4-FFF2-40B4-BE49-F238E27FC236}">
                <a16:creationId xmlns:a16="http://schemas.microsoft.com/office/drawing/2014/main" id="{E8785256-FD66-DBA1-0984-5E3E7974653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3" name="Content Placeholder 13">
            <a:extLst>
              <a:ext uri="{FF2B5EF4-FFF2-40B4-BE49-F238E27FC236}">
                <a16:creationId xmlns:a16="http://schemas.microsoft.com/office/drawing/2014/main" id="{D8B59C01-D5B8-A22C-721A-63C626EAE0AE}"/>
              </a:ext>
            </a:extLst>
          </p:cNvPr>
          <p:cNvSpPr>
            <a:spLocks noGrp="1"/>
          </p:cNvSpPr>
          <p:nvPr>
            <p:ph sz="quarter" idx="17"/>
          </p:nvPr>
        </p:nvSpPr>
        <p:spPr>
          <a:xfrm>
            <a:off x="6238087" y="1412720"/>
            <a:ext cx="5544738"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Tree>
    <p:extLst>
      <p:ext uri="{BB962C8B-B14F-4D97-AF65-F5344CB8AC3E}">
        <p14:creationId xmlns:p14="http://schemas.microsoft.com/office/powerpoint/2010/main" val="363938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Graphic Slide: 3 Graphics">
    <p:spTree>
      <p:nvGrpSpPr>
        <p:cNvPr id="1" name=""/>
        <p:cNvGrpSpPr/>
        <p:nvPr/>
      </p:nvGrpSpPr>
      <p:grpSpPr>
        <a:xfrm>
          <a:off x="0" y="0"/>
          <a:ext cx="0" cy="0"/>
          <a:chOff x="0" y="0"/>
          <a:chExt cx="0" cy="0"/>
        </a:xfrm>
      </p:grpSpPr>
      <p:sp>
        <p:nvSpPr>
          <p:cNvPr id="7" name="Content Placeholder 13">
            <a:extLst>
              <a:ext uri="{FF2B5EF4-FFF2-40B4-BE49-F238E27FC236}">
                <a16:creationId xmlns:a16="http://schemas.microsoft.com/office/drawing/2014/main" id="{2060090B-277A-4E00-B2B4-796AE88AAC32}"/>
              </a:ext>
            </a:extLst>
          </p:cNvPr>
          <p:cNvSpPr>
            <a:spLocks noGrp="1"/>
          </p:cNvSpPr>
          <p:nvPr>
            <p:ph sz="quarter" idx="16"/>
          </p:nvPr>
        </p:nvSpPr>
        <p:spPr>
          <a:xfrm>
            <a:off x="406801" y="1412719"/>
            <a:ext cx="3597413"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2" name="Title Placeholder 9">
            <a:extLst>
              <a:ext uri="{FF2B5EF4-FFF2-40B4-BE49-F238E27FC236}">
                <a16:creationId xmlns:a16="http://schemas.microsoft.com/office/drawing/2014/main" id="{E8785256-FD66-DBA1-0984-5E3E7974653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3" name="Content Placeholder 13">
            <a:extLst>
              <a:ext uri="{FF2B5EF4-FFF2-40B4-BE49-F238E27FC236}">
                <a16:creationId xmlns:a16="http://schemas.microsoft.com/office/drawing/2014/main" id="{D8B59C01-D5B8-A22C-721A-63C626EAE0AE}"/>
              </a:ext>
            </a:extLst>
          </p:cNvPr>
          <p:cNvSpPr>
            <a:spLocks noGrp="1"/>
          </p:cNvSpPr>
          <p:nvPr>
            <p:ph sz="quarter" idx="17"/>
          </p:nvPr>
        </p:nvSpPr>
        <p:spPr>
          <a:xfrm>
            <a:off x="4294325" y="1412720"/>
            <a:ext cx="3597413"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8" name="Content Placeholder 13">
            <a:extLst>
              <a:ext uri="{FF2B5EF4-FFF2-40B4-BE49-F238E27FC236}">
                <a16:creationId xmlns:a16="http://schemas.microsoft.com/office/drawing/2014/main" id="{D0192D8B-4D15-6904-F53D-3FA4D700051D}"/>
              </a:ext>
            </a:extLst>
          </p:cNvPr>
          <p:cNvSpPr>
            <a:spLocks noGrp="1"/>
          </p:cNvSpPr>
          <p:nvPr>
            <p:ph sz="quarter" idx="28"/>
          </p:nvPr>
        </p:nvSpPr>
        <p:spPr>
          <a:xfrm>
            <a:off x="8187788" y="1412719"/>
            <a:ext cx="3597413"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Tree>
    <p:extLst>
      <p:ext uri="{BB962C8B-B14F-4D97-AF65-F5344CB8AC3E}">
        <p14:creationId xmlns:p14="http://schemas.microsoft.com/office/powerpoint/2010/main" val="174447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Graphic Slide: 3 Graphics (Alt)">
    <p:spTree>
      <p:nvGrpSpPr>
        <p:cNvPr id="1" name=""/>
        <p:cNvGrpSpPr/>
        <p:nvPr/>
      </p:nvGrpSpPr>
      <p:grpSpPr>
        <a:xfrm>
          <a:off x="0" y="0"/>
          <a:ext cx="0" cy="0"/>
          <a:chOff x="0" y="0"/>
          <a:chExt cx="0" cy="0"/>
        </a:xfrm>
      </p:grpSpPr>
      <p:sp>
        <p:nvSpPr>
          <p:cNvPr id="7" name="Content Placeholder 13">
            <a:extLst>
              <a:ext uri="{FF2B5EF4-FFF2-40B4-BE49-F238E27FC236}">
                <a16:creationId xmlns:a16="http://schemas.microsoft.com/office/drawing/2014/main" id="{2060090B-277A-4E00-B2B4-796AE88AAC32}"/>
              </a:ext>
            </a:extLst>
          </p:cNvPr>
          <p:cNvSpPr>
            <a:spLocks noGrp="1"/>
          </p:cNvSpPr>
          <p:nvPr>
            <p:ph sz="quarter" idx="16"/>
          </p:nvPr>
        </p:nvSpPr>
        <p:spPr>
          <a:xfrm>
            <a:off x="406801" y="1412719"/>
            <a:ext cx="7129399"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2" name="Title Placeholder 9">
            <a:extLst>
              <a:ext uri="{FF2B5EF4-FFF2-40B4-BE49-F238E27FC236}">
                <a16:creationId xmlns:a16="http://schemas.microsoft.com/office/drawing/2014/main" id="{E8785256-FD66-DBA1-0984-5E3E7974653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3" name="Content Placeholder 13">
            <a:extLst>
              <a:ext uri="{FF2B5EF4-FFF2-40B4-BE49-F238E27FC236}">
                <a16:creationId xmlns:a16="http://schemas.microsoft.com/office/drawing/2014/main" id="{D8B59C01-D5B8-A22C-721A-63C626EAE0AE}"/>
              </a:ext>
            </a:extLst>
          </p:cNvPr>
          <p:cNvSpPr>
            <a:spLocks noGrp="1"/>
          </p:cNvSpPr>
          <p:nvPr>
            <p:ph sz="quarter" idx="17"/>
          </p:nvPr>
        </p:nvSpPr>
        <p:spPr>
          <a:xfrm>
            <a:off x="7824240" y="1412720"/>
            <a:ext cx="3963337" cy="22027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8" name="Content Placeholder 13">
            <a:extLst>
              <a:ext uri="{FF2B5EF4-FFF2-40B4-BE49-F238E27FC236}">
                <a16:creationId xmlns:a16="http://schemas.microsoft.com/office/drawing/2014/main" id="{D0192D8B-4D15-6904-F53D-3FA4D700051D}"/>
              </a:ext>
            </a:extLst>
          </p:cNvPr>
          <p:cNvSpPr>
            <a:spLocks noGrp="1"/>
          </p:cNvSpPr>
          <p:nvPr>
            <p:ph sz="quarter" idx="28"/>
          </p:nvPr>
        </p:nvSpPr>
        <p:spPr>
          <a:xfrm>
            <a:off x="7821864" y="3890119"/>
            <a:ext cx="3963337" cy="22027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Tree>
    <p:extLst>
      <p:ext uri="{BB962C8B-B14F-4D97-AF65-F5344CB8AC3E}">
        <p14:creationId xmlns:p14="http://schemas.microsoft.com/office/powerpoint/2010/main" val="406091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Graphic Slide: 4 Graphics">
    <p:spTree>
      <p:nvGrpSpPr>
        <p:cNvPr id="1" name=""/>
        <p:cNvGrpSpPr/>
        <p:nvPr/>
      </p:nvGrpSpPr>
      <p:grpSpPr>
        <a:xfrm>
          <a:off x="0" y="0"/>
          <a:ext cx="0" cy="0"/>
          <a:chOff x="0" y="0"/>
          <a:chExt cx="0" cy="0"/>
        </a:xfrm>
      </p:grpSpPr>
      <p:sp>
        <p:nvSpPr>
          <p:cNvPr id="7" name="Content Placeholder 13">
            <a:extLst>
              <a:ext uri="{FF2B5EF4-FFF2-40B4-BE49-F238E27FC236}">
                <a16:creationId xmlns:a16="http://schemas.microsoft.com/office/drawing/2014/main" id="{2060090B-277A-4E00-B2B4-796AE88AAC32}"/>
              </a:ext>
            </a:extLst>
          </p:cNvPr>
          <p:cNvSpPr>
            <a:spLocks noGrp="1"/>
          </p:cNvSpPr>
          <p:nvPr>
            <p:ph sz="quarter" idx="16"/>
          </p:nvPr>
        </p:nvSpPr>
        <p:spPr>
          <a:xfrm>
            <a:off x="406802" y="1412719"/>
            <a:ext cx="2665012"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2" name="Title Placeholder 9">
            <a:extLst>
              <a:ext uri="{FF2B5EF4-FFF2-40B4-BE49-F238E27FC236}">
                <a16:creationId xmlns:a16="http://schemas.microsoft.com/office/drawing/2014/main" id="{E8785256-FD66-DBA1-0984-5E3E7974653D}"/>
              </a:ext>
            </a:extLst>
          </p:cNvPr>
          <p:cNvSpPr>
            <a:spLocks noGrp="1"/>
          </p:cNvSpPr>
          <p:nvPr>
            <p:ph type="title" hasCustomPrompt="1"/>
          </p:nvPr>
        </p:nvSpPr>
        <p:spPr>
          <a:xfrm>
            <a:off x="406800" y="548600"/>
            <a:ext cx="11376025" cy="553998"/>
          </a:xfrm>
          <a:prstGeom prst="rect">
            <a:avLst/>
          </a:prstGeom>
        </p:spPr>
        <p:txBody>
          <a:bodyPr vert="horz" lIns="0" tIns="0" rIns="0" bIns="0" rtlCol="0" anchor="t">
            <a:spAutoFit/>
          </a:bodyPr>
          <a:lstStyle>
            <a:lvl1pPr>
              <a:lnSpc>
                <a:spcPct val="100000"/>
              </a:lnSpc>
              <a:defRPr>
                <a:solidFill>
                  <a:schemeClr val="accent1"/>
                </a:solidFill>
              </a:defRPr>
            </a:lvl1pPr>
          </a:lstStyle>
          <a:p>
            <a:r>
              <a:rPr lang="en-US"/>
              <a:t>Insert short slide title</a:t>
            </a:r>
            <a:endParaRPr lang="en-AU"/>
          </a:p>
        </p:txBody>
      </p:sp>
      <p:sp>
        <p:nvSpPr>
          <p:cNvPr id="3" name="Content Placeholder 13">
            <a:extLst>
              <a:ext uri="{FF2B5EF4-FFF2-40B4-BE49-F238E27FC236}">
                <a16:creationId xmlns:a16="http://schemas.microsoft.com/office/drawing/2014/main" id="{D8B59C01-D5B8-A22C-721A-63C626EAE0AE}"/>
              </a:ext>
            </a:extLst>
          </p:cNvPr>
          <p:cNvSpPr>
            <a:spLocks noGrp="1"/>
          </p:cNvSpPr>
          <p:nvPr>
            <p:ph sz="quarter" idx="17"/>
          </p:nvPr>
        </p:nvSpPr>
        <p:spPr>
          <a:xfrm>
            <a:off x="3359151" y="1412720"/>
            <a:ext cx="2592387"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8" name="Content Placeholder 13">
            <a:extLst>
              <a:ext uri="{FF2B5EF4-FFF2-40B4-BE49-F238E27FC236}">
                <a16:creationId xmlns:a16="http://schemas.microsoft.com/office/drawing/2014/main" id="{D0192D8B-4D15-6904-F53D-3FA4D700051D}"/>
              </a:ext>
            </a:extLst>
          </p:cNvPr>
          <p:cNvSpPr>
            <a:spLocks noGrp="1"/>
          </p:cNvSpPr>
          <p:nvPr>
            <p:ph sz="quarter" idx="28"/>
          </p:nvPr>
        </p:nvSpPr>
        <p:spPr>
          <a:xfrm>
            <a:off x="6238876" y="1412719"/>
            <a:ext cx="2593974"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
        <p:nvSpPr>
          <p:cNvPr id="4" name="Content Placeholder 13">
            <a:extLst>
              <a:ext uri="{FF2B5EF4-FFF2-40B4-BE49-F238E27FC236}">
                <a16:creationId xmlns:a16="http://schemas.microsoft.com/office/drawing/2014/main" id="{3F07CAF8-DBB2-45E4-DD9C-5CFA0AB2B08B}"/>
              </a:ext>
            </a:extLst>
          </p:cNvPr>
          <p:cNvSpPr>
            <a:spLocks noGrp="1"/>
          </p:cNvSpPr>
          <p:nvPr>
            <p:ph sz="quarter" idx="29"/>
          </p:nvPr>
        </p:nvSpPr>
        <p:spPr>
          <a:xfrm>
            <a:off x="9120188" y="1412719"/>
            <a:ext cx="2662637" cy="4680105"/>
          </a:xfrm>
          <a:prstGeom prst="rect">
            <a:avLst/>
          </a:prstGeom>
        </p:spPr>
        <p:txBody>
          <a:bodyPr lIns="0" tIns="0" rIns="0" bIns="0" anchor="ctr" anchorCtr="0"/>
          <a:lstStyle>
            <a:lvl1pPr algn="ctr">
              <a:defRPr sz="1600" b="0" i="0">
                <a:noFill/>
                <a:latin typeface="Arial" panose="020B0604020202020204" pitchFamily="34" charset="0"/>
                <a:cs typeface="Arial" panose="020B0604020202020204" pitchFamily="34" charset="0"/>
              </a:defRPr>
            </a:lvl1pPr>
            <a:lvl2pPr>
              <a:defRPr>
                <a:noFill/>
              </a:defRPr>
            </a:lvl2pPr>
            <a:lvl3pPr>
              <a:defRPr>
                <a:noFill/>
              </a:defRPr>
            </a:lvl3pPr>
            <a:lvl4pPr>
              <a:defRPr>
                <a:noFill/>
              </a:defRPr>
            </a:lvl4pPr>
            <a:lvl5pPr>
              <a:defRPr>
                <a:noFill/>
              </a:defRPr>
            </a:lvl5pPr>
          </a:lstStyle>
          <a:p>
            <a:pPr lvl="0"/>
            <a:endParaRPr lang="en-GB" noProof="0"/>
          </a:p>
        </p:txBody>
      </p:sp>
    </p:spTree>
    <p:extLst>
      <p:ext uri="{BB962C8B-B14F-4D97-AF65-F5344CB8AC3E}">
        <p14:creationId xmlns:p14="http://schemas.microsoft.com/office/powerpoint/2010/main" val="93088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End Slide: Red 05">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715FFAD6-40A4-4E23-820D-8B724D84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05298" y="2916753"/>
            <a:ext cx="2581405" cy="1024495"/>
          </a:xfrm>
          <a:prstGeom prst="rect">
            <a:avLst/>
          </a:prstGeom>
        </p:spPr>
      </p:pic>
    </p:spTree>
    <p:extLst>
      <p:ext uri="{BB962C8B-B14F-4D97-AF65-F5344CB8AC3E}">
        <p14:creationId xmlns:p14="http://schemas.microsoft.com/office/powerpoint/2010/main" val="79093450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End Slide: Red 0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AF0D62-3D06-43EC-7952-4B0F540D237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800600" y="2914888"/>
            <a:ext cx="2590800" cy="1028224"/>
          </a:xfrm>
          <a:prstGeom prst="rect">
            <a:avLst/>
          </a:prstGeom>
        </p:spPr>
      </p:pic>
    </p:spTree>
    <p:extLst>
      <p:ext uri="{BB962C8B-B14F-4D97-AF65-F5344CB8AC3E}">
        <p14:creationId xmlns:p14="http://schemas.microsoft.com/office/powerpoint/2010/main" val="2499835531"/>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End Slide: Red 02 (V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F9BCBB9-C96C-49F0-8153-CEEA29C8509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800600" y="2914888"/>
            <a:ext cx="2590800" cy="1028224"/>
          </a:xfrm>
          <a:prstGeom prst="rect">
            <a:avLst/>
          </a:prstGeom>
        </p:spPr>
      </p:pic>
    </p:spTree>
    <p:extLst>
      <p:ext uri="{BB962C8B-B14F-4D97-AF65-F5344CB8AC3E}">
        <p14:creationId xmlns:p14="http://schemas.microsoft.com/office/powerpoint/2010/main" val="2865641961"/>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_End Slide: Dark Re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910FF333-017D-48EC-9FB2-BDC1D5A2F4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05298" y="2916753"/>
            <a:ext cx="2581405" cy="1024495"/>
          </a:xfrm>
          <a:prstGeom prst="rect">
            <a:avLst/>
          </a:prstGeom>
        </p:spPr>
      </p:pic>
    </p:spTree>
    <p:extLst>
      <p:ext uri="{BB962C8B-B14F-4D97-AF65-F5344CB8AC3E}">
        <p14:creationId xmlns:p14="http://schemas.microsoft.com/office/powerpoint/2010/main" val="184106487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8737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image" Target="../media/image11.png"/><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theme" Target="../theme/theme2.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92.xml"/><Relationship Id="rId21" Type="http://schemas.openxmlformats.org/officeDocument/2006/relationships/slideLayout" Target="../slideLayouts/slideLayout87.xml"/><Relationship Id="rId42" Type="http://schemas.openxmlformats.org/officeDocument/2006/relationships/slideLayout" Target="../slideLayouts/slideLayout108.xml"/><Relationship Id="rId47" Type="http://schemas.openxmlformats.org/officeDocument/2006/relationships/slideLayout" Target="../slideLayouts/slideLayout113.xml"/><Relationship Id="rId63" Type="http://schemas.openxmlformats.org/officeDocument/2006/relationships/slideLayout" Target="../slideLayouts/slideLayout129.xml"/><Relationship Id="rId68" Type="http://schemas.openxmlformats.org/officeDocument/2006/relationships/slideLayout" Target="../slideLayouts/slideLayout134.xml"/><Relationship Id="rId7" Type="http://schemas.openxmlformats.org/officeDocument/2006/relationships/slideLayout" Target="../slideLayouts/slideLayout73.xml"/><Relationship Id="rId71" Type="http://schemas.openxmlformats.org/officeDocument/2006/relationships/tags" Target="../tags/tag17.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9" Type="http://schemas.openxmlformats.org/officeDocument/2006/relationships/slideLayout" Target="../slideLayouts/slideLayout95.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37" Type="http://schemas.openxmlformats.org/officeDocument/2006/relationships/slideLayout" Target="../slideLayouts/slideLayout103.xml"/><Relationship Id="rId40" Type="http://schemas.openxmlformats.org/officeDocument/2006/relationships/slideLayout" Target="../slideLayouts/slideLayout106.xml"/><Relationship Id="rId45" Type="http://schemas.openxmlformats.org/officeDocument/2006/relationships/slideLayout" Target="../slideLayouts/slideLayout111.xml"/><Relationship Id="rId53" Type="http://schemas.openxmlformats.org/officeDocument/2006/relationships/slideLayout" Target="../slideLayouts/slideLayout119.xml"/><Relationship Id="rId58" Type="http://schemas.openxmlformats.org/officeDocument/2006/relationships/slideLayout" Target="../slideLayouts/slideLayout124.xml"/><Relationship Id="rId66" Type="http://schemas.openxmlformats.org/officeDocument/2006/relationships/slideLayout" Target="../slideLayouts/slideLayout132.xml"/><Relationship Id="rId5" Type="http://schemas.openxmlformats.org/officeDocument/2006/relationships/slideLayout" Target="../slideLayouts/slideLayout71.xml"/><Relationship Id="rId61" Type="http://schemas.openxmlformats.org/officeDocument/2006/relationships/slideLayout" Target="../slideLayouts/slideLayout127.xml"/><Relationship Id="rId19" Type="http://schemas.openxmlformats.org/officeDocument/2006/relationships/slideLayout" Target="../slideLayouts/slideLayout8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43" Type="http://schemas.openxmlformats.org/officeDocument/2006/relationships/slideLayout" Target="../slideLayouts/slideLayout109.xml"/><Relationship Id="rId48" Type="http://schemas.openxmlformats.org/officeDocument/2006/relationships/slideLayout" Target="../slideLayouts/slideLayout114.xml"/><Relationship Id="rId56" Type="http://schemas.openxmlformats.org/officeDocument/2006/relationships/slideLayout" Target="../slideLayouts/slideLayout122.xml"/><Relationship Id="rId64" Type="http://schemas.openxmlformats.org/officeDocument/2006/relationships/slideLayout" Target="../slideLayouts/slideLayout130.xml"/><Relationship Id="rId69" Type="http://schemas.openxmlformats.org/officeDocument/2006/relationships/slideLayout" Target="../slideLayouts/slideLayout135.xml"/><Relationship Id="rId8" Type="http://schemas.openxmlformats.org/officeDocument/2006/relationships/slideLayout" Target="../slideLayouts/slideLayout74.xml"/><Relationship Id="rId51" Type="http://schemas.openxmlformats.org/officeDocument/2006/relationships/slideLayout" Target="../slideLayouts/slideLayout117.xml"/><Relationship Id="rId72" Type="http://schemas.openxmlformats.org/officeDocument/2006/relationships/image" Target="../media/image11.png"/><Relationship Id="rId3" Type="http://schemas.openxmlformats.org/officeDocument/2006/relationships/slideLayout" Target="../slideLayouts/slideLayout69.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slideLayout" Target="../slideLayouts/slideLayout104.xml"/><Relationship Id="rId46" Type="http://schemas.openxmlformats.org/officeDocument/2006/relationships/slideLayout" Target="../slideLayouts/slideLayout112.xml"/><Relationship Id="rId59" Type="http://schemas.openxmlformats.org/officeDocument/2006/relationships/slideLayout" Target="../slideLayouts/slideLayout125.xml"/><Relationship Id="rId67" Type="http://schemas.openxmlformats.org/officeDocument/2006/relationships/slideLayout" Target="../slideLayouts/slideLayout133.xml"/><Relationship Id="rId20" Type="http://schemas.openxmlformats.org/officeDocument/2006/relationships/slideLayout" Target="../slideLayouts/slideLayout86.xml"/><Relationship Id="rId41" Type="http://schemas.openxmlformats.org/officeDocument/2006/relationships/slideLayout" Target="../slideLayouts/slideLayout107.xml"/><Relationship Id="rId54" Type="http://schemas.openxmlformats.org/officeDocument/2006/relationships/slideLayout" Target="../slideLayouts/slideLayout120.xml"/><Relationship Id="rId62" Type="http://schemas.openxmlformats.org/officeDocument/2006/relationships/slideLayout" Target="../slideLayouts/slideLayout128.xml"/><Relationship Id="rId70" Type="http://schemas.openxmlformats.org/officeDocument/2006/relationships/theme" Target="../theme/theme3.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slideLayout" Target="../slideLayouts/slideLayout102.xml"/><Relationship Id="rId49" Type="http://schemas.openxmlformats.org/officeDocument/2006/relationships/slideLayout" Target="../slideLayouts/slideLayout115.xml"/><Relationship Id="rId57" Type="http://schemas.openxmlformats.org/officeDocument/2006/relationships/slideLayout" Target="../slideLayouts/slideLayout123.xml"/><Relationship Id="rId10" Type="http://schemas.openxmlformats.org/officeDocument/2006/relationships/slideLayout" Target="../slideLayouts/slideLayout76.xml"/><Relationship Id="rId31" Type="http://schemas.openxmlformats.org/officeDocument/2006/relationships/slideLayout" Target="../slideLayouts/slideLayout97.xml"/><Relationship Id="rId44" Type="http://schemas.openxmlformats.org/officeDocument/2006/relationships/slideLayout" Target="../slideLayouts/slideLayout110.xml"/><Relationship Id="rId52" Type="http://schemas.openxmlformats.org/officeDocument/2006/relationships/slideLayout" Target="../slideLayouts/slideLayout118.xml"/><Relationship Id="rId60" Type="http://schemas.openxmlformats.org/officeDocument/2006/relationships/slideLayout" Target="../slideLayouts/slideLayout126.xml"/><Relationship Id="rId65" Type="http://schemas.openxmlformats.org/officeDocument/2006/relationships/slideLayout" Target="../slideLayouts/slideLayout131.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9" Type="http://schemas.openxmlformats.org/officeDocument/2006/relationships/slideLayout" Target="../slideLayouts/slideLayout105.xml"/><Relationship Id="rId34" Type="http://schemas.openxmlformats.org/officeDocument/2006/relationships/slideLayout" Target="../slideLayouts/slideLayout100.xml"/><Relationship Id="rId50" Type="http://schemas.openxmlformats.org/officeDocument/2006/relationships/slideLayout" Target="../slideLayouts/slideLayout116.xml"/><Relationship Id="rId55" Type="http://schemas.openxmlformats.org/officeDocument/2006/relationships/slideLayout" Target="../slideLayouts/slideLayout1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theme" Target="../theme/theme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10" Type="http://schemas.openxmlformats.org/officeDocument/2006/relationships/slideLayout" Target="../slideLayouts/slideLayout145.xml"/><Relationship Id="rId19" Type="http://schemas.openxmlformats.org/officeDocument/2006/relationships/image" Target="../media/image11.png"/><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60.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theme" Target="../theme/theme5.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s>
</file>

<file path=ppt/slideMasters/_rels/slideMaster6.xml.rels><?xml version="1.0" encoding="UTF-8" standalone="yes"?>
<Relationships xmlns="http://schemas.openxmlformats.org/package/2006/relationships"><Relationship Id="rId26" Type="http://schemas.openxmlformats.org/officeDocument/2006/relationships/slideLayout" Target="../slideLayouts/slideLayout189.xml"/><Relationship Id="rId21" Type="http://schemas.openxmlformats.org/officeDocument/2006/relationships/slideLayout" Target="../slideLayouts/slideLayout184.xml"/><Relationship Id="rId34" Type="http://schemas.openxmlformats.org/officeDocument/2006/relationships/slideLayout" Target="../slideLayouts/slideLayout197.xml"/><Relationship Id="rId42" Type="http://schemas.openxmlformats.org/officeDocument/2006/relationships/slideLayout" Target="../slideLayouts/slideLayout205.xml"/><Relationship Id="rId47" Type="http://schemas.openxmlformats.org/officeDocument/2006/relationships/slideLayout" Target="../slideLayouts/slideLayout210.xml"/><Relationship Id="rId50" Type="http://schemas.openxmlformats.org/officeDocument/2006/relationships/slideLayout" Target="../slideLayouts/slideLayout213.xml"/><Relationship Id="rId55" Type="http://schemas.openxmlformats.org/officeDocument/2006/relationships/slideLayout" Target="../slideLayouts/slideLayout218.xml"/><Relationship Id="rId63" Type="http://schemas.openxmlformats.org/officeDocument/2006/relationships/slideLayout" Target="../slideLayouts/slideLayout226.xml"/><Relationship Id="rId7" Type="http://schemas.openxmlformats.org/officeDocument/2006/relationships/slideLayout" Target="../slideLayouts/slideLayout170.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9" Type="http://schemas.openxmlformats.org/officeDocument/2006/relationships/slideLayout" Target="../slideLayouts/slideLayout192.xml"/><Relationship Id="rId11" Type="http://schemas.openxmlformats.org/officeDocument/2006/relationships/slideLayout" Target="../slideLayouts/slideLayout174.xml"/><Relationship Id="rId24" Type="http://schemas.openxmlformats.org/officeDocument/2006/relationships/slideLayout" Target="../slideLayouts/slideLayout187.xml"/><Relationship Id="rId32" Type="http://schemas.openxmlformats.org/officeDocument/2006/relationships/slideLayout" Target="../slideLayouts/slideLayout195.xml"/><Relationship Id="rId37" Type="http://schemas.openxmlformats.org/officeDocument/2006/relationships/slideLayout" Target="../slideLayouts/slideLayout200.xml"/><Relationship Id="rId40" Type="http://schemas.openxmlformats.org/officeDocument/2006/relationships/slideLayout" Target="../slideLayouts/slideLayout203.xml"/><Relationship Id="rId45" Type="http://schemas.openxmlformats.org/officeDocument/2006/relationships/slideLayout" Target="../slideLayouts/slideLayout208.xml"/><Relationship Id="rId53" Type="http://schemas.openxmlformats.org/officeDocument/2006/relationships/slideLayout" Target="../slideLayouts/slideLayout216.xml"/><Relationship Id="rId58" Type="http://schemas.openxmlformats.org/officeDocument/2006/relationships/slideLayout" Target="../slideLayouts/slideLayout221.xml"/><Relationship Id="rId66" Type="http://schemas.openxmlformats.org/officeDocument/2006/relationships/image" Target="../media/image22.png"/><Relationship Id="rId5" Type="http://schemas.openxmlformats.org/officeDocument/2006/relationships/slideLayout" Target="../slideLayouts/slideLayout168.xml"/><Relationship Id="rId61" Type="http://schemas.openxmlformats.org/officeDocument/2006/relationships/slideLayout" Target="../slideLayouts/slideLayout224.xml"/><Relationship Id="rId19" Type="http://schemas.openxmlformats.org/officeDocument/2006/relationships/slideLayout" Target="../slideLayouts/slideLayout182.xml"/><Relationship Id="rId14" Type="http://schemas.openxmlformats.org/officeDocument/2006/relationships/slideLayout" Target="../slideLayouts/slideLayout177.xml"/><Relationship Id="rId22" Type="http://schemas.openxmlformats.org/officeDocument/2006/relationships/slideLayout" Target="../slideLayouts/slideLayout185.xml"/><Relationship Id="rId27" Type="http://schemas.openxmlformats.org/officeDocument/2006/relationships/slideLayout" Target="../slideLayouts/slideLayout190.xml"/><Relationship Id="rId30" Type="http://schemas.openxmlformats.org/officeDocument/2006/relationships/slideLayout" Target="../slideLayouts/slideLayout193.xml"/><Relationship Id="rId35" Type="http://schemas.openxmlformats.org/officeDocument/2006/relationships/slideLayout" Target="../slideLayouts/slideLayout198.xml"/><Relationship Id="rId43" Type="http://schemas.openxmlformats.org/officeDocument/2006/relationships/slideLayout" Target="../slideLayouts/slideLayout206.xml"/><Relationship Id="rId48" Type="http://schemas.openxmlformats.org/officeDocument/2006/relationships/slideLayout" Target="../slideLayouts/slideLayout211.xml"/><Relationship Id="rId56" Type="http://schemas.openxmlformats.org/officeDocument/2006/relationships/slideLayout" Target="../slideLayouts/slideLayout219.xml"/><Relationship Id="rId64" Type="http://schemas.openxmlformats.org/officeDocument/2006/relationships/theme" Target="../theme/theme6.xml"/><Relationship Id="rId8" Type="http://schemas.openxmlformats.org/officeDocument/2006/relationships/slideLayout" Target="../slideLayouts/slideLayout171.xml"/><Relationship Id="rId51" Type="http://schemas.openxmlformats.org/officeDocument/2006/relationships/slideLayout" Target="../slideLayouts/slideLayout214.xml"/><Relationship Id="rId3" Type="http://schemas.openxmlformats.org/officeDocument/2006/relationships/slideLayout" Target="../slideLayouts/slideLayout166.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slideLayout" Target="../slideLayouts/slideLayout188.xml"/><Relationship Id="rId33" Type="http://schemas.openxmlformats.org/officeDocument/2006/relationships/slideLayout" Target="../slideLayouts/slideLayout196.xml"/><Relationship Id="rId38" Type="http://schemas.openxmlformats.org/officeDocument/2006/relationships/slideLayout" Target="../slideLayouts/slideLayout201.xml"/><Relationship Id="rId46" Type="http://schemas.openxmlformats.org/officeDocument/2006/relationships/slideLayout" Target="../slideLayouts/slideLayout209.xml"/><Relationship Id="rId59" Type="http://schemas.openxmlformats.org/officeDocument/2006/relationships/slideLayout" Target="../slideLayouts/slideLayout222.xml"/><Relationship Id="rId20" Type="http://schemas.openxmlformats.org/officeDocument/2006/relationships/slideLayout" Target="../slideLayouts/slideLayout183.xml"/><Relationship Id="rId41" Type="http://schemas.openxmlformats.org/officeDocument/2006/relationships/slideLayout" Target="../slideLayouts/slideLayout204.xml"/><Relationship Id="rId54" Type="http://schemas.openxmlformats.org/officeDocument/2006/relationships/slideLayout" Target="../slideLayouts/slideLayout217.xml"/><Relationship Id="rId62" Type="http://schemas.openxmlformats.org/officeDocument/2006/relationships/slideLayout" Target="../slideLayouts/slideLayout225.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5" Type="http://schemas.openxmlformats.org/officeDocument/2006/relationships/slideLayout" Target="../slideLayouts/slideLayout178.xml"/><Relationship Id="rId23" Type="http://schemas.openxmlformats.org/officeDocument/2006/relationships/slideLayout" Target="../slideLayouts/slideLayout186.xml"/><Relationship Id="rId28" Type="http://schemas.openxmlformats.org/officeDocument/2006/relationships/slideLayout" Target="../slideLayouts/slideLayout191.xml"/><Relationship Id="rId36" Type="http://schemas.openxmlformats.org/officeDocument/2006/relationships/slideLayout" Target="../slideLayouts/slideLayout199.xml"/><Relationship Id="rId49" Type="http://schemas.openxmlformats.org/officeDocument/2006/relationships/slideLayout" Target="../slideLayouts/slideLayout212.xml"/><Relationship Id="rId57" Type="http://schemas.openxmlformats.org/officeDocument/2006/relationships/slideLayout" Target="../slideLayouts/slideLayout220.xml"/><Relationship Id="rId10" Type="http://schemas.openxmlformats.org/officeDocument/2006/relationships/slideLayout" Target="../slideLayouts/slideLayout173.xml"/><Relationship Id="rId31" Type="http://schemas.openxmlformats.org/officeDocument/2006/relationships/slideLayout" Target="../slideLayouts/slideLayout194.xml"/><Relationship Id="rId44" Type="http://schemas.openxmlformats.org/officeDocument/2006/relationships/slideLayout" Target="../slideLayouts/slideLayout207.xml"/><Relationship Id="rId52" Type="http://schemas.openxmlformats.org/officeDocument/2006/relationships/slideLayout" Target="../slideLayouts/slideLayout215.xml"/><Relationship Id="rId60" Type="http://schemas.openxmlformats.org/officeDocument/2006/relationships/slideLayout" Target="../slideLayouts/slideLayout223.xml"/><Relationship Id="rId65" Type="http://schemas.openxmlformats.org/officeDocument/2006/relationships/tags" Target="../tags/tag35.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39" Type="http://schemas.openxmlformats.org/officeDocument/2006/relationships/slideLayout" Target="../slideLayouts/slideLayout202.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26" Type="http://schemas.openxmlformats.org/officeDocument/2006/relationships/slideLayout" Target="../slideLayouts/slideLayout252.xml"/><Relationship Id="rId39" Type="http://schemas.openxmlformats.org/officeDocument/2006/relationships/slideLayout" Target="../slideLayouts/slideLayout265.xml"/><Relationship Id="rId21" Type="http://schemas.openxmlformats.org/officeDocument/2006/relationships/slideLayout" Target="../slideLayouts/slideLayout247.xml"/><Relationship Id="rId34" Type="http://schemas.openxmlformats.org/officeDocument/2006/relationships/slideLayout" Target="../slideLayouts/slideLayout260.xml"/><Relationship Id="rId42" Type="http://schemas.openxmlformats.org/officeDocument/2006/relationships/slideLayout" Target="../slideLayouts/slideLayout268.xml"/><Relationship Id="rId47" Type="http://schemas.openxmlformats.org/officeDocument/2006/relationships/slideLayout" Target="../slideLayouts/slideLayout273.xml"/><Relationship Id="rId50" Type="http://schemas.openxmlformats.org/officeDocument/2006/relationships/slideLayout" Target="../slideLayouts/slideLayout276.xml"/><Relationship Id="rId55" Type="http://schemas.openxmlformats.org/officeDocument/2006/relationships/slideLayout" Target="../slideLayouts/slideLayout281.xml"/><Relationship Id="rId7" Type="http://schemas.openxmlformats.org/officeDocument/2006/relationships/slideLayout" Target="../slideLayouts/slideLayout233.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9" Type="http://schemas.openxmlformats.org/officeDocument/2006/relationships/slideLayout" Target="../slideLayouts/slideLayout255.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slideLayout" Target="../slideLayouts/slideLayout258.xml"/><Relationship Id="rId37" Type="http://schemas.openxmlformats.org/officeDocument/2006/relationships/slideLayout" Target="../slideLayouts/slideLayout263.xml"/><Relationship Id="rId40" Type="http://schemas.openxmlformats.org/officeDocument/2006/relationships/slideLayout" Target="../slideLayouts/slideLayout266.xml"/><Relationship Id="rId45" Type="http://schemas.openxmlformats.org/officeDocument/2006/relationships/slideLayout" Target="../slideLayouts/slideLayout271.xml"/><Relationship Id="rId53" Type="http://schemas.openxmlformats.org/officeDocument/2006/relationships/slideLayout" Target="../slideLayouts/slideLayout279.xml"/><Relationship Id="rId58" Type="http://schemas.openxmlformats.org/officeDocument/2006/relationships/theme" Target="../theme/theme7.xml"/><Relationship Id="rId5" Type="http://schemas.openxmlformats.org/officeDocument/2006/relationships/slideLayout" Target="../slideLayouts/slideLayout231.xml"/><Relationship Id="rId19" Type="http://schemas.openxmlformats.org/officeDocument/2006/relationships/slideLayout" Target="../slideLayouts/slideLayout245.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 Id="rId35" Type="http://schemas.openxmlformats.org/officeDocument/2006/relationships/slideLayout" Target="../slideLayouts/slideLayout261.xml"/><Relationship Id="rId43" Type="http://schemas.openxmlformats.org/officeDocument/2006/relationships/slideLayout" Target="../slideLayouts/slideLayout269.xml"/><Relationship Id="rId48" Type="http://schemas.openxmlformats.org/officeDocument/2006/relationships/slideLayout" Target="../slideLayouts/slideLayout274.xml"/><Relationship Id="rId56" Type="http://schemas.openxmlformats.org/officeDocument/2006/relationships/slideLayout" Target="../slideLayouts/slideLayout282.xml"/><Relationship Id="rId8" Type="http://schemas.openxmlformats.org/officeDocument/2006/relationships/slideLayout" Target="../slideLayouts/slideLayout234.xml"/><Relationship Id="rId51" Type="http://schemas.openxmlformats.org/officeDocument/2006/relationships/slideLayout" Target="../slideLayouts/slideLayout277.xml"/><Relationship Id="rId3" Type="http://schemas.openxmlformats.org/officeDocument/2006/relationships/slideLayout" Target="../slideLayouts/slideLayout229.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33" Type="http://schemas.openxmlformats.org/officeDocument/2006/relationships/slideLayout" Target="../slideLayouts/slideLayout259.xml"/><Relationship Id="rId38" Type="http://schemas.openxmlformats.org/officeDocument/2006/relationships/slideLayout" Target="../slideLayouts/slideLayout264.xml"/><Relationship Id="rId46" Type="http://schemas.openxmlformats.org/officeDocument/2006/relationships/slideLayout" Target="../slideLayouts/slideLayout272.xml"/><Relationship Id="rId59" Type="http://schemas.openxmlformats.org/officeDocument/2006/relationships/image" Target="../media/image23.png"/><Relationship Id="rId20" Type="http://schemas.openxmlformats.org/officeDocument/2006/relationships/slideLayout" Target="../slideLayouts/slideLayout246.xml"/><Relationship Id="rId41" Type="http://schemas.openxmlformats.org/officeDocument/2006/relationships/slideLayout" Target="../slideLayouts/slideLayout267.xml"/><Relationship Id="rId54" Type="http://schemas.openxmlformats.org/officeDocument/2006/relationships/slideLayout" Target="../slideLayouts/slideLayout280.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36" Type="http://schemas.openxmlformats.org/officeDocument/2006/relationships/slideLayout" Target="../slideLayouts/slideLayout262.xml"/><Relationship Id="rId49" Type="http://schemas.openxmlformats.org/officeDocument/2006/relationships/slideLayout" Target="../slideLayouts/slideLayout275.xml"/><Relationship Id="rId57" Type="http://schemas.openxmlformats.org/officeDocument/2006/relationships/slideLayout" Target="../slideLayouts/slideLayout283.xml"/><Relationship Id="rId10" Type="http://schemas.openxmlformats.org/officeDocument/2006/relationships/slideLayout" Target="../slideLayouts/slideLayout236.xml"/><Relationship Id="rId31" Type="http://schemas.openxmlformats.org/officeDocument/2006/relationships/slideLayout" Target="../slideLayouts/slideLayout257.xml"/><Relationship Id="rId44" Type="http://schemas.openxmlformats.org/officeDocument/2006/relationships/slideLayout" Target="../slideLayouts/slideLayout270.xml"/><Relationship Id="rId52" Type="http://schemas.openxmlformats.org/officeDocument/2006/relationships/slideLayout" Target="../slideLayouts/slideLayout2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034702"/>
      </p:ext>
    </p:extLst>
  </p:cSld>
  <p:clrMap bg1="lt1" tx1="dk1" bg2="lt2" tx2="dk2" accent1="accent1" accent2="accent2" accent3="accent3" accent4="accent4" accent5="accent5" accent6="accent6" hlink="hlink" folHlink="folHlink"/>
  <p:sldLayoutIdLst>
    <p:sldLayoutId id="2147483763" r:id="rId1"/>
    <p:sldLayoutId id="2147483769" r:id="rId2"/>
    <p:sldLayoutId id="2147483761" r:id="rId3"/>
    <p:sldLayoutId id="2147483736"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 id="2147483919" r:id="rId18"/>
    <p:sldLayoutId id="2147483734" r:id="rId19"/>
    <p:sldLayoutId id="2147483863" r:id="rId20"/>
    <p:sldLayoutId id="2147483958" r:id="rId21"/>
    <p:sldLayoutId id="2147483959" r:id="rId22"/>
    <p:sldLayoutId id="2147483960" r:id="rId23"/>
    <p:sldLayoutId id="2147483961" r:id="rId24"/>
    <p:sldLayoutId id="2147483962" r:id="rId25"/>
    <p:sldLayoutId id="2147483963" r:id="rId26"/>
    <p:sldLayoutId id="2147483964" r:id="rId27"/>
    <p:sldLayoutId id="2147483965" r:id="rId28"/>
    <p:sldLayoutId id="2147483966" r:id="rId29"/>
    <p:sldLayoutId id="2147483967" r:id="rId30"/>
    <p:sldLayoutId id="2147483968" r:id="rId31"/>
    <p:sldLayoutId id="2147483969" r:id="rId32"/>
    <p:sldLayoutId id="2147483970" r:id="rId33"/>
    <p:sldLayoutId id="2147483971" r:id="rId34"/>
    <p:sldLayoutId id="2147483972" r:id="rId35"/>
    <p:sldLayoutId id="2147483973" r:id="rId36"/>
    <p:sldLayoutId id="2147483974" r:id="rId37"/>
    <p:sldLayoutId id="2147483975" r:id="rId38"/>
    <p:sldLayoutId id="2147483976" r:id="rId39"/>
    <p:sldLayoutId id="2147483977" r:id="rId40"/>
    <p:sldLayoutId id="2147483978" r:id="rId41"/>
    <p:sldLayoutId id="2147483979" r:id="rId42"/>
  </p:sldLayoutIdLst>
  <p:hf hdr="0" dt="0"/>
  <p:txStyles>
    <p:titleStyle>
      <a:lvl1pPr algn="l" defTabSz="914400" rtl="0" eaLnBrk="1" latinLnBrk="0" hangingPunct="1">
        <a:lnSpc>
          <a:spcPct val="90000"/>
        </a:lnSpc>
        <a:spcBef>
          <a:spcPct val="0"/>
        </a:spcBef>
        <a:buNone/>
        <a:defRPr lang="en-US" sz="3500" b="1" kern="1200" dirty="0">
          <a:solidFill>
            <a:srgbClr val="4D4D4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88" userDrawn="1">
          <p15:clr>
            <a:srgbClr val="F26B43"/>
          </p15:clr>
        </p15:guide>
        <p15:guide id="2" orient="horz" pos="323">
          <p15:clr>
            <a:srgbClr val="F26B43"/>
          </p15:clr>
        </p15:guide>
        <p15:guide id="3" pos="207">
          <p15:clr>
            <a:srgbClr val="F26B43"/>
          </p15:clr>
        </p15:guide>
        <p15:guide id="4" pos="7463">
          <p15:clr>
            <a:srgbClr val="F26B43"/>
          </p15:clr>
        </p15:guide>
        <p15:guide id="5" orient="horz" pos="4188" userDrawn="1">
          <p15:clr>
            <a:srgbClr val="F26B43"/>
          </p15:clr>
        </p15:guide>
        <p15:guide id="6" orient="horz" pos="882">
          <p15:clr>
            <a:srgbClr val="F26B43"/>
          </p15:clr>
        </p15:guide>
        <p15:guide id="7" pos="5392" userDrawn="1">
          <p15:clr>
            <a:srgbClr val="F26B43"/>
          </p15:clr>
        </p15:guide>
        <p15:guide id="8" orient="horz" pos="1011" userDrawn="1">
          <p15:clr>
            <a:srgbClr val="F26B43"/>
          </p15:clr>
        </p15:guide>
        <p15:guide id="9" pos="4874" userDrawn="1">
          <p15:clr>
            <a:srgbClr val="F26B43"/>
          </p15:clr>
        </p15:guide>
        <p15:guide id="10" pos="4355" userDrawn="1">
          <p15:clr>
            <a:srgbClr val="F26B43"/>
          </p15:clr>
        </p15:guide>
        <p15:guide id="11" pos="3840" userDrawn="1">
          <p15:clr>
            <a:srgbClr val="F26B43"/>
          </p15:clr>
        </p15:guide>
        <p15:guide id="12" pos="3321" userDrawn="1">
          <p15:clr>
            <a:srgbClr val="F26B43"/>
          </p15:clr>
        </p15:guide>
        <p15:guide id="13" pos="2802" userDrawn="1">
          <p15:clr>
            <a:srgbClr val="F26B43"/>
          </p15:clr>
        </p15:guide>
        <p15:guide id="14" pos="2284" userDrawn="1">
          <p15:clr>
            <a:srgbClr val="F26B43"/>
          </p15:clr>
        </p15:guide>
        <p15:guide id="15" pos="1769" userDrawn="1">
          <p15:clr>
            <a:srgbClr val="F26B43"/>
          </p15:clr>
        </p15:guide>
        <p15:guide id="16" pos="1250" userDrawn="1">
          <p15:clr>
            <a:srgbClr val="F26B43"/>
          </p15:clr>
        </p15:guide>
        <p15:guide id="17" pos="733" userDrawn="1">
          <p15:clr>
            <a:srgbClr val="F26B43"/>
          </p15:clr>
        </p15:guide>
        <p15:guide id="18" pos="5907" userDrawn="1">
          <p15:clr>
            <a:srgbClr val="F26B43"/>
          </p15:clr>
        </p15:guide>
        <p15:guide id="19" pos="6425" userDrawn="1">
          <p15:clr>
            <a:srgbClr val="F26B43"/>
          </p15:clr>
        </p15:guide>
        <p15:guide id="20" pos="694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ooter Placeholder 16">
            <a:extLst>
              <a:ext uri="{FF2B5EF4-FFF2-40B4-BE49-F238E27FC236}">
                <a16:creationId xmlns:a16="http://schemas.microsoft.com/office/drawing/2014/main" id="{3B14093F-E82F-6646-AF3A-586675417EBB}"/>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8" name="Picture 7">
            <a:extLst>
              <a:ext uri="{FF2B5EF4-FFF2-40B4-BE49-F238E27FC236}">
                <a16:creationId xmlns:a16="http://schemas.microsoft.com/office/drawing/2014/main" id="{B629AA75-2269-D545-A284-C7D279193F88}"/>
              </a:ext>
            </a:extLst>
          </p:cNvPr>
          <p:cNvPicPr>
            <a:picLocks noChangeAspect="1"/>
          </p:cNvPicPr>
          <p:nvPr userDrawn="1"/>
        </p:nvPicPr>
        <p:blipFill>
          <a:blip r:embed="rId26"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sp>
        <p:nvSpPr>
          <p:cNvPr id="5" name="Title Placeholder 2">
            <a:extLst>
              <a:ext uri="{FF2B5EF4-FFF2-40B4-BE49-F238E27FC236}">
                <a16:creationId xmlns:a16="http://schemas.microsoft.com/office/drawing/2014/main" id="{C10505E1-36E1-4546-BDAC-0A0DB27E2D4A}"/>
              </a:ext>
            </a:extLst>
          </p:cNvPr>
          <p:cNvSpPr>
            <a:spLocks noGrp="1"/>
          </p:cNvSpPr>
          <p:nvPr>
            <p:ph type="title"/>
          </p:nvPr>
        </p:nvSpPr>
        <p:spPr>
          <a:xfrm>
            <a:off x="328613" y="403199"/>
            <a:ext cx="11519718" cy="996975"/>
          </a:xfrm>
          <a:prstGeom prst="rect">
            <a:avLst/>
          </a:prstGeom>
        </p:spPr>
        <p:txBody>
          <a:bodyPr vert="horz" lIns="0" tIns="0" rIns="0" bIns="0" rtlCol="0" anchor="t" anchorCtr="0">
            <a:normAutofit/>
          </a:bodyPr>
          <a:lstStyle/>
          <a:p>
            <a:r>
              <a:rPr lang="en-GB"/>
              <a:t>Click to edit Master title style</a:t>
            </a:r>
            <a:endParaRPr lang="en-US"/>
          </a:p>
        </p:txBody>
      </p:sp>
      <p:sp>
        <p:nvSpPr>
          <p:cNvPr id="2" name="Slide Number Placeholder 1">
            <a:extLst>
              <a:ext uri="{FF2B5EF4-FFF2-40B4-BE49-F238E27FC236}">
                <a16:creationId xmlns:a16="http://schemas.microsoft.com/office/drawing/2014/main" id="{48151EC1-A71B-454D-A72E-F7FBA8688175}"/>
              </a:ext>
            </a:extLst>
          </p:cNvPr>
          <p:cNvSpPr>
            <a:spLocks noGrp="1"/>
          </p:cNvSpPr>
          <p:nvPr>
            <p:ph type="sldNum" sz="quarter" idx="4"/>
          </p:nvPr>
        </p:nvSpPr>
        <p:spPr>
          <a:xfrm>
            <a:off x="11030861" y="6449579"/>
            <a:ext cx="817469" cy="226589"/>
          </a:xfrm>
          <a:prstGeom prst="rect">
            <a:avLst/>
          </a:prstGeom>
        </p:spPr>
        <p:txBody>
          <a:bodyPr vert="horz" lIns="0" tIns="0" rIns="0" bIns="0" rtlCol="0" anchor="b" anchorCtr="0"/>
          <a:lstStyle>
            <a:lvl1pPr algn="r">
              <a:defRPr lang="en-US" sz="900" b="0" i="0" kern="1200" smtClean="0">
                <a:solidFill>
                  <a:srgbClr val="4D4D4D"/>
                </a:solidFill>
                <a:latin typeface="Arial" panose="020B0604020202020204" pitchFamily="34" charset="0"/>
                <a:ea typeface="+mn-ea"/>
                <a:cs typeface="Arial" panose="020B0604020202020204" pitchFamily="34" charset="0"/>
              </a:defRPr>
            </a:lvl1pPr>
          </a:lstStyle>
          <a:p>
            <a:fld id="{C436CADD-A19C-D244-A093-502D5B78DBCA}" type="slidenum">
              <a:rPr lang="en-GB" smtClean="0"/>
              <a:pPr/>
              <a:t>‹N°›</a:t>
            </a:fld>
            <a:endParaRPr lang="en-GB"/>
          </a:p>
        </p:txBody>
      </p:sp>
    </p:spTree>
    <p:extLst>
      <p:ext uri="{BB962C8B-B14F-4D97-AF65-F5344CB8AC3E}">
        <p14:creationId xmlns:p14="http://schemas.microsoft.com/office/powerpoint/2010/main" val="879970392"/>
      </p:ext>
    </p:extLst>
  </p:cSld>
  <p:clrMap bg1="lt1" tx1="dk1" bg2="lt2" tx2="dk2" accent1="accent1" accent2="accent2" accent3="accent3" accent4="accent4" accent5="accent5" accent6="accent6" hlink="hlink" folHlink="folHlink"/>
  <p:sldLayoutIdLst>
    <p:sldLayoutId id="2147483920" r:id="rId1"/>
    <p:sldLayoutId id="2147483771" r:id="rId2"/>
    <p:sldLayoutId id="2147483766" r:id="rId3"/>
    <p:sldLayoutId id="2147483775" r:id="rId4"/>
    <p:sldLayoutId id="2147483776" r:id="rId5"/>
    <p:sldLayoutId id="2147483773" r:id="rId6"/>
    <p:sldLayoutId id="2147483772" r:id="rId7"/>
    <p:sldLayoutId id="2147483921" r:id="rId8"/>
    <p:sldLayoutId id="2147483774" r:id="rId9"/>
    <p:sldLayoutId id="2147483803" r:id="rId10"/>
    <p:sldLayoutId id="2147483804" r:id="rId11"/>
    <p:sldLayoutId id="2147483808" r:id="rId12"/>
    <p:sldLayoutId id="2147483809" r:id="rId13"/>
    <p:sldLayoutId id="2147483806" r:id="rId14"/>
    <p:sldLayoutId id="2147483805" r:id="rId15"/>
    <p:sldLayoutId id="2147483922" r:id="rId16"/>
    <p:sldLayoutId id="2147483807" r:id="rId17"/>
    <p:sldLayoutId id="2147483814" r:id="rId18"/>
    <p:sldLayoutId id="2147483815" r:id="rId19"/>
    <p:sldLayoutId id="2147483877" r:id="rId20"/>
    <p:sldLayoutId id="2147483980" r:id="rId21"/>
    <p:sldLayoutId id="2147483998" r:id="rId22"/>
    <p:sldLayoutId id="2147484002" r:id="rId23"/>
    <p:sldLayoutId id="2147484062" r:id="rId24"/>
  </p:sldLayoutIdLst>
  <p:hf hdr="0" dt="0"/>
  <p:txStyles>
    <p:titleStyle>
      <a:lvl1pPr algn="l" defTabSz="914400" rtl="0" eaLnBrk="1" latinLnBrk="0" hangingPunct="1">
        <a:lnSpc>
          <a:spcPct val="100000"/>
        </a:lnSpc>
        <a:spcBef>
          <a:spcPct val="0"/>
        </a:spcBef>
        <a:buNone/>
        <a:defRPr sz="35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88">
          <p15:clr>
            <a:srgbClr val="F26B43"/>
          </p15:clr>
        </p15:guide>
        <p15:guide id="2" orient="horz" pos="323">
          <p15:clr>
            <a:srgbClr val="F26B43"/>
          </p15:clr>
        </p15:guide>
        <p15:guide id="3" pos="207">
          <p15:clr>
            <a:srgbClr val="F26B43"/>
          </p15:clr>
        </p15:guide>
        <p15:guide id="4" pos="7463">
          <p15:clr>
            <a:srgbClr val="F26B43"/>
          </p15:clr>
        </p15:guide>
        <p15:guide id="5" orient="horz" pos="4188">
          <p15:clr>
            <a:srgbClr val="F26B43"/>
          </p15:clr>
        </p15:guide>
        <p15:guide id="6" orient="horz" pos="882">
          <p15:clr>
            <a:srgbClr val="F26B43"/>
          </p15:clr>
        </p15:guide>
        <p15:guide id="7" pos="5392">
          <p15:clr>
            <a:srgbClr val="F26B43"/>
          </p15:clr>
        </p15:guide>
        <p15:guide id="8" orient="horz" pos="1011">
          <p15:clr>
            <a:srgbClr val="F26B43"/>
          </p15:clr>
        </p15:guide>
        <p15:guide id="9" pos="4874">
          <p15:clr>
            <a:srgbClr val="F26B43"/>
          </p15:clr>
        </p15:guide>
        <p15:guide id="10" pos="4355">
          <p15:clr>
            <a:srgbClr val="F26B43"/>
          </p15:clr>
        </p15:guide>
        <p15:guide id="11" pos="3840">
          <p15:clr>
            <a:srgbClr val="F26B43"/>
          </p15:clr>
        </p15:guide>
        <p15:guide id="12" pos="3321">
          <p15:clr>
            <a:srgbClr val="F26B43"/>
          </p15:clr>
        </p15:guide>
        <p15:guide id="13" pos="2802">
          <p15:clr>
            <a:srgbClr val="F26B43"/>
          </p15:clr>
        </p15:guide>
        <p15:guide id="14" pos="2284">
          <p15:clr>
            <a:srgbClr val="F26B43"/>
          </p15:clr>
        </p15:guide>
        <p15:guide id="15" pos="1769">
          <p15:clr>
            <a:srgbClr val="F26B43"/>
          </p15:clr>
        </p15:guide>
        <p15:guide id="16" pos="1250">
          <p15:clr>
            <a:srgbClr val="F26B43"/>
          </p15:clr>
        </p15:guide>
        <p15:guide id="17" pos="733">
          <p15:clr>
            <a:srgbClr val="F26B43"/>
          </p15:clr>
        </p15:guide>
        <p15:guide id="18" pos="5907">
          <p15:clr>
            <a:srgbClr val="F26B43"/>
          </p15:clr>
        </p15:guide>
        <p15:guide id="19" pos="6425">
          <p15:clr>
            <a:srgbClr val="F26B43"/>
          </p15:clr>
        </p15:guide>
        <p15:guide id="20" pos="694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2">
            <a:extLst>
              <a:ext uri="{FF2B5EF4-FFF2-40B4-BE49-F238E27FC236}">
                <a16:creationId xmlns:a16="http://schemas.microsoft.com/office/drawing/2014/main" id="{F689C5B0-1986-AB4D-9405-5E73D7625B83}"/>
              </a:ext>
            </a:extLst>
          </p:cNvPr>
          <p:cNvSpPr>
            <a:spLocks noGrp="1"/>
          </p:cNvSpPr>
          <p:nvPr>
            <p:ph type="title"/>
          </p:nvPr>
        </p:nvSpPr>
        <p:spPr>
          <a:xfrm>
            <a:off x="328613" y="403200"/>
            <a:ext cx="11520000"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7" name="Footer Placeholder 16">
            <a:extLst>
              <a:ext uri="{FF2B5EF4-FFF2-40B4-BE49-F238E27FC236}">
                <a16:creationId xmlns:a16="http://schemas.microsoft.com/office/drawing/2014/main" id="{3B14093F-E82F-6646-AF3A-586675417EBB}"/>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8" name="Picture 7">
            <a:extLst>
              <a:ext uri="{FF2B5EF4-FFF2-40B4-BE49-F238E27FC236}">
                <a16:creationId xmlns:a16="http://schemas.microsoft.com/office/drawing/2014/main" id="{B629AA75-2269-D545-A284-C7D279193F88}"/>
              </a:ext>
            </a:extLst>
          </p:cNvPr>
          <p:cNvPicPr>
            <a:picLocks noChangeAspect="1"/>
          </p:cNvPicPr>
          <p:nvPr userDrawn="1"/>
        </p:nvPicPr>
        <p:blipFill>
          <a:blip r:embed="rId72"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sp>
        <p:nvSpPr>
          <p:cNvPr id="2" name="Slide Number Placeholder 1">
            <a:extLst>
              <a:ext uri="{FF2B5EF4-FFF2-40B4-BE49-F238E27FC236}">
                <a16:creationId xmlns:a16="http://schemas.microsoft.com/office/drawing/2014/main" id="{F8B91344-339B-004A-B667-A25CBA137D17}"/>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Tree>
    <p:custDataLst>
      <p:tags r:id="rId71"/>
    </p:custDataLst>
    <p:extLst>
      <p:ext uri="{BB962C8B-B14F-4D97-AF65-F5344CB8AC3E}">
        <p14:creationId xmlns:p14="http://schemas.microsoft.com/office/powerpoint/2010/main" val="3837279084"/>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648" r:id="rId4"/>
    <p:sldLayoutId id="2147483816" r:id="rId5"/>
    <p:sldLayoutId id="2147483821" r:id="rId6"/>
    <p:sldLayoutId id="2147483817" r:id="rId7"/>
    <p:sldLayoutId id="2147483818" r:id="rId8"/>
    <p:sldLayoutId id="2147483832" r:id="rId9"/>
    <p:sldLayoutId id="2147483856" r:id="rId10"/>
    <p:sldLayoutId id="2147483857" r:id="rId11"/>
    <p:sldLayoutId id="2147483858" r:id="rId12"/>
    <p:sldLayoutId id="2147483847" r:id="rId13"/>
    <p:sldLayoutId id="2147483848" r:id="rId14"/>
    <p:sldLayoutId id="2147483849" r:id="rId15"/>
    <p:sldLayoutId id="2147483927" r:id="rId16"/>
    <p:sldLayoutId id="2147483928" r:id="rId17"/>
    <p:sldLayoutId id="2147483929" r:id="rId18"/>
    <p:sldLayoutId id="2147483930" r:id="rId19"/>
    <p:sldLayoutId id="2147483931" r:id="rId20"/>
    <p:sldLayoutId id="2147483932" r:id="rId21"/>
    <p:sldLayoutId id="2147483850" r:id="rId22"/>
    <p:sldLayoutId id="2147483851" r:id="rId23"/>
    <p:sldLayoutId id="2147483852" r:id="rId24"/>
    <p:sldLayoutId id="2147483819" r:id="rId25"/>
    <p:sldLayoutId id="2147483820" r:id="rId26"/>
    <p:sldLayoutId id="2147483835" r:id="rId27"/>
    <p:sldLayoutId id="2147483822" r:id="rId28"/>
    <p:sldLayoutId id="2147483843" r:id="rId29"/>
    <p:sldLayoutId id="2147483842" r:id="rId30"/>
    <p:sldLayoutId id="2147483864" r:id="rId31"/>
    <p:sldLayoutId id="2147483933" r:id="rId32"/>
    <p:sldLayoutId id="2147483934" r:id="rId33"/>
    <p:sldLayoutId id="2147483935" r:id="rId34"/>
    <p:sldLayoutId id="2147483936" r:id="rId35"/>
    <p:sldLayoutId id="2147483937" r:id="rId36"/>
    <p:sldLayoutId id="2147483938" r:id="rId37"/>
    <p:sldLayoutId id="2147483939" r:id="rId38"/>
    <p:sldLayoutId id="2147483940" r:id="rId39"/>
    <p:sldLayoutId id="2147483941" r:id="rId40"/>
    <p:sldLayoutId id="2147483942" r:id="rId41"/>
    <p:sldLayoutId id="2147483943" r:id="rId42"/>
    <p:sldLayoutId id="2147483944" r:id="rId43"/>
    <p:sldLayoutId id="2147483868" r:id="rId44"/>
    <p:sldLayoutId id="2147483869" r:id="rId45"/>
    <p:sldLayoutId id="2147483945" r:id="rId46"/>
    <p:sldLayoutId id="2147483946" r:id="rId47"/>
    <p:sldLayoutId id="2147483947" r:id="rId48"/>
    <p:sldLayoutId id="2147483948" r:id="rId49"/>
    <p:sldLayoutId id="2147483949" r:id="rId50"/>
    <p:sldLayoutId id="2147483950" r:id="rId51"/>
    <p:sldLayoutId id="2147483951" r:id="rId52"/>
    <p:sldLayoutId id="2147483952" r:id="rId53"/>
    <p:sldLayoutId id="2147483953" r:id="rId54"/>
    <p:sldLayoutId id="2147483954" r:id="rId55"/>
    <p:sldLayoutId id="2147483955" r:id="rId56"/>
    <p:sldLayoutId id="2147483956" r:id="rId57"/>
    <p:sldLayoutId id="2147483957" r:id="rId58"/>
    <p:sldLayoutId id="2147483901" r:id="rId59"/>
    <p:sldLayoutId id="2147483902" r:id="rId60"/>
    <p:sldLayoutId id="2147483905" r:id="rId61"/>
    <p:sldLayoutId id="2147483903" r:id="rId62"/>
    <p:sldLayoutId id="2147483904" r:id="rId63"/>
    <p:sldLayoutId id="2147483981" r:id="rId64"/>
    <p:sldLayoutId id="2147483994" r:id="rId65"/>
    <p:sldLayoutId id="2147483995" r:id="rId66"/>
    <p:sldLayoutId id="2147483996" r:id="rId67"/>
    <p:sldLayoutId id="2147483997" r:id="rId68"/>
    <p:sldLayoutId id="2147484003" r:id="rId69"/>
  </p:sldLayoutIdLst>
  <p:hf hdr="0" dt="0"/>
  <p:txStyles>
    <p:titleStyle>
      <a:lvl1pPr algn="l" defTabSz="914400" rtl="0" eaLnBrk="1" latinLnBrk="0" hangingPunct="1">
        <a:lnSpc>
          <a:spcPct val="100000"/>
        </a:lnSpc>
        <a:spcBef>
          <a:spcPct val="0"/>
        </a:spcBef>
        <a:buNone/>
        <a:defRPr sz="3500" b="1" kern="1200">
          <a:solidFill>
            <a:srgbClr val="4D4D4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88">
          <p15:clr>
            <a:srgbClr val="F26B43"/>
          </p15:clr>
        </p15:guide>
        <p15:guide id="2" orient="horz" pos="323">
          <p15:clr>
            <a:srgbClr val="F26B43"/>
          </p15:clr>
        </p15:guide>
        <p15:guide id="3" pos="207">
          <p15:clr>
            <a:srgbClr val="F26B43"/>
          </p15:clr>
        </p15:guide>
        <p15:guide id="4" pos="7463">
          <p15:clr>
            <a:srgbClr val="F26B43"/>
          </p15:clr>
        </p15:guide>
        <p15:guide id="5" orient="horz" pos="4188">
          <p15:clr>
            <a:srgbClr val="F26B43"/>
          </p15:clr>
        </p15:guide>
        <p15:guide id="6" orient="horz" pos="882">
          <p15:clr>
            <a:srgbClr val="F26B43"/>
          </p15:clr>
        </p15:guide>
        <p15:guide id="7" pos="5392">
          <p15:clr>
            <a:srgbClr val="F26B43"/>
          </p15:clr>
        </p15:guide>
        <p15:guide id="8" orient="horz" pos="1011">
          <p15:clr>
            <a:srgbClr val="F26B43"/>
          </p15:clr>
        </p15:guide>
        <p15:guide id="9" pos="4874">
          <p15:clr>
            <a:srgbClr val="F26B43"/>
          </p15:clr>
        </p15:guide>
        <p15:guide id="10" pos="4355">
          <p15:clr>
            <a:srgbClr val="F26B43"/>
          </p15:clr>
        </p15:guide>
        <p15:guide id="11" pos="3840">
          <p15:clr>
            <a:srgbClr val="F26B43"/>
          </p15:clr>
        </p15:guide>
        <p15:guide id="12" pos="3321">
          <p15:clr>
            <a:srgbClr val="F26B43"/>
          </p15:clr>
        </p15:guide>
        <p15:guide id="13" pos="2802">
          <p15:clr>
            <a:srgbClr val="F26B43"/>
          </p15:clr>
        </p15:guide>
        <p15:guide id="14" pos="2284">
          <p15:clr>
            <a:srgbClr val="F26B43"/>
          </p15:clr>
        </p15:guide>
        <p15:guide id="15" pos="1769">
          <p15:clr>
            <a:srgbClr val="F26B43"/>
          </p15:clr>
        </p15:guide>
        <p15:guide id="16" pos="1250">
          <p15:clr>
            <a:srgbClr val="F26B43"/>
          </p15:clr>
        </p15:guide>
        <p15:guide id="17" pos="733">
          <p15:clr>
            <a:srgbClr val="F26B43"/>
          </p15:clr>
        </p15:guide>
        <p15:guide id="18" pos="5907">
          <p15:clr>
            <a:srgbClr val="F26B43"/>
          </p15:clr>
        </p15:guide>
        <p15:guide id="19" pos="6425">
          <p15:clr>
            <a:srgbClr val="F26B43"/>
          </p15:clr>
        </p15:guide>
        <p15:guide id="20" pos="694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ooter Placeholder 16">
            <a:extLst>
              <a:ext uri="{FF2B5EF4-FFF2-40B4-BE49-F238E27FC236}">
                <a16:creationId xmlns:a16="http://schemas.microsoft.com/office/drawing/2014/main" id="{3B14093F-E82F-6646-AF3A-586675417EBB}"/>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8" name="Picture 7">
            <a:extLst>
              <a:ext uri="{FF2B5EF4-FFF2-40B4-BE49-F238E27FC236}">
                <a16:creationId xmlns:a16="http://schemas.microsoft.com/office/drawing/2014/main" id="{B629AA75-2269-D545-A284-C7D279193F88}"/>
              </a:ext>
            </a:extLst>
          </p:cNvPr>
          <p:cNvPicPr>
            <a:picLocks noChangeAspect="1"/>
          </p:cNvPicPr>
          <p:nvPr userDrawn="1"/>
        </p:nvPicPr>
        <p:blipFill>
          <a:blip r:embed="rId19" cstate="email">
            <a:extLst>
              <a:ext uri="{28A0092B-C50C-407E-A947-70E740481C1C}">
                <a14:useLocalDpi xmlns:a14="http://schemas.microsoft.com/office/drawing/2010/main"/>
              </a:ext>
            </a:extLst>
          </a:blip>
          <a:srcRect/>
          <a:stretch/>
        </p:blipFill>
        <p:spPr>
          <a:xfrm>
            <a:off x="328614" y="6449580"/>
            <a:ext cx="817469" cy="298136"/>
          </a:xfrm>
          <a:prstGeom prst="rect">
            <a:avLst/>
          </a:prstGeom>
        </p:spPr>
      </p:pic>
      <p:sp>
        <p:nvSpPr>
          <p:cNvPr id="2" name="Slide Number Placeholder 1">
            <a:extLst>
              <a:ext uri="{FF2B5EF4-FFF2-40B4-BE49-F238E27FC236}">
                <a16:creationId xmlns:a16="http://schemas.microsoft.com/office/drawing/2014/main" id="{F1ED17D0-6000-5E48-AC5D-1A266A67DCEB}"/>
              </a:ext>
            </a:extLst>
          </p:cNvPr>
          <p:cNvSpPr>
            <a:spLocks noGrp="1"/>
          </p:cNvSpPr>
          <p:nvPr>
            <p:ph type="sldNum" sz="quarter" idx="4"/>
          </p:nvPr>
        </p:nvSpPr>
        <p:spPr>
          <a:xfrm>
            <a:off x="11302583" y="6449579"/>
            <a:ext cx="545747" cy="226589"/>
          </a:xfrm>
          <a:prstGeom prst="rect">
            <a:avLst/>
          </a:prstGeom>
        </p:spPr>
        <p:txBody>
          <a:bodyPr vert="horz" lIns="0" tIns="0" rIns="0" bIns="0" rtlCol="0" anchor="b"/>
          <a:lstStyle>
            <a:lvl1pPr algn="r">
              <a:defRPr sz="900">
                <a:solidFill>
                  <a:srgbClr val="4D4D4D"/>
                </a:solidFill>
                <a:latin typeface="Arial" panose="020B0604020202020204" pitchFamily="34" charset="0"/>
                <a:cs typeface="Arial" panose="020B0604020202020204" pitchFamily="34" charset="0"/>
              </a:defRPr>
            </a:lvl1pPr>
          </a:lstStyle>
          <a:p>
            <a:fld id="{D529B926-BC7C-8F49-A7AC-EA4BF57BEB8F}" type="slidenum">
              <a:rPr lang="en-US" smtClean="0"/>
              <a:pPr/>
              <a:t>‹N°›</a:t>
            </a:fld>
            <a:endParaRPr lang="en-US"/>
          </a:p>
        </p:txBody>
      </p:sp>
      <p:sp>
        <p:nvSpPr>
          <p:cNvPr id="9" name="Title Placeholder 2">
            <a:extLst>
              <a:ext uri="{FF2B5EF4-FFF2-40B4-BE49-F238E27FC236}">
                <a16:creationId xmlns:a16="http://schemas.microsoft.com/office/drawing/2014/main" id="{A2607FF9-1BE4-A54A-976D-6824167A0E13}"/>
              </a:ext>
            </a:extLst>
          </p:cNvPr>
          <p:cNvSpPr>
            <a:spLocks noGrp="1"/>
          </p:cNvSpPr>
          <p:nvPr>
            <p:ph type="title"/>
          </p:nvPr>
        </p:nvSpPr>
        <p:spPr>
          <a:xfrm>
            <a:off x="328613" y="403199"/>
            <a:ext cx="11519718" cy="996975"/>
          </a:xfrm>
          <a:prstGeom prst="rect">
            <a:avLst/>
          </a:prstGeom>
        </p:spPr>
        <p:txBody>
          <a:bodyPr vert="horz" lIns="0" tIns="0" rIns="0" bIns="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1284469099"/>
      </p:ext>
    </p:extLst>
  </p:cSld>
  <p:clrMap bg1="lt1" tx1="dk1" bg2="lt2" tx2="dk2" accent1="accent1" accent2="accent2" accent3="accent3" accent4="accent4" accent5="accent5" accent6="accent6" hlink="hlink" folHlink="folHlink"/>
  <p:sldLayoutIdLst>
    <p:sldLayoutId id="2147483719" r:id="rId1"/>
    <p:sldLayoutId id="2147483861" r:id="rId2"/>
    <p:sldLayoutId id="2147483840" r:id="rId3"/>
    <p:sldLayoutId id="2147483865" r:id="rId4"/>
    <p:sldLayoutId id="2147483845" r:id="rId5"/>
    <p:sldLayoutId id="2147483841" r:id="rId6"/>
    <p:sldLayoutId id="2147483844" r:id="rId7"/>
    <p:sldLayoutId id="2147483830" r:id="rId8"/>
    <p:sldLayoutId id="2147483833" r:id="rId9"/>
    <p:sldLayoutId id="2147483866" r:id="rId10"/>
    <p:sldLayoutId id="2147483867" r:id="rId11"/>
    <p:sldLayoutId id="2147483874" r:id="rId12"/>
    <p:sldLayoutId id="2147483875" r:id="rId13"/>
    <p:sldLayoutId id="2147483834" r:id="rId14"/>
    <p:sldLayoutId id="2147483876" r:id="rId15"/>
    <p:sldLayoutId id="2147483811" r:id="rId16"/>
    <p:sldLayoutId id="2147484005" r:id="rId17"/>
  </p:sldLayoutIdLst>
  <p:hf hdr="0" dt="0"/>
  <p:txStyles>
    <p:titleStyle>
      <a:lvl1pPr algn="l" defTabSz="914400" rtl="0" eaLnBrk="1" latinLnBrk="0" hangingPunct="1">
        <a:lnSpc>
          <a:spcPct val="90000"/>
        </a:lnSpc>
        <a:spcBef>
          <a:spcPct val="0"/>
        </a:spcBef>
        <a:buNone/>
        <a:defRPr sz="35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88">
          <p15:clr>
            <a:srgbClr val="F26B43"/>
          </p15:clr>
        </p15:guide>
        <p15:guide id="2" orient="horz" pos="323">
          <p15:clr>
            <a:srgbClr val="F26B43"/>
          </p15:clr>
        </p15:guide>
        <p15:guide id="3" pos="211" userDrawn="1">
          <p15:clr>
            <a:srgbClr val="F26B43"/>
          </p15:clr>
        </p15:guide>
        <p15:guide id="4" pos="7463">
          <p15:clr>
            <a:srgbClr val="F26B43"/>
          </p15:clr>
        </p15:guide>
        <p15:guide id="5" orient="horz" pos="4188">
          <p15:clr>
            <a:srgbClr val="F26B43"/>
          </p15:clr>
        </p15:guide>
        <p15:guide id="6" orient="horz" pos="882">
          <p15:clr>
            <a:srgbClr val="F26B43"/>
          </p15:clr>
        </p15:guide>
        <p15:guide id="7" pos="5392">
          <p15:clr>
            <a:srgbClr val="F26B43"/>
          </p15:clr>
        </p15:guide>
        <p15:guide id="8" orient="horz" pos="1011">
          <p15:clr>
            <a:srgbClr val="F26B43"/>
          </p15:clr>
        </p15:guide>
        <p15:guide id="9" pos="4874">
          <p15:clr>
            <a:srgbClr val="F26B43"/>
          </p15:clr>
        </p15:guide>
        <p15:guide id="10" pos="4355">
          <p15:clr>
            <a:srgbClr val="F26B43"/>
          </p15:clr>
        </p15:guide>
        <p15:guide id="11" pos="3840">
          <p15:clr>
            <a:srgbClr val="F26B43"/>
          </p15:clr>
        </p15:guide>
        <p15:guide id="12" pos="3321">
          <p15:clr>
            <a:srgbClr val="F26B43"/>
          </p15:clr>
        </p15:guide>
        <p15:guide id="13" pos="2802">
          <p15:clr>
            <a:srgbClr val="F26B43"/>
          </p15:clr>
        </p15:guide>
        <p15:guide id="14" pos="2284">
          <p15:clr>
            <a:srgbClr val="F26B43"/>
          </p15:clr>
        </p15:guide>
        <p15:guide id="15" pos="1769">
          <p15:clr>
            <a:srgbClr val="F26B43"/>
          </p15:clr>
        </p15:guide>
        <p15:guide id="16" pos="1250">
          <p15:clr>
            <a:srgbClr val="F26B43"/>
          </p15:clr>
        </p15:guide>
        <p15:guide id="17" pos="733">
          <p15:clr>
            <a:srgbClr val="F26B43"/>
          </p15:clr>
        </p15:guide>
        <p15:guide id="18" pos="5907">
          <p15:clr>
            <a:srgbClr val="F26B43"/>
          </p15:clr>
        </p15:guide>
        <p15:guide id="19" pos="6425">
          <p15:clr>
            <a:srgbClr val="F26B43"/>
          </p15:clr>
        </p15:guide>
        <p15:guide id="20" pos="694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733F29-CE6C-41EF-A2B7-ED2626648A2E}" type="datetimeFigureOut">
              <a:rPr lang="fr-CA" smtClean="0">
                <a:solidFill>
                  <a:prstClr val="black">
                    <a:tint val="75000"/>
                  </a:prstClr>
                </a:solidFill>
              </a:rPr>
              <a:pPr/>
              <a:t>2026-04-13</a:t>
            </a:fld>
            <a:endParaRPr lang="fr-CA">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43C8F-2E60-425A-9114-416C1F93023A}" type="slidenum">
              <a:rPr lang="fr-CA" smtClean="0">
                <a:solidFill>
                  <a:prstClr val="black">
                    <a:tint val="75000"/>
                  </a:prstClr>
                </a:solidFill>
              </a:rPr>
              <a:pPr/>
              <a:t>‹N°›</a:t>
            </a:fld>
            <a:endParaRPr lang="fr-CA">
              <a:solidFill>
                <a:prstClr val="black">
                  <a:tint val="75000"/>
                </a:prstClr>
              </a:solidFill>
            </a:endParaRPr>
          </a:p>
        </p:txBody>
      </p:sp>
    </p:spTree>
    <p:extLst>
      <p:ext uri="{BB962C8B-B14F-4D97-AF65-F5344CB8AC3E}">
        <p14:creationId xmlns:p14="http://schemas.microsoft.com/office/powerpoint/2010/main" val="2073409309"/>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2">
            <a:extLst>
              <a:ext uri="{FF2B5EF4-FFF2-40B4-BE49-F238E27FC236}">
                <a16:creationId xmlns:a16="http://schemas.microsoft.com/office/drawing/2014/main" id="{F689C5B0-1986-AB4D-9405-5E73D7625B83}"/>
              </a:ext>
            </a:extLst>
          </p:cNvPr>
          <p:cNvSpPr>
            <a:spLocks noGrp="1"/>
          </p:cNvSpPr>
          <p:nvPr>
            <p:ph type="title"/>
          </p:nvPr>
        </p:nvSpPr>
        <p:spPr>
          <a:xfrm>
            <a:off x="328613" y="403200"/>
            <a:ext cx="11520000" cy="998537"/>
          </a:xfrm>
          <a:prstGeom prst="rect">
            <a:avLst/>
          </a:prstGeom>
        </p:spPr>
        <p:txBody>
          <a:bodyPr vert="horz" lIns="0" tIns="0" rIns="0" bIns="0" rtlCol="0" anchor="t" anchorCtr="0">
            <a:noAutofit/>
          </a:bodyPr>
          <a:lstStyle/>
          <a:p>
            <a:r>
              <a:rPr lang="en-GB"/>
              <a:t>Click to edit Master title style</a:t>
            </a:r>
            <a:endParaRPr lang="en-US"/>
          </a:p>
        </p:txBody>
      </p:sp>
      <p:sp>
        <p:nvSpPr>
          <p:cNvPr id="7" name="Footer Placeholder 16">
            <a:extLst>
              <a:ext uri="{FF2B5EF4-FFF2-40B4-BE49-F238E27FC236}">
                <a16:creationId xmlns:a16="http://schemas.microsoft.com/office/drawing/2014/main" id="{3B14093F-E82F-6646-AF3A-586675417EBB}"/>
              </a:ext>
            </a:extLst>
          </p:cNvPr>
          <p:cNvSpPr>
            <a:spLocks noGrp="1"/>
          </p:cNvSpPr>
          <p:nvPr>
            <p:ph type="ftr" sz="quarter" idx="3"/>
          </p:nvPr>
        </p:nvSpPr>
        <p:spPr>
          <a:xfrm>
            <a:off x="1353903" y="6450229"/>
            <a:ext cx="5403032" cy="225939"/>
          </a:xfrm>
          <a:prstGeom prst="rect">
            <a:avLst/>
          </a:prstGeom>
        </p:spPr>
        <p:txBody>
          <a:bodyPr vert="horz" lIns="0" tIns="0" rIns="0" bIns="0" rtlCol="0" anchor="b" anchorCtr="0"/>
          <a:lstStyle>
            <a:lvl1pPr algn="l">
              <a:defRPr sz="900" b="0" i="0">
                <a:solidFill>
                  <a:srgbClr val="4D4D4D"/>
                </a:solidFill>
                <a:latin typeface="Arial" panose="020B0604020202020204" pitchFamily="34" charset="0"/>
                <a:cs typeface="Arial" panose="020B0604020202020204" pitchFamily="34" charset="0"/>
              </a:defRPr>
            </a:lvl1pPr>
          </a:lstStyle>
          <a:p>
            <a:r>
              <a:rPr lang="en-US"/>
              <a:t>Rio Tinto  |  © 2021</a:t>
            </a:r>
          </a:p>
        </p:txBody>
      </p:sp>
      <p:pic>
        <p:nvPicPr>
          <p:cNvPr id="8" name="Picture 7">
            <a:extLst>
              <a:ext uri="{FF2B5EF4-FFF2-40B4-BE49-F238E27FC236}">
                <a16:creationId xmlns:a16="http://schemas.microsoft.com/office/drawing/2014/main" id="{B629AA75-2269-D545-A284-C7D279193F88}"/>
              </a:ext>
            </a:extLst>
          </p:cNvPr>
          <p:cNvPicPr>
            <a:picLocks noChangeAspect="1"/>
          </p:cNvPicPr>
          <p:nvPr userDrawn="1"/>
        </p:nvPicPr>
        <p:blipFill>
          <a:blip r:embed="rId66" cstate="screen">
            <a:extLst>
              <a:ext uri="{28A0092B-C50C-407E-A947-70E740481C1C}">
                <a14:useLocalDpi xmlns:a14="http://schemas.microsoft.com/office/drawing/2010/main"/>
              </a:ext>
            </a:extLst>
          </a:blip>
          <a:srcRect/>
          <a:stretch/>
        </p:blipFill>
        <p:spPr>
          <a:xfrm>
            <a:off x="328614" y="6449580"/>
            <a:ext cx="817469" cy="298136"/>
          </a:xfrm>
          <a:prstGeom prst="rect">
            <a:avLst/>
          </a:prstGeom>
        </p:spPr>
      </p:pic>
      <p:sp>
        <p:nvSpPr>
          <p:cNvPr id="2" name="Slide Number Placeholder 1">
            <a:extLst>
              <a:ext uri="{FF2B5EF4-FFF2-40B4-BE49-F238E27FC236}">
                <a16:creationId xmlns:a16="http://schemas.microsoft.com/office/drawing/2014/main" id="{F8B91344-339B-004A-B667-A25CBA137D17}"/>
              </a:ext>
            </a:extLst>
          </p:cNvPr>
          <p:cNvSpPr>
            <a:spLocks noGrp="1"/>
          </p:cNvSpPr>
          <p:nvPr>
            <p:ph type="sldNum" sz="quarter" idx="4"/>
          </p:nvPr>
        </p:nvSpPr>
        <p:spPr>
          <a:xfrm>
            <a:off x="11302582" y="6449579"/>
            <a:ext cx="545747" cy="226589"/>
          </a:xfrm>
          <a:prstGeom prst="rect">
            <a:avLst/>
          </a:prstGeom>
        </p:spPr>
        <p:txBody>
          <a:bodyPr vert="horz" lIns="0" tIns="0" rIns="0" bIns="0" rtlCol="0" anchor="b"/>
          <a:lstStyle>
            <a:lvl1pPr algn="r">
              <a:defRPr lang="en-US" sz="900" kern="1200" smtClean="0">
                <a:solidFill>
                  <a:srgbClr val="4D4D4D"/>
                </a:solidFill>
                <a:latin typeface="Arial" panose="020B0604020202020204" pitchFamily="34" charset="0"/>
                <a:ea typeface="+mn-ea"/>
                <a:cs typeface="Arial" panose="020B0604020202020204" pitchFamily="34" charset="0"/>
              </a:defRPr>
            </a:lvl1pPr>
          </a:lstStyle>
          <a:p>
            <a:fld id="{6CDE6A52-A3AB-8943-8A9E-87884222981A}" type="slidenum">
              <a:rPr lang="en-GB" smtClean="0"/>
              <a:pPr/>
              <a:t>‹N°›</a:t>
            </a:fld>
            <a:endParaRPr lang="en-GB"/>
          </a:p>
        </p:txBody>
      </p:sp>
    </p:spTree>
    <p:custDataLst>
      <p:tags r:id="rId65"/>
    </p:custDataLst>
    <p:extLst>
      <p:ext uri="{BB962C8B-B14F-4D97-AF65-F5344CB8AC3E}">
        <p14:creationId xmlns:p14="http://schemas.microsoft.com/office/powerpoint/2010/main" val="3837279084"/>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315" r:id="rId4"/>
    <p:sldLayoutId id="2147484313" r:id="rId5"/>
    <p:sldLayoutId id="2147484004" r:id="rId6"/>
    <p:sldLayoutId id="2147484312"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 id="2147484015" r:id="rId17"/>
    <p:sldLayoutId id="2147484016" r:id="rId18"/>
    <p:sldLayoutId id="2147484017" r:id="rId19"/>
    <p:sldLayoutId id="2147484018" r:id="rId20"/>
    <p:sldLayoutId id="2147484019" r:id="rId21"/>
    <p:sldLayoutId id="2147484020" r:id="rId22"/>
    <p:sldLayoutId id="2147484021" r:id="rId23"/>
    <p:sldLayoutId id="2147484022" r:id="rId24"/>
    <p:sldLayoutId id="2147484023" r:id="rId25"/>
    <p:sldLayoutId id="2147484024" r:id="rId26"/>
    <p:sldLayoutId id="2147484025" r:id="rId27"/>
    <p:sldLayoutId id="2147484026" r:id="rId28"/>
    <p:sldLayoutId id="2147484027" r:id="rId29"/>
    <p:sldLayoutId id="2147484028" r:id="rId30"/>
    <p:sldLayoutId id="2147484029" r:id="rId31"/>
    <p:sldLayoutId id="2147484030" r:id="rId32"/>
    <p:sldLayoutId id="2147484031" r:id="rId33"/>
    <p:sldLayoutId id="2147484032" r:id="rId34"/>
    <p:sldLayoutId id="2147484033" r:id="rId35"/>
    <p:sldLayoutId id="2147484034" r:id="rId36"/>
    <p:sldLayoutId id="2147484035" r:id="rId37"/>
    <p:sldLayoutId id="2147484036" r:id="rId38"/>
    <p:sldLayoutId id="2147484037" r:id="rId39"/>
    <p:sldLayoutId id="2147484038" r:id="rId40"/>
    <p:sldLayoutId id="2147484039" r:id="rId41"/>
    <p:sldLayoutId id="2147484040" r:id="rId42"/>
    <p:sldLayoutId id="2147484041" r:id="rId43"/>
    <p:sldLayoutId id="2147484042" r:id="rId44"/>
    <p:sldLayoutId id="2147484043" r:id="rId45"/>
    <p:sldLayoutId id="2147484044" r:id="rId46"/>
    <p:sldLayoutId id="2147484045" r:id="rId47"/>
    <p:sldLayoutId id="2147484046" r:id="rId48"/>
    <p:sldLayoutId id="2147484047" r:id="rId49"/>
    <p:sldLayoutId id="2147484048" r:id="rId50"/>
    <p:sldLayoutId id="2147484049" r:id="rId51"/>
    <p:sldLayoutId id="2147484050" r:id="rId52"/>
    <p:sldLayoutId id="2147484051" r:id="rId53"/>
    <p:sldLayoutId id="2147484052" r:id="rId54"/>
    <p:sldLayoutId id="2147484053" r:id="rId55"/>
    <p:sldLayoutId id="2147484054" r:id="rId56"/>
    <p:sldLayoutId id="2147484224" r:id="rId57"/>
    <p:sldLayoutId id="2147484056" r:id="rId58"/>
    <p:sldLayoutId id="2147484057" r:id="rId59"/>
    <p:sldLayoutId id="2147484058" r:id="rId60"/>
    <p:sldLayoutId id="2147484059" r:id="rId61"/>
    <p:sldLayoutId id="2147484060" r:id="rId62"/>
    <p:sldLayoutId id="2147484061" r:id="rId63"/>
  </p:sldLayoutIdLst>
  <p:hf hdr="0" dt="0"/>
  <p:txStyles>
    <p:titleStyle>
      <a:lvl1pPr algn="l" defTabSz="914400" rtl="0" eaLnBrk="1" latinLnBrk="0" hangingPunct="1">
        <a:lnSpc>
          <a:spcPct val="100000"/>
        </a:lnSpc>
        <a:spcBef>
          <a:spcPct val="0"/>
        </a:spcBef>
        <a:buNone/>
        <a:defRPr sz="3500" b="1" kern="1200">
          <a:solidFill>
            <a:srgbClr val="4D4D4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88">
          <p15:clr>
            <a:srgbClr val="F26B43"/>
          </p15:clr>
        </p15:guide>
        <p15:guide id="2" orient="horz" pos="323">
          <p15:clr>
            <a:srgbClr val="F26B43"/>
          </p15:clr>
        </p15:guide>
        <p15:guide id="3" pos="207">
          <p15:clr>
            <a:srgbClr val="F26B43"/>
          </p15:clr>
        </p15:guide>
        <p15:guide id="4" pos="7463">
          <p15:clr>
            <a:srgbClr val="F26B43"/>
          </p15:clr>
        </p15:guide>
        <p15:guide id="5" orient="horz" pos="4188">
          <p15:clr>
            <a:srgbClr val="F26B43"/>
          </p15:clr>
        </p15:guide>
        <p15:guide id="6" orient="horz" pos="882">
          <p15:clr>
            <a:srgbClr val="F26B43"/>
          </p15:clr>
        </p15:guide>
        <p15:guide id="7" pos="5392">
          <p15:clr>
            <a:srgbClr val="F26B43"/>
          </p15:clr>
        </p15:guide>
        <p15:guide id="8" orient="horz" pos="1011">
          <p15:clr>
            <a:srgbClr val="F26B43"/>
          </p15:clr>
        </p15:guide>
        <p15:guide id="9" pos="4874">
          <p15:clr>
            <a:srgbClr val="F26B43"/>
          </p15:clr>
        </p15:guide>
        <p15:guide id="10" pos="4355">
          <p15:clr>
            <a:srgbClr val="F26B43"/>
          </p15:clr>
        </p15:guide>
        <p15:guide id="11" pos="3840">
          <p15:clr>
            <a:srgbClr val="F26B43"/>
          </p15:clr>
        </p15:guide>
        <p15:guide id="12" pos="3321">
          <p15:clr>
            <a:srgbClr val="F26B43"/>
          </p15:clr>
        </p15:guide>
        <p15:guide id="13" pos="2802">
          <p15:clr>
            <a:srgbClr val="F26B43"/>
          </p15:clr>
        </p15:guide>
        <p15:guide id="14" pos="2284">
          <p15:clr>
            <a:srgbClr val="F26B43"/>
          </p15:clr>
        </p15:guide>
        <p15:guide id="15" pos="1769">
          <p15:clr>
            <a:srgbClr val="F26B43"/>
          </p15:clr>
        </p15:guide>
        <p15:guide id="16" pos="1250">
          <p15:clr>
            <a:srgbClr val="F26B43"/>
          </p15:clr>
        </p15:guide>
        <p15:guide id="17" pos="733">
          <p15:clr>
            <a:srgbClr val="F26B43"/>
          </p15:clr>
        </p15:guide>
        <p15:guide id="18" pos="5907">
          <p15:clr>
            <a:srgbClr val="F26B43"/>
          </p15:clr>
        </p15:guide>
        <p15:guide id="19" pos="6425">
          <p15:clr>
            <a:srgbClr val="F26B43"/>
          </p15:clr>
        </p15:guide>
        <p15:guide id="20" pos="6945">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48A81565-267D-3F35-80EB-9BB7D9A01F07}"/>
              </a:ext>
            </a:extLst>
          </p:cNvPr>
          <p:cNvPicPr>
            <a:picLocks noChangeAspect="1"/>
          </p:cNvPicPr>
          <p:nvPr userDrawn="1"/>
        </p:nvPicPr>
        <p:blipFill>
          <a:blip r:embed="rId59" cstate="screen">
            <a:extLst>
              <a:ext uri="{28A0092B-C50C-407E-A947-70E740481C1C}">
                <a14:useLocalDpi xmlns:a14="http://schemas.microsoft.com/office/drawing/2010/main"/>
              </a:ext>
            </a:extLst>
          </a:blip>
          <a:stretch>
            <a:fillRect/>
          </a:stretch>
        </p:blipFill>
        <p:spPr>
          <a:xfrm>
            <a:off x="306000" y="6345460"/>
            <a:ext cx="997793" cy="396000"/>
          </a:xfrm>
          <a:prstGeom prst="rect">
            <a:avLst/>
          </a:prstGeom>
        </p:spPr>
      </p:pic>
      <p:sp>
        <p:nvSpPr>
          <p:cNvPr id="19" name="Footer Placeholder 11">
            <a:extLst>
              <a:ext uri="{FF2B5EF4-FFF2-40B4-BE49-F238E27FC236}">
                <a16:creationId xmlns:a16="http://schemas.microsoft.com/office/drawing/2014/main" id="{58243B1D-0D15-E2EC-80B5-0085EBFF83E7}"/>
              </a:ext>
            </a:extLst>
          </p:cNvPr>
          <p:cNvSpPr txBox="1">
            <a:spLocks/>
          </p:cNvSpPr>
          <p:nvPr userDrawn="1"/>
        </p:nvSpPr>
        <p:spPr>
          <a:xfrm>
            <a:off x="1415350" y="6488110"/>
            <a:ext cx="684205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800" noProof="0">
                <a:solidFill>
                  <a:schemeClr val="tx1"/>
                </a:solidFill>
              </a:rPr>
              <a:t>Présentation d’accueil regional | 2023</a:t>
            </a:r>
          </a:p>
        </p:txBody>
      </p:sp>
      <p:sp>
        <p:nvSpPr>
          <p:cNvPr id="22" name="Footer Placeholder 11">
            <a:extLst>
              <a:ext uri="{FF2B5EF4-FFF2-40B4-BE49-F238E27FC236}">
                <a16:creationId xmlns:a16="http://schemas.microsoft.com/office/drawing/2014/main" id="{CF2FA5F7-7656-186B-159A-0D51F219D0E9}"/>
              </a:ext>
            </a:extLst>
          </p:cNvPr>
          <p:cNvSpPr txBox="1">
            <a:spLocks/>
          </p:cNvSpPr>
          <p:nvPr userDrawn="1"/>
        </p:nvSpPr>
        <p:spPr>
          <a:xfrm>
            <a:off x="11136700" y="6488110"/>
            <a:ext cx="647312" cy="136800"/>
          </a:xfrm>
          <a:prstGeom prst="rect">
            <a:avLst/>
          </a:prstGeom>
        </p:spPr>
        <p:txBody>
          <a:bodyPr vert="horz" lIns="0" tIns="0" rIns="0" bIns="0" rtlCol="0" anchor="t" anchorCtr="0">
            <a:noAutofit/>
          </a:bodyPr>
          <a:lstStyle>
            <a:defPPr>
              <a:defRPr lang="en-US"/>
            </a:defPPr>
            <a:lvl1pPr marL="0" algn="l" defTabSz="914400" rtl="0" eaLnBrk="1" latinLnBrk="0" hangingPunct="1">
              <a:defRPr sz="900" kern="1200">
                <a:solidFill>
                  <a:schemeClr val="tx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436CADD-A19C-D244-A093-502D5B78DBCA}" type="slidenum">
              <a:rPr lang="en-GB" b="0" smtClean="0">
                <a:solidFill>
                  <a:schemeClr val="tx1"/>
                </a:solidFill>
              </a:rPr>
              <a:pPr marL="0" marR="0" lvl="0" indent="0" algn="r" defTabSz="914400" rtl="0" eaLnBrk="1" fontAlgn="auto" latinLnBrk="0" hangingPunct="1">
                <a:lnSpc>
                  <a:spcPct val="100000"/>
                </a:lnSpc>
                <a:spcBef>
                  <a:spcPts val="0"/>
                </a:spcBef>
                <a:spcAft>
                  <a:spcPts val="0"/>
                </a:spcAft>
                <a:buClrTx/>
                <a:buSzTx/>
                <a:buFontTx/>
                <a:buNone/>
                <a:tabLst/>
                <a:defRPr/>
              </a:pPr>
              <a:t>‹N°›</a:t>
            </a:fld>
            <a:endParaRPr lang="en-GB" b="0">
              <a:solidFill>
                <a:schemeClr val="tx1"/>
              </a:solidFill>
            </a:endParaRPr>
          </a:p>
        </p:txBody>
      </p:sp>
    </p:spTree>
    <p:extLst>
      <p:ext uri="{BB962C8B-B14F-4D97-AF65-F5344CB8AC3E}">
        <p14:creationId xmlns:p14="http://schemas.microsoft.com/office/powerpoint/2010/main" val="2012382703"/>
      </p:ext>
    </p:extLst>
  </p:cSld>
  <p:clrMap bg1="lt1" tx1="dk1" bg2="lt2" tx2="dk2" accent1="accent1" accent2="accent2" accent3="accent3" accent4="accent4" accent5="accent5" accent6="accent6" hlink="hlink" folHlink="folHlink"/>
  <p:sldLayoutIdLst>
    <p:sldLayoutId id="2147484165"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 id="2147484293" r:id="rId12"/>
    <p:sldLayoutId id="2147484294" r:id="rId13"/>
    <p:sldLayoutId id="2147484295" r:id="rId14"/>
    <p:sldLayoutId id="2147484296" r:id="rId15"/>
    <p:sldLayoutId id="2147484297" r:id="rId16"/>
    <p:sldLayoutId id="2147484298" r:id="rId17"/>
    <p:sldLayoutId id="2147484299" r:id="rId18"/>
    <p:sldLayoutId id="2147484300" r:id="rId19"/>
    <p:sldLayoutId id="2147484301" r:id="rId20"/>
    <p:sldLayoutId id="2147484302" r:id="rId21"/>
    <p:sldLayoutId id="2147484303" r:id="rId22"/>
    <p:sldLayoutId id="2147484304" r:id="rId23"/>
    <p:sldLayoutId id="2147484305" r:id="rId24"/>
    <p:sldLayoutId id="2147484306" r:id="rId25"/>
    <p:sldLayoutId id="2147484307" r:id="rId26"/>
    <p:sldLayoutId id="2147484308" r:id="rId27"/>
    <p:sldLayoutId id="2147484309" r:id="rId28"/>
    <p:sldLayoutId id="2147484310" r:id="rId29"/>
    <p:sldLayoutId id="2147484311" r:id="rId30"/>
    <p:sldLayoutId id="2147484282" r:id="rId31"/>
    <p:sldLayoutId id="2147484253" r:id="rId32"/>
    <p:sldLayoutId id="2147484196" r:id="rId33"/>
    <p:sldLayoutId id="2147484093" r:id="rId34"/>
    <p:sldLayoutId id="2147484176" r:id="rId35"/>
    <p:sldLayoutId id="2147484177" r:id="rId36"/>
    <p:sldLayoutId id="2147484178" r:id="rId37"/>
    <p:sldLayoutId id="2147484173" r:id="rId38"/>
    <p:sldLayoutId id="2147484175" r:id="rId39"/>
    <p:sldLayoutId id="2147484169" r:id="rId40"/>
    <p:sldLayoutId id="2147484171" r:id="rId41"/>
    <p:sldLayoutId id="2147484179" r:id="rId42"/>
    <p:sldLayoutId id="2147484170" r:id="rId43"/>
    <p:sldLayoutId id="2147484180" r:id="rId44"/>
    <p:sldLayoutId id="2147484172" r:id="rId45"/>
    <p:sldLayoutId id="2147484184" r:id="rId46"/>
    <p:sldLayoutId id="2147484181" r:id="rId47"/>
    <p:sldLayoutId id="2147484103" r:id="rId48"/>
    <p:sldLayoutId id="2147484183" r:id="rId49"/>
    <p:sldLayoutId id="2147484182" r:id="rId50"/>
    <p:sldLayoutId id="2147484185" r:id="rId51"/>
    <p:sldLayoutId id="2147484186" r:id="rId52"/>
    <p:sldLayoutId id="2147484069" r:id="rId53"/>
    <p:sldLayoutId id="2147484071" r:id="rId54"/>
    <p:sldLayoutId id="2147484070" r:id="rId55"/>
    <p:sldLayoutId id="2147484217" r:id="rId56"/>
    <p:sldLayoutId id="2147484213" r:id="rId57"/>
  </p:sldLayoutIdLst>
  <p:txStyles>
    <p:titleStyle>
      <a:lvl1pPr algn="l" defTabSz="914400" rtl="0" eaLnBrk="1" latinLnBrk="0" hangingPunct="1">
        <a:lnSpc>
          <a:spcPct val="9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Arial" panose="020B0604020202020204" pitchFamily="34" charset="0"/>
        </a:defRPr>
      </a:lvl1pPr>
      <a:lvl2pPr marL="0" indent="0" algn="l" defTabSz="914400" rtl="0" eaLnBrk="1" latinLnBrk="0" hangingPunct="1">
        <a:lnSpc>
          <a:spcPct val="100000"/>
        </a:lnSpc>
        <a:spcBef>
          <a:spcPts val="0"/>
        </a:spcBef>
        <a:buFont typeface="Arial" panose="020B0604020202020204" pitchFamily="34" charset="0"/>
        <a:buNone/>
        <a:defRPr sz="1600" kern="1200">
          <a:solidFill>
            <a:schemeClr val="tx1"/>
          </a:solidFill>
          <a:latin typeface="+mn-lt"/>
          <a:ea typeface="+mn-ea"/>
          <a:cs typeface="Arial" panose="020B0604020202020204" pitchFamily="34" charset="0"/>
        </a:defRPr>
      </a:lvl2pPr>
      <a:lvl3pPr marL="0" indent="0" algn="l" defTabSz="914400" rtl="0" eaLnBrk="1" latinLnBrk="0" hangingPunct="1">
        <a:lnSpc>
          <a:spcPct val="100000"/>
        </a:lnSpc>
        <a:spcBef>
          <a:spcPts val="0"/>
        </a:spcBef>
        <a:buFont typeface="Arial" panose="020B0604020202020204" pitchFamily="34" charset="0"/>
        <a:buNone/>
        <a:defRPr sz="1200" kern="1200">
          <a:solidFill>
            <a:schemeClr val="tx1"/>
          </a:solidFill>
          <a:latin typeface="+mj-lt"/>
          <a:ea typeface="+mn-ea"/>
          <a:cs typeface="Arial" panose="020B0604020202020204" pitchFamily="34" charset="0"/>
        </a:defRPr>
      </a:lvl3pPr>
      <a:lvl4pPr marL="0" indent="0" algn="l" defTabSz="914400" rtl="0" eaLnBrk="1" latinLnBrk="0" hangingPunct="1">
        <a:lnSpc>
          <a:spcPct val="100000"/>
        </a:lnSpc>
        <a:spcBef>
          <a:spcPts val="0"/>
        </a:spcBef>
        <a:buFont typeface="Arial" panose="020B0604020202020204" pitchFamily="34" charset="0"/>
        <a:buNone/>
        <a:defRPr sz="1200" b="0" kern="1200">
          <a:solidFill>
            <a:schemeClr val="tx1"/>
          </a:solidFill>
          <a:latin typeface="+mn-lt"/>
          <a:ea typeface="+mn-ea"/>
          <a:cs typeface="Arial" panose="020B0604020202020204" pitchFamily="34" charset="0"/>
        </a:defRPr>
      </a:lvl4pPr>
      <a:lvl5pPr marL="0" indent="0" algn="l" defTabSz="914400" rtl="0" eaLnBrk="1" latinLnBrk="0" hangingPunct="1">
        <a:lnSpc>
          <a:spcPct val="100000"/>
        </a:lnSpc>
        <a:spcBef>
          <a:spcPts val="0"/>
        </a:spcBef>
        <a:buFont typeface="Arial" panose="020B0604020202020204" pitchFamily="34" charset="0"/>
        <a:buNone/>
        <a:defRPr sz="1200" b="0" kern="1200">
          <a:solidFill>
            <a:schemeClr val="tx1"/>
          </a:solidFill>
          <a:latin typeface="+mn-lt"/>
          <a:ea typeface="+mn-ea"/>
          <a:cs typeface="Arial" panose="020B0604020202020204" pitchFamily="34" charset="0"/>
        </a:defRPr>
      </a:lvl5pPr>
      <a:lvl6pPr marL="0" indent="0" algn="l" defTabSz="914400" rtl="0" eaLnBrk="1" latinLnBrk="0" hangingPunct="1">
        <a:lnSpc>
          <a:spcPct val="100000"/>
        </a:lnSpc>
        <a:spcBef>
          <a:spcPts val="0"/>
        </a:spcBef>
        <a:buFont typeface="Arial" panose="020B0604020202020204" pitchFamily="34" charset="0"/>
        <a:buNone/>
        <a:defRPr sz="1200" b="0" kern="1200">
          <a:solidFill>
            <a:schemeClr val="tx1"/>
          </a:solidFill>
          <a:latin typeface="+mn-lt"/>
          <a:ea typeface="+mn-ea"/>
          <a:cs typeface="+mn-cs"/>
        </a:defRPr>
      </a:lvl6pPr>
      <a:lvl7pPr marL="0" indent="0" algn="l" defTabSz="914400" rtl="0" eaLnBrk="1" latinLnBrk="0" hangingPunct="1">
        <a:lnSpc>
          <a:spcPct val="100000"/>
        </a:lnSpc>
        <a:spcBef>
          <a:spcPts val="0"/>
        </a:spcBef>
        <a:buFont typeface="Arial" panose="020B0604020202020204" pitchFamily="34" charset="0"/>
        <a:buNone/>
        <a:defRPr sz="1200" b="0" kern="1200">
          <a:solidFill>
            <a:schemeClr val="tx1"/>
          </a:solidFill>
          <a:latin typeface="+mn-lt"/>
          <a:ea typeface="+mn-ea"/>
          <a:cs typeface="+mn-cs"/>
        </a:defRPr>
      </a:lvl7pPr>
      <a:lvl8pPr marL="0" indent="0" algn="l" defTabSz="914400" rtl="0" eaLnBrk="1" latinLnBrk="0" hangingPunct="1">
        <a:lnSpc>
          <a:spcPct val="100000"/>
        </a:lnSpc>
        <a:spcBef>
          <a:spcPts val="0"/>
        </a:spcBef>
        <a:buFont typeface="Arial" panose="020B0604020202020204" pitchFamily="34" charset="0"/>
        <a:buNone/>
        <a:defRPr sz="1200" b="0" kern="120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1200" b="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423">
          <p15:clr>
            <a:srgbClr val="F26B43"/>
          </p15:clr>
        </p15:guide>
        <p15:guide id="4" orient="horz" pos="346">
          <p15:clr>
            <a:srgbClr val="F26B43"/>
          </p15:clr>
        </p15:guide>
        <p15:guide id="5" orient="horz" pos="4065">
          <p15:clr>
            <a:srgbClr val="F26B43"/>
          </p15:clr>
        </p15:guide>
        <p15:guide id="6" pos="257">
          <p15:clr>
            <a:srgbClr val="F26B43"/>
          </p15:clr>
        </p15:guide>
        <p15:guide id="7" pos="1935">
          <p15:clr>
            <a:srgbClr val="F26B43"/>
          </p15:clr>
        </p15:guide>
        <p15:guide id="8" pos="5564">
          <p15:clr>
            <a:srgbClr val="F26B43"/>
          </p15:clr>
        </p15:guide>
        <p15:guide id="9" pos="3024">
          <p15:clr>
            <a:srgbClr val="F26B43"/>
          </p15:clr>
        </p15:guide>
        <p15:guide id="10" pos="3749">
          <p15:clr>
            <a:srgbClr val="F26B43"/>
          </p15:clr>
        </p15:guide>
        <p15:guide id="11" pos="2116">
          <p15:clr>
            <a:srgbClr val="F26B43"/>
          </p15:clr>
        </p15:guide>
        <p15:guide id="12" pos="6471">
          <p15:clr>
            <a:srgbClr val="F26B43"/>
          </p15:clr>
        </p15:guide>
        <p15:guide id="13" pos="5745">
          <p15:clr>
            <a:srgbClr val="F26B43"/>
          </p15:clr>
        </p15:guide>
        <p15:guide id="14" pos="3931">
          <p15:clr>
            <a:srgbClr val="F26B43"/>
          </p15:clr>
        </p15:guide>
        <p15:guide id="15" pos="6652">
          <p15:clr>
            <a:srgbClr val="F26B43"/>
          </p15:clr>
        </p15:guide>
        <p15:guide id="16" pos="2842">
          <p15:clr>
            <a:srgbClr val="F26B43"/>
          </p15:clr>
        </p15:guide>
        <p15:guide id="17" pos="1028">
          <p15:clr>
            <a:srgbClr val="F26B43"/>
          </p15:clr>
        </p15:guide>
        <p15:guide id="18" pos="1209">
          <p15:clr>
            <a:srgbClr val="F26B43"/>
          </p15:clr>
        </p15:guide>
        <p15:guide id="19" pos="4656">
          <p15:clr>
            <a:srgbClr val="F26B43"/>
          </p15:clr>
        </p15:guide>
        <p15:guide id="20" pos="4838">
          <p15:clr>
            <a:srgbClr val="F26B43"/>
          </p15:clr>
        </p15:guide>
        <p15:guide id="21" orient="horz" pos="3838">
          <p15:clr>
            <a:srgbClr val="F26B43"/>
          </p15:clr>
        </p15:guide>
        <p15:guide id="22" pos="438" userDrawn="1">
          <p15:clr>
            <a:srgbClr val="F26B43"/>
          </p15:clr>
        </p15:guide>
        <p15:guide id="23"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63.png"/></Relationships>
</file>

<file path=ppt/slides/_rels/slide2.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notesSlide" Target="../notesSlides/notesSlide2.xml"/><Relationship Id="rId5" Type="http://schemas.openxmlformats.org/officeDocument/2006/relationships/slideLayout" Target="../slideLayouts/slideLayout60.xml"/><Relationship Id="rId4" Type="http://schemas.openxmlformats.org/officeDocument/2006/relationships/tags" Target="../tags/tag54.xml"/></Relationships>
</file>

<file path=ppt/slides/_rels/slide3.xml.rels><?xml version="1.0" encoding="UTF-8" standalone="yes"?>
<Relationships xmlns="http://schemas.openxmlformats.org/package/2006/relationships"><Relationship Id="rId13" Type="http://schemas.openxmlformats.org/officeDocument/2006/relationships/tags" Target="../tags/tag67.xml"/><Relationship Id="rId18" Type="http://schemas.openxmlformats.org/officeDocument/2006/relationships/tags" Target="../tags/tag72.xml"/><Relationship Id="rId26" Type="http://schemas.openxmlformats.org/officeDocument/2006/relationships/image" Target="../media/image65.jpeg"/><Relationship Id="rId3" Type="http://schemas.openxmlformats.org/officeDocument/2006/relationships/tags" Target="../tags/tag57.xml"/><Relationship Id="rId21" Type="http://schemas.openxmlformats.org/officeDocument/2006/relationships/tags" Target="../tags/tag75.xml"/><Relationship Id="rId34" Type="http://schemas.openxmlformats.org/officeDocument/2006/relationships/image" Target="../media/image73.png"/><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tags" Target="../tags/tag71.xml"/><Relationship Id="rId25" Type="http://schemas.openxmlformats.org/officeDocument/2006/relationships/image" Target="../media/image64.jpeg"/><Relationship Id="rId33" Type="http://schemas.openxmlformats.org/officeDocument/2006/relationships/image" Target="../media/image72.jpeg"/><Relationship Id="rId2" Type="http://schemas.openxmlformats.org/officeDocument/2006/relationships/tags" Target="../tags/tag56.xml"/><Relationship Id="rId16" Type="http://schemas.openxmlformats.org/officeDocument/2006/relationships/tags" Target="../tags/tag70.xml"/><Relationship Id="rId20" Type="http://schemas.openxmlformats.org/officeDocument/2006/relationships/tags" Target="../tags/tag74.xml"/><Relationship Id="rId29" Type="http://schemas.openxmlformats.org/officeDocument/2006/relationships/image" Target="../media/image68.png"/><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24" Type="http://schemas.openxmlformats.org/officeDocument/2006/relationships/notesSlide" Target="../notesSlides/notesSlide3.xml"/><Relationship Id="rId32" Type="http://schemas.openxmlformats.org/officeDocument/2006/relationships/image" Target="../media/image71.jpeg"/><Relationship Id="rId5" Type="http://schemas.openxmlformats.org/officeDocument/2006/relationships/tags" Target="../tags/tag59.xml"/><Relationship Id="rId15" Type="http://schemas.openxmlformats.org/officeDocument/2006/relationships/tags" Target="../tags/tag69.xml"/><Relationship Id="rId23" Type="http://schemas.openxmlformats.org/officeDocument/2006/relationships/slideLayout" Target="../slideLayouts/slideLayout130.xml"/><Relationship Id="rId28" Type="http://schemas.openxmlformats.org/officeDocument/2006/relationships/image" Target="../media/image67.jpeg"/><Relationship Id="rId10" Type="http://schemas.openxmlformats.org/officeDocument/2006/relationships/tags" Target="../tags/tag64.xml"/><Relationship Id="rId19" Type="http://schemas.openxmlformats.org/officeDocument/2006/relationships/tags" Target="../tags/tag73.xml"/><Relationship Id="rId31" Type="http://schemas.openxmlformats.org/officeDocument/2006/relationships/image" Target="../media/image70.png"/><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 Id="rId22" Type="http://schemas.openxmlformats.org/officeDocument/2006/relationships/tags" Target="../tags/tag76.xml"/><Relationship Id="rId27" Type="http://schemas.openxmlformats.org/officeDocument/2006/relationships/image" Target="../media/image66.jpeg"/><Relationship Id="rId30" Type="http://schemas.openxmlformats.org/officeDocument/2006/relationships/image" Target="../media/image69.png"/><Relationship Id="rId8" Type="http://schemas.openxmlformats.org/officeDocument/2006/relationships/tags" Target="../tags/tag62.xml"/></Relationships>
</file>

<file path=ppt/slides/_rels/slide4.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tags" Target="../tags/tag89.xml"/><Relationship Id="rId18" Type="http://schemas.openxmlformats.org/officeDocument/2006/relationships/tags" Target="../tags/tag94.xml"/><Relationship Id="rId3" Type="http://schemas.openxmlformats.org/officeDocument/2006/relationships/tags" Target="../tags/tag79.xml"/><Relationship Id="rId21" Type="http://schemas.openxmlformats.org/officeDocument/2006/relationships/tags" Target="../tags/tag97.xml"/><Relationship Id="rId7" Type="http://schemas.openxmlformats.org/officeDocument/2006/relationships/tags" Target="../tags/tag83.xml"/><Relationship Id="rId12" Type="http://schemas.openxmlformats.org/officeDocument/2006/relationships/tags" Target="../tags/tag88.xml"/><Relationship Id="rId17" Type="http://schemas.openxmlformats.org/officeDocument/2006/relationships/tags" Target="../tags/tag93.xml"/><Relationship Id="rId25" Type="http://schemas.openxmlformats.org/officeDocument/2006/relationships/image" Target="../media/image74.jpeg"/><Relationship Id="rId2" Type="http://schemas.openxmlformats.org/officeDocument/2006/relationships/tags" Target="../tags/tag78.xml"/><Relationship Id="rId16" Type="http://schemas.openxmlformats.org/officeDocument/2006/relationships/tags" Target="../tags/tag92.xml"/><Relationship Id="rId20" Type="http://schemas.openxmlformats.org/officeDocument/2006/relationships/tags" Target="../tags/tag96.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24" Type="http://schemas.openxmlformats.org/officeDocument/2006/relationships/notesSlide" Target="../notesSlides/notesSlide4.xml"/><Relationship Id="rId5" Type="http://schemas.openxmlformats.org/officeDocument/2006/relationships/tags" Target="../tags/tag81.xml"/><Relationship Id="rId15" Type="http://schemas.openxmlformats.org/officeDocument/2006/relationships/tags" Target="../tags/tag91.xml"/><Relationship Id="rId23" Type="http://schemas.openxmlformats.org/officeDocument/2006/relationships/slideLayout" Target="../slideLayouts/slideLayout69.xml"/><Relationship Id="rId10" Type="http://schemas.openxmlformats.org/officeDocument/2006/relationships/tags" Target="../tags/tag86.xml"/><Relationship Id="rId19" Type="http://schemas.openxmlformats.org/officeDocument/2006/relationships/tags" Target="../tags/tag95.xml"/><Relationship Id="rId4" Type="http://schemas.openxmlformats.org/officeDocument/2006/relationships/tags" Target="../tags/tag80.xml"/><Relationship Id="rId9" Type="http://schemas.openxmlformats.org/officeDocument/2006/relationships/tags" Target="../tags/tag85.xml"/><Relationship Id="rId14" Type="http://schemas.openxmlformats.org/officeDocument/2006/relationships/tags" Target="../tags/tag90.xml"/><Relationship Id="rId22" Type="http://schemas.openxmlformats.org/officeDocument/2006/relationships/tags" Target="../tags/tag98.xml"/></Relationships>
</file>

<file path=ppt/slides/_rels/slide5.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tags" Target="../tags/tag111.xml"/><Relationship Id="rId18" Type="http://schemas.openxmlformats.org/officeDocument/2006/relationships/tags" Target="../tags/tag116.xml"/><Relationship Id="rId26" Type="http://schemas.openxmlformats.org/officeDocument/2006/relationships/image" Target="../media/image75.jpeg"/><Relationship Id="rId3" Type="http://schemas.openxmlformats.org/officeDocument/2006/relationships/tags" Target="../tags/tag101.xml"/><Relationship Id="rId21" Type="http://schemas.openxmlformats.org/officeDocument/2006/relationships/tags" Target="../tags/tag119.xml"/><Relationship Id="rId7" Type="http://schemas.openxmlformats.org/officeDocument/2006/relationships/tags" Target="../tags/tag105.xml"/><Relationship Id="rId12" Type="http://schemas.openxmlformats.org/officeDocument/2006/relationships/tags" Target="../tags/tag110.xml"/><Relationship Id="rId17" Type="http://schemas.openxmlformats.org/officeDocument/2006/relationships/tags" Target="../tags/tag115.xml"/><Relationship Id="rId25" Type="http://schemas.openxmlformats.org/officeDocument/2006/relationships/notesSlide" Target="../notesSlides/notesSlide5.xml"/><Relationship Id="rId2" Type="http://schemas.openxmlformats.org/officeDocument/2006/relationships/tags" Target="../tags/tag100.xml"/><Relationship Id="rId16" Type="http://schemas.openxmlformats.org/officeDocument/2006/relationships/tags" Target="../tags/tag114.xml"/><Relationship Id="rId20" Type="http://schemas.openxmlformats.org/officeDocument/2006/relationships/tags" Target="../tags/tag118.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24" Type="http://schemas.openxmlformats.org/officeDocument/2006/relationships/slideLayout" Target="../slideLayouts/slideLayout69.xml"/><Relationship Id="rId5" Type="http://schemas.openxmlformats.org/officeDocument/2006/relationships/tags" Target="../tags/tag103.xml"/><Relationship Id="rId15" Type="http://schemas.openxmlformats.org/officeDocument/2006/relationships/tags" Target="../tags/tag113.xml"/><Relationship Id="rId23" Type="http://schemas.openxmlformats.org/officeDocument/2006/relationships/tags" Target="../tags/tag121.xml"/><Relationship Id="rId10" Type="http://schemas.openxmlformats.org/officeDocument/2006/relationships/tags" Target="../tags/tag108.xml"/><Relationship Id="rId19" Type="http://schemas.openxmlformats.org/officeDocument/2006/relationships/tags" Target="../tags/tag117.xml"/><Relationship Id="rId4" Type="http://schemas.openxmlformats.org/officeDocument/2006/relationships/tags" Target="../tags/tag102.xml"/><Relationship Id="rId9" Type="http://schemas.openxmlformats.org/officeDocument/2006/relationships/tags" Target="../tags/tag107.xml"/><Relationship Id="rId14" Type="http://schemas.openxmlformats.org/officeDocument/2006/relationships/tags" Target="../tags/tag112.xml"/><Relationship Id="rId22" Type="http://schemas.openxmlformats.org/officeDocument/2006/relationships/tags" Target="../tags/tag120.xml"/></Relationships>
</file>

<file path=ppt/slides/_rels/slide6.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notesSlide" Target="../notesSlides/notesSlide6.xml"/><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slideLayout" Target="../slideLayouts/slideLayout69.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tags" Target="../tags/tag132.xml"/><Relationship Id="rId5" Type="http://schemas.openxmlformats.org/officeDocument/2006/relationships/tags" Target="../tags/tag126.xml"/><Relationship Id="rId15" Type="http://schemas.openxmlformats.org/officeDocument/2006/relationships/image" Target="../media/image77.png"/><Relationship Id="rId10" Type="http://schemas.openxmlformats.org/officeDocument/2006/relationships/tags" Target="../tags/tag131.xml"/><Relationship Id="rId4" Type="http://schemas.openxmlformats.org/officeDocument/2006/relationships/tags" Target="../tags/tag125.xml"/><Relationship Id="rId9" Type="http://schemas.openxmlformats.org/officeDocument/2006/relationships/tags" Target="../tags/tag130.xml"/><Relationship Id="rId14" Type="http://schemas.openxmlformats.org/officeDocument/2006/relationships/image" Target="../media/image76.png"/></Relationships>
</file>

<file path=ppt/slides/_rels/slide7.xml.rels><?xml version="1.0" encoding="UTF-8" standalone="yes"?>
<Relationships xmlns="http://schemas.openxmlformats.org/package/2006/relationships"><Relationship Id="rId8" Type="http://schemas.openxmlformats.org/officeDocument/2006/relationships/tags" Target="../tags/tag140.xml"/><Relationship Id="rId13" Type="http://schemas.openxmlformats.org/officeDocument/2006/relationships/tags" Target="../tags/tag145.xml"/><Relationship Id="rId18" Type="http://schemas.openxmlformats.org/officeDocument/2006/relationships/tags" Target="../tags/tag150.xml"/><Relationship Id="rId3" Type="http://schemas.openxmlformats.org/officeDocument/2006/relationships/tags" Target="../tags/tag135.xml"/><Relationship Id="rId21" Type="http://schemas.openxmlformats.org/officeDocument/2006/relationships/tags" Target="../tags/tag153.xml"/><Relationship Id="rId7" Type="http://schemas.openxmlformats.org/officeDocument/2006/relationships/tags" Target="../tags/tag139.xml"/><Relationship Id="rId12" Type="http://schemas.openxmlformats.org/officeDocument/2006/relationships/tags" Target="../tags/tag144.xml"/><Relationship Id="rId17" Type="http://schemas.openxmlformats.org/officeDocument/2006/relationships/tags" Target="../tags/tag149.xml"/><Relationship Id="rId25" Type="http://schemas.microsoft.com/office/2007/relationships/hdphoto" Target="../media/hdphoto1.wdp"/><Relationship Id="rId2" Type="http://schemas.openxmlformats.org/officeDocument/2006/relationships/tags" Target="../tags/tag134.xml"/><Relationship Id="rId16" Type="http://schemas.openxmlformats.org/officeDocument/2006/relationships/tags" Target="../tags/tag148.xml"/><Relationship Id="rId20" Type="http://schemas.openxmlformats.org/officeDocument/2006/relationships/tags" Target="../tags/tag152.xml"/><Relationship Id="rId1" Type="http://schemas.openxmlformats.org/officeDocument/2006/relationships/tags" Target="../tags/tag133.xml"/><Relationship Id="rId6" Type="http://schemas.openxmlformats.org/officeDocument/2006/relationships/tags" Target="../tags/tag138.xml"/><Relationship Id="rId11" Type="http://schemas.openxmlformats.org/officeDocument/2006/relationships/tags" Target="../tags/tag143.xml"/><Relationship Id="rId24" Type="http://schemas.openxmlformats.org/officeDocument/2006/relationships/image" Target="../media/image78.png"/><Relationship Id="rId5" Type="http://schemas.openxmlformats.org/officeDocument/2006/relationships/tags" Target="../tags/tag137.xml"/><Relationship Id="rId15" Type="http://schemas.openxmlformats.org/officeDocument/2006/relationships/tags" Target="../tags/tag147.xml"/><Relationship Id="rId23" Type="http://schemas.openxmlformats.org/officeDocument/2006/relationships/notesSlide" Target="../notesSlides/notesSlide7.xml"/><Relationship Id="rId10" Type="http://schemas.openxmlformats.org/officeDocument/2006/relationships/tags" Target="../tags/tag142.xml"/><Relationship Id="rId19" Type="http://schemas.openxmlformats.org/officeDocument/2006/relationships/tags" Target="../tags/tag151.xml"/><Relationship Id="rId4" Type="http://schemas.openxmlformats.org/officeDocument/2006/relationships/tags" Target="../tags/tag136.xml"/><Relationship Id="rId9" Type="http://schemas.openxmlformats.org/officeDocument/2006/relationships/tags" Target="../tags/tag141.xml"/><Relationship Id="rId14" Type="http://schemas.openxmlformats.org/officeDocument/2006/relationships/tags" Target="../tags/tag146.xml"/><Relationship Id="rId22"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image" Target="../media/image79.png"/><Relationship Id="rId3" Type="http://schemas.openxmlformats.org/officeDocument/2006/relationships/tags" Target="../tags/tag156.xml"/><Relationship Id="rId21" Type="http://schemas.openxmlformats.org/officeDocument/2006/relationships/tags" Target="../tags/tag174.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notesSlide" Target="../notesSlides/notesSlide8.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slideLayout" Target="../slideLayouts/slideLayout69.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microsoft.com/office/2007/relationships/hdphoto" Target="../media/hdphoto2.wdp"/><Relationship Id="rId10" Type="http://schemas.openxmlformats.org/officeDocument/2006/relationships/tags" Target="../tags/tag163.xml"/><Relationship Id="rId19" Type="http://schemas.openxmlformats.org/officeDocument/2006/relationships/tags" Target="../tags/tag172.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image" Target="../media/image80.png"/></Relationships>
</file>

<file path=ppt/slides/_rels/slide9.xml.rels><?xml version="1.0" encoding="UTF-8" standalone="yes"?>
<Relationships xmlns="http://schemas.openxmlformats.org/package/2006/relationships"><Relationship Id="rId3" Type="http://schemas.openxmlformats.org/officeDocument/2006/relationships/tags" Target="../tags/tag179.xml"/><Relationship Id="rId7" Type="http://schemas.openxmlformats.org/officeDocument/2006/relationships/image" Target="../media/image81.png"/><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notesSlide" Target="../notesSlides/notesSlide9.xml"/><Relationship Id="rId5" Type="http://schemas.openxmlformats.org/officeDocument/2006/relationships/slideLayout" Target="../slideLayouts/slideLayout69.xml"/><Relationship Id="rId4" Type="http://schemas.openxmlformats.org/officeDocument/2006/relationships/tags" Target="../tags/tag180.xml"/></Relationships>
</file>

<file path=ppt/slides/_rels/slide10.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image" Target="../media/image82.jpeg"/><Relationship Id="rId3" Type="http://schemas.openxmlformats.org/officeDocument/2006/relationships/tags" Target="../tags/tag183.xml"/><Relationship Id="rId7" Type="http://schemas.openxmlformats.org/officeDocument/2006/relationships/tags" Target="../tags/tag187.xml"/><Relationship Id="rId12" Type="http://schemas.openxmlformats.org/officeDocument/2006/relationships/notesSlide" Target="../notesSlides/notesSlide10.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slideLayout" Target="../slideLayouts/slideLayout69.xml"/><Relationship Id="rId5" Type="http://schemas.openxmlformats.org/officeDocument/2006/relationships/tags" Target="../tags/tag185.xml"/><Relationship Id="rId10" Type="http://schemas.openxmlformats.org/officeDocument/2006/relationships/tags" Target="../tags/tag190.xml"/><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image" Target="../media/image83.jpeg"/></Relationships>
</file>

<file path=ppt/slides/_rels/slide11.xml.rels><?xml version="1.0" encoding="UTF-8" standalone="yes"?>
<Relationships xmlns="http://schemas.openxmlformats.org/package/2006/relationships"><Relationship Id="rId8" Type="http://schemas.openxmlformats.org/officeDocument/2006/relationships/tags" Target="../tags/tag198.xml"/><Relationship Id="rId13" Type="http://schemas.openxmlformats.org/officeDocument/2006/relationships/tags" Target="../tags/tag203.xml"/><Relationship Id="rId18" Type="http://schemas.openxmlformats.org/officeDocument/2006/relationships/tags" Target="../tags/tag208.xml"/><Relationship Id="rId3" Type="http://schemas.openxmlformats.org/officeDocument/2006/relationships/tags" Target="../tags/tag193.xml"/><Relationship Id="rId21" Type="http://schemas.openxmlformats.org/officeDocument/2006/relationships/tags" Target="../tags/tag211.xml"/><Relationship Id="rId7" Type="http://schemas.openxmlformats.org/officeDocument/2006/relationships/tags" Target="../tags/tag197.xml"/><Relationship Id="rId12" Type="http://schemas.openxmlformats.org/officeDocument/2006/relationships/tags" Target="../tags/tag202.xml"/><Relationship Id="rId17" Type="http://schemas.openxmlformats.org/officeDocument/2006/relationships/tags" Target="../tags/tag207.xml"/><Relationship Id="rId2" Type="http://schemas.openxmlformats.org/officeDocument/2006/relationships/tags" Target="../tags/tag192.xml"/><Relationship Id="rId16" Type="http://schemas.openxmlformats.org/officeDocument/2006/relationships/tags" Target="../tags/tag206.xml"/><Relationship Id="rId20" Type="http://schemas.openxmlformats.org/officeDocument/2006/relationships/tags" Target="../tags/tag210.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24" Type="http://schemas.openxmlformats.org/officeDocument/2006/relationships/image" Target="../media/image84.png"/><Relationship Id="rId5" Type="http://schemas.openxmlformats.org/officeDocument/2006/relationships/tags" Target="../tags/tag195.xml"/><Relationship Id="rId15" Type="http://schemas.openxmlformats.org/officeDocument/2006/relationships/tags" Target="../tags/tag205.xml"/><Relationship Id="rId23" Type="http://schemas.openxmlformats.org/officeDocument/2006/relationships/notesSlide" Target="../notesSlides/notesSlide11.xml"/><Relationship Id="rId10" Type="http://schemas.openxmlformats.org/officeDocument/2006/relationships/tags" Target="../tags/tag200.xml"/><Relationship Id="rId19" Type="http://schemas.openxmlformats.org/officeDocument/2006/relationships/tags" Target="../tags/tag209.xml"/><Relationship Id="rId4" Type="http://schemas.openxmlformats.org/officeDocument/2006/relationships/tags" Target="../tags/tag194.xml"/><Relationship Id="rId9" Type="http://schemas.openxmlformats.org/officeDocument/2006/relationships/tags" Target="../tags/tag199.xml"/><Relationship Id="rId14" Type="http://schemas.openxmlformats.org/officeDocument/2006/relationships/tags" Target="../tags/tag204.xml"/><Relationship Id="rId22"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8" Type="http://schemas.openxmlformats.org/officeDocument/2006/relationships/tags" Target="../tags/tag219.xml"/><Relationship Id="rId13" Type="http://schemas.openxmlformats.org/officeDocument/2006/relationships/tags" Target="../tags/tag224.xml"/><Relationship Id="rId18" Type="http://schemas.openxmlformats.org/officeDocument/2006/relationships/slideLayout" Target="../slideLayouts/slideLayout69.xml"/><Relationship Id="rId3" Type="http://schemas.openxmlformats.org/officeDocument/2006/relationships/tags" Target="../tags/tag214.xml"/><Relationship Id="rId7" Type="http://schemas.openxmlformats.org/officeDocument/2006/relationships/tags" Target="../tags/tag218.xml"/><Relationship Id="rId12" Type="http://schemas.openxmlformats.org/officeDocument/2006/relationships/tags" Target="../tags/tag223.xml"/><Relationship Id="rId17" Type="http://schemas.openxmlformats.org/officeDocument/2006/relationships/tags" Target="../tags/tag228.xml"/><Relationship Id="rId2" Type="http://schemas.openxmlformats.org/officeDocument/2006/relationships/tags" Target="../tags/tag213.xml"/><Relationship Id="rId16" Type="http://schemas.openxmlformats.org/officeDocument/2006/relationships/tags" Target="../tags/tag227.xml"/><Relationship Id="rId20" Type="http://schemas.openxmlformats.org/officeDocument/2006/relationships/image" Target="../media/image85.png"/><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tags" Target="../tags/tag222.xml"/><Relationship Id="rId5" Type="http://schemas.openxmlformats.org/officeDocument/2006/relationships/tags" Target="../tags/tag216.xml"/><Relationship Id="rId15" Type="http://schemas.openxmlformats.org/officeDocument/2006/relationships/tags" Target="../tags/tag226.xml"/><Relationship Id="rId10" Type="http://schemas.openxmlformats.org/officeDocument/2006/relationships/tags" Target="../tags/tag221.xml"/><Relationship Id="rId19" Type="http://schemas.openxmlformats.org/officeDocument/2006/relationships/notesSlide" Target="../notesSlides/notesSlide12.xml"/><Relationship Id="rId4" Type="http://schemas.openxmlformats.org/officeDocument/2006/relationships/tags" Target="../tags/tag215.xml"/><Relationship Id="rId9" Type="http://schemas.openxmlformats.org/officeDocument/2006/relationships/tags" Target="../tags/tag220.xml"/><Relationship Id="rId14" Type="http://schemas.openxmlformats.org/officeDocument/2006/relationships/tags" Target="../tags/tag225.xml"/></Relationships>
</file>

<file path=ppt/slides/_rels/slide13.xml.rels><?xml version="1.0" encoding="UTF-8" standalone="yes"?>
<Relationships xmlns="http://schemas.openxmlformats.org/package/2006/relationships"><Relationship Id="rId8" Type="http://schemas.openxmlformats.org/officeDocument/2006/relationships/tags" Target="../tags/tag236.xml"/><Relationship Id="rId13" Type="http://schemas.openxmlformats.org/officeDocument/2006/relationships/tags" Target="../tags/tag241.xml"/><Relationship Id="rId18" Type="http://schemas.openxmlformats.org/officeDocument/2006/relationships/tags" Target="../tags/tag246.xml"/><Relationship Id="rId3" Type="http://schemas.openxmlformats.org/officeDocument/2006/relationships/tags" Target="../tags/tag231.xml"/><Relationship Id="rId21" Type="http://schemas.openxmlformats.org/officeDocument/2006/relationships/tags" Target="../tags/tag249.xml"/><Relationship Id="rId7" Type="http://schemas.openxmlformats.org/officeDocument/2006/relationships/tags" Target="../tags/tag235.xml"/><Relationship Id="rId12" Type="http://schemas.openxmlformats.org/officeDocument/2006/relationships/tags" Target="../tags/tag240.xml"/><Relationship Id="rId17" Type="http://schemas.openxmlformats.org/officeDocument/2006/relationships/tags" Target="../tags/tag245.xml"/><Relationship Id="rId2" Type="http://schemas.openxmlformats.org/officeDocument/2006/relationships/tags" Target="../tags/tag230.xml"/><Relationship Id="rId16" Type="http://schemas.openxmlformats.org/officeDocument/2006/relationships/tags" Target="../tags/tag244.xml"/><Relationship Id="rId20" Type="http://schemas.openxmlformats.org/officeDocument/2006/relationships/tags" Target="../tags/tag248.xml"/><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tags" Target="../tags/tag239.xml"/><Relationship Id="rId24" Type="http://schemas.openxmlformats.org/officeDocument/2006/relationships/image" Target="../media/image86.jpeg"/><Relationship Id="rId5" Type="http://schemas.openxmlformats.org/officeDocument/2006/relationships/tags" Target="../tags/tag233.xml"/><Relationship Id="rId15" Type="http://schemas.openxmlformats.org/officeDocument/2006/relationships/tags" Target="../tags/tag243.xml"/><Relationship Id="rId23" Type="http://schemas.openxmlformats.org/officeDocument/2006/relationships/notesSlide" Target="../notesSlides/notesSlide13.xml"/><Relationship Id="rId10" Type="http://schemas.openxmlformats.org/officeDocument/2006/relationships/tags" Target="../tags/tag238.xml"/><Relationship Id="rId19" Type="http://schemas.openxmlformats.org/officeDocument/2006/relationships/tags" Target="../tags/tag247.xml"/><Relationship Id="rId4" Type="http://schemas.openxmlformats.org/officeDocument/2006/relationships/tags" Target="../tags/tag232.xml"/><Relationship Id="rId9" Type="http://schemas.openxmlformats.org/officeDocument/2006/relationships/tags" Target="../tags/tag237.xml"/><Relationship Id="rId14" Type="http://schemas.openxmlformats.org/officeDocument/2006/relationships/tags" Target="../tags/tag242.xml"/><Relationship Id="rId22" Type="http://schemas.openxmlformats.org/officeDocument/2006/relationships/slideLayout" Target="../slideLayouts/slideLayout69.xml"/></Relationships>
</file>

<file path=ppt/slides/_rels/slide14.xml.rels><?xml version="1.0" encoding="UTF-8" standalone="yes"?>
<Relationships xmlns="http://schemas.openxmlformats.org/package/2006/relationships"><Relationship Id="rId13" Type="http://schemas.openxmlformats.org/officeDocument/2006/relationships/tags" Target="../tags/tag262.xml"/><Relationship Id="rId18" Type="http://schemas.openxmlformats.org/officeDocument/2006/relationships/tags" Target="../tags/tag267.xml"/><Relationship Id="rId26" Type="http://schemas.openxmlformats.org/officeDocument/2006/relationships/tags" Target="../tags/tag275.xml"/><Relationship Id="rId3" Type="http://schemas.openxmlformats.org/officeDocument/2006/relationships/tags" Target="../tags/tag252.xml"/><Relationship Id="rId21" Type="http://schemas.openxmlformats.org/officeDocument/2006/relationships/tags" Target="../tags/tag270.xml"/><Relationship Id="rId34" Type="http://schemas.openxmlformats.org/officeDocument/2006/relationships/notesSlide" Target="../notesSlides/notesSlide14.xml"/><Relationship Id="rId7" Type="http://schemas.openxmlformats.org/officeDocument/2006/relationships/tags" Target="../tags/tag256.xml"/><Relationship Id="rId12" Type="http://schemas.openxmlformats.org/officeDocument/2006/relationships/tags" Target="../tags/tag261.xml"/><Relationship Id="rId17" Type="http://schemas.openxmlformats.org/officeDocument/2006/relationships/tags" Target="../tags/tag266.xml"/><Relationship Id="rId25" Type="http://schemas.openxmlformats.org/officeDocument/2006/relationships/tags" Target="../tags/tag274.xml"/><Relationship Id="rId33" Type="http://schemas.openxmlformats.org/officeDocument/2006/relationships/slideLayout" Target="../slideLayouts/slideLayout69.xml"/><Relationship Id="rId2" Type="http://schemas.openxmlformats.org/officeDocument/2006/relationships/tags" Target="../tags/tag251.xml"/><Relationship Id="rId16" Type="http://schemas.openxmlformats.org/officeDocument/2006/relationships/tags" Target="../tags/tag265.xml"/><Relationship Id="rId20" Type="http://schemas.openxmlformats.org/officeDocument/2006/relationships/tags" Target="../tags/tag269.xml"/><Relationship Id="rId29" Type="http://schemas.openxmlformats.org/officeDocument/2006/relationships/tags" Target="../tags/tag278.xml"/><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tags" Target="../tags/tag260.xml"/><Relationship Id="rId24" Type="http://schemas.openxmlformats.org/officeDocument/2006/relationships/tags" Target="../tags/tag273.xml"/><Relationship Id="rId32" Type="http://schemas.openxmlformats.org/officeDocument/2006/relationships/tags" Target="../tags/tag281.xml"/><Relationship Id="rId5" Type="http://schemas.openxmlformats.org/officeDocument/2006/relationships/tags" Target="../tags/tag254.xml"/><Relationship Id="rId15" Type="http://schemas.openxmlformats.org/officeDocument/2006/relationships/tags" Target="../tags/tag264.xml"/><Relationship Id="rId23" Type="http://schemas.openxmlformats.org/officeDocument/2006/relationships/tags" Target="../tags/tag272.xml"/><Relationship Id="rId28" Type="http://schemas.openxmlformats.org/officeDocument/2006/relationships/tags" Target="../tags/tag277.xml"/><Relationship Id="rId10" Type="http://schemas.openxmlformats.org/officeDocument/2006/relationships/tags" Target="../tags/tag259.xml"/><Relationship Id="rId19" Type="http://schemas.openxmlformats.org/officeDocument/2006/relationships/tags" Target="../tags/tag268.xml"/><Relationship Id="rId31" Type="http://schemas.openxmlformats.org/officeDocument/2006/relationships/tags" Target="../tags/tag280.xml"/><Relationship Id="rId4" Type="http://schemas.openxmlformats.org/officeDocument/2006/relationships/tags" Target="../tags/tag253.xml"/><Relationship Id="rId9" Type="http://schemas.openxmlformats.org/officeDocument/2006/relationships/tags" Target="../tags/tag258.xml"/><Relationship Id="rId14" Type="http://schemas.openxmlformats.org/officeDocument/2006/relationships/tags" Target="../tags/tag263.xml"/><Relationship Id="rId22" Type="http://schemas.openxmlformats.org/officeDocument/2006/relationships/tags" Target="../tags/tag271.xml"/><Relationship Id="rId27" Type="http://schemas.openxmlformats.org/officeDocument/2006/relationships/tags" Target="../tags/tag276.xml"/><Relationship Id="rId30" Type="http://schemas.openxmlformats.org/officeDocument/2006/relationships/tags" Target="../tags/tag279.xml"/><Relationship Id="rId35" Type="http://schemas.openxmlformats.org/officeDocument/2006/relationships/image" Target="../media/image87.jpeg"/><Relationship Id="rId8" Type="http://schemas.openxmlformats.org/officeDocument/2006/relationships/tags" Target="../tags/tag257.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tags" Target="../tags/tag284.xml"/><Relationship Id="rId7" Type="http://schemas.openxmlformats.org/officeDocument/2006/relationships/tags" Target="../tags/tag288.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image" Target="../media/image89.jpeg"/><Relationship Id="rId5" Type="http://schemas.openxmlformats.org/officeDocument/2006/relationships/tags" Target="../tags/tag286.xml"/><Relationship Id="rId10" Type="http://schemas.openxmlformats.org/officeDocument/2006/relationships/image" Target="../media/image88.jpeg"/><Relationship Id="rId4" Type="http://schemas.openxmlformats.org/officeDocument/2006/relationships/tags" Target="../tags/tag285.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tags" Target="../tags/tag291.xml"/><Relationship Id="rId7" Type="http://schemas.openxmlformats.org/officeDocument/2006/relationships/tags" Target="../tags/tag295.xml"/><Relationship Id="rId12" Type="http://schemas.openxmlformats.org/officeDocument/2006/relationships/image" Target="../media/image92.jpeg"/><Relationship Id="rId2" Type="http://schemas.openxmlformats.org/officeDocument/2006/relationships/tags" Target="../tags/tag290.xml"/><Relationship Id="rId1" Type="http://schemas.openxmlformats.org/officeDocument/2006/relationships/tags" Target="../tags/tag289.xml"/><Relationship Id="rId6" Type="http://schemas.openxmlformats.org/officeDocument/2006/relationships/tags" Target="../tags/tag294.xml"/><Relationship Id="rId11" Type="http://schemas.openxmlformats.org/officeDocument/2006/relationships/image" Target="../media/image91.jpeg"/><Relationship Id="rId5" Type="http://schemas.openxmlformats.org/officeDocument/2006/relationships/tags" Target="../tags/tag293.xml"/><Relationship Id="rId10" Type="http://schemas.openxmlformats.org/officeDocument/2006/relationships/image" Target="../media/image90.png"/><Relationship Id="rId4" Type="http://schemas.openxmlformats.org/officeDocument/2006/relationships/tags" Target="../tags/tag292.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3" Type="http://schemas.openxmlformats.org/officeDocument/2006/relationships/tags" Target="../tags/tag308.xml"/><Relationship Id="rId18" Type="http://schemas.openxmlformats.org/officeDocument/2006/relationships/tags" Target="../tags/tag313.xml"/><Relationship Id="rId26" Type="http://schemas.openxmlformats.org/officeDocument/2006/relationships/tags" Target="../tags/tag321.xml"/><Relationship Id="rId39" Type="http://schemas.openxmlformats.org/officeDocument/2006/relationships/slideLayout" Target="../slideLayouts/slideLayout69.xml"/><Relationship Id="rId21" Type="http://schemas.openxmlformats.org/officeDocument/2006/relationships/tags" Target="../tags/tag316.xml"/><Relationship Id="rId34" Type="http://schemas.openxmlformats.org/officeDocument/2006/relationships/tags" Target="../tags/tag329.xml"/><Relationship Id="rId42" Type="http://schemas.openxmlformats.org/officeDocument/2006/relationships/image" Target="../media/image94.png"/><Relationship Id="rId7" Type="http://schemas.openxmlformats.org/officeDocument/2006/relationships/tags" Target="../tags/tag302.xml"/><Relationship Id="rId2" Type="http://schemas.openxmlformats.org/officeDocument/2006/relationships/tags" Target="../tags/tag297.xml"/><Relationship Id="rId16" Type="http://schemas.openxmlformats.org/officeDocument/2006/relationships/tags" Target="../tags/tag311.xml"/><Relationship Id="rId20" Type="http://schemas.openxmlformats.org/officeDocument/2006/relationships/tags" Target="../tags/tag315.xml"/><Relationship Id="rId29" Type="http://schemas.openxmlformats.org/officeDocument/2006/relationships/tags" Target="../tags/tag324.xml"/><Relationship Id="rId41" Type="http://schemas.openxmlformats.org/officeDocument/2006/relationships/image" Target="../media/image93.jpeg"/><Relationship Id="rId1" Type="http://schemas.openxmlformats.org/officeDocument/2006/relationships/tags" Target="../tags/tag296.xml"/><Relationship Id="rId6" Type="http://schemas.openxmlformats.org/officeDocument/2006/relationships/tags" Target="../tags/tag301.xml"/><Relationship Id="rId11" Type="http://schemas.openxmlformats.org/officeDocument/2006/relationships/tags" Target="../tags/tag306.xml"/><Relationship Id="rId24" Type="http://schemas.openxmlformats.org/officeDocument/2006/relationships/tags" Target="../tags/tag319.xml"/><Relationship Id="rId32" Type="http://schemas.openxmlformats.org/officeDocument/2006/relationships/tags" Target="../tags/tag327.xml"/><Relationship Id="rId37" Type="http://schemas.openxmlformats.org/officeDocument/2006/relationships/tags" Target="../tags/tag332.xml"/><Relationship Id="rId40" Type="http://schemas.openxmlformats.org/officeDocument/2006/relationships/notesSlide" Target="../notesSlides/notesSlide17.xml"/><Relationship Id="rId5" Type="http://schemas.openxmlformats.org/officeDocument/2006/relationships/tags" Target="../tags/tag300.xml"/><Relationship Id="rId15" Type="http://schemas.openxmlformats.org/officeDocument/2006/relationships/tags" Target="../tags/tag310.xml"/><Relationship Id="rId23" Type="http://schemas.openxmlformats.org/officeDocument/2006/relationships/tags" Target="../tags/tag318.xml"/><Relationship Id="rId28" Type="http://schemas.openxmlformats.org/officeDocument/2006/relationships/tags" Target="../tags/tag323.xml"/><Relationship Id="rId36" Type="http://schemas.openxmlformats.org/officeDocument/2006/relationships/tags" Target="../tags/tag331.xml"/><Relationship Id="rId10" Type="http://schemas.openxmlformats.org/officeDocument/2006/relationships/tags" Target="../tags/tag305.xml"/><Relationship Id="rId19" Type="http://schemas.openxmlformats.org/officeDocument/2006/relationships/tags" Target="../tags/tag314.xml"/><Relationship Id="rId31" Type="http://schemas.openxmlformats.org/officeDocument/2006/relationships/tags" Target="../tags/tag326.xml"/><Relationship Id="rId4" Type="http://schemas.openxmlformats.org/officeDocument/2006/relationships/tags" Target="../tags/tag299.xml"/><Relationship Id="rId9" Type="http://schemas.openxmlformats.org/officeDocument/2006/relationships/tags" Target="../tags/tag304.xml"/><Relationship Id="rId14" Type="http://schemas.openxmlformats.org/officeDocument/2006/relationships/tags" Target="../tags/tag309.xml"/><Relationship Id="rId22" Type="http://schemas.openxmlformats.org/officeDocument/2006/relationships/tags" Target="../tags/tag317.xml"/><Relationship Id="rId27" Type="http://schemas.openxmlformats.org/officeDocument/2006/relationships/tags" Target="../tags/tag322.xml"/><Relationship Id="rId30" Type="http://schemas.openxmlformats.org/officeDocument/2006/relationships/tags" Target="../tags/tag325.xml"/><Relationship Id="rId35" Type="http://schemas.openxmlformats.org/officeDocument/2006/relationships/tags" Target="../tags/tag330.xml"/><Relationship Id="rId8" Type="http://schemas.openxmlformats.org/officeDocument/2006/relationships/tags" Target="../tags/tag303.xml"/><Relationship Id="rId3" Type="http://schemas.openxmlformats.org/officeDocument/2006/relationships/tags" Target="../tags/tag298.xml"/><Relationship Id="rId12" Type="http://schemas.openxmlformats.org/officeDocument/2006/relationships/tags" Target="../tags/tag307.xml"/><Relationship Id="rId17" Type="http://schemas.openxmlformats.org/officeDocument/2006/relationships/tags" Target="../tags/tag312.xml"/><Relationship Id="rId25" Type="http://schemas.openxmlformats.org/officeDocument/2006/relationships/tags" Target="../tags/tag320.xml"/><Relationship Id="rId33" Type="http://schemas.openxmlformats.org/officeDocument/2006/relationships/tags" Target="../tags/tag328.xml"/><Relationship Id="rId38" Type="http://schemas.openxmlformats.org/officeDocument/2006/relationships/tags" Target="../tags/tag333.xml"/></Relationships>
</file>

<file path=ppt/slides/_rels/slide18.xml.rels><?xml version="1.0" encoding="UTF-8" standalone="yes"?>
<Relationships xmlns="http://schemas.openxmlformats.org/package/2006/relationships"><Relationship Id="rId8" Type="http://schemas.openxmlformats.org/officeDocument/2006/relationships/tags" Target="../tags/tag341.xml"/><Relationship Id="rId13" Type="http://schemas.openxmlformats.org/officeDocument/2006/relationships/tags" Target="../tags/tag346.xml"/><Relationship Id="rId18" Type="http://schemas.openxmlformats.org/officeDocument/2006/relationships/notesSlide" Target="../notesSlides/notesSlide18.xml"/><Relationship Id="rId26" Type="http://schemas.openxmlformats.org/officeDocument/2006/relationships/image" Target="../media/image100.png"/><Relationship Id="rId3" Type="http://schemas.openxmlformats.org/officeDocument/2006/relationships/tags" Target="../tags/tag336.xml"/><Relationship Id="rId21" Type="http://schemas.microsoft.com/office/2007/relationships/hdphoto" Target="../media/hdphoto3.wdp"/><Relationship Id="rId7" Type="http://schemas.openxmlformats.org/officeDocument/2006/relationships/tags" Target="../tags/tag340.xml"/><Relationship Id="rId12" Type="http://schemas.openxmlformats.org/officeDocument/2006/relationships/tags" Target="../tags/tag345.xml"/><Relationship Id="rId17" Type="http://schemas.openxmlformats.org/officeDocument/2006/relationships/slideLayout" Target="../slideLayouts/slideLayout69.xml"/><Relationship Id="rId25" Type="http://schemas.microsoft.com/office/2007/relationships/hdphoto" Target="../media/hdphoto4.wdp"/><Relationship Id="rId2" Type="http://schemas.openxmlformats.org/officeDocument/2006/relationships/tags" Target="../tags/tag335.xml"/><Relationship Id="rId16" Type="http://schemas.openxmlformats.org/officeDocument/2006/relationships/tags" Target="../tags/tag349.xml"/><Relationship Id="rId20" Type="http://schemas.openxmlformats.org/officeDocument/2006/relationships/image" Target="../media/image96.png"/><Relationship Id="rId1" Type="http://schemas.openxmlformats.org/officeDocument/2006/relationships/tags" Target="../tags/tag334.xml"/><Relationship Id="rId6" Type="http://schemas.openxmlformats.org/officeDocument/2006/relationships/tags" Target="../tags/tag339.xml"/><Relationship Id="rId11" Type="http://schemas.openxmlformats.org/officeDocument/2006/relationships/tags" Target="../tags/tag344.xml"/><Relationship Id="rId24" Type="http://schemas.openxmlformats.org/officeDocument/2006/relationships/image" Target="../media/image99.png"/><Relationship Id="rId5" Type="http://schemas.openxmlformats.org/officeDocument/2006/relationships/tags" Target="../tags/tag338.xml"/><Relationship Id="rId15" Type="http://schemas.openxmlformats.org/officeDocument/2006/relationships/tags" Target="../tags/tag348.xml"/><Relationship Id="rId23" Type="http://schemas.openxmlformats.org/officeDocument/2006/relationships/image" Target="../media/image98.emf"/><Relationship Id="rId10" Type="http://schemas.openxmlformats.org/officeDocument/2006/relationships/tags" Target="../tags/tag343.xml"/><Relationship Id="rId19" Type="http://schemas.openxmlformats.org/officeDocument/2006/relationships/image" Target="../media/image95.jpeg"/><Relationship Id="rId4" Type="http://schemas.openxmlformats.org/officeDocument/2006/relationships/tags" Target="../tags/tag337.xml"/><Relationship Id="rId9" Type="http://schemas.openxmlformats.org/officeDocument/2006/relationships/tags" Target="../tags/tag342.xml"/><Relationship Id="rId14" Type="http://schemas.openxmlformats.org/officeDocument/2006/relationships/tags" Target="../tags/tag347.xml"/><Relationship Id="rId22" Type="http://schemas.openxmlformats.org/officeDocument/2006/relationships/image" Target="../media/image97.jpeg"/></Relationships>
</file>

<file path=ppt/slides/_rels/slide19.xml.rels><?xml version="1.0" encoding="UTF-8" standalone="yes"?>
<Relationships xmlns="http://schemas.openxmlformats.org/package/2006/relationships"><Relationship Id="rId8" Type="http://schemas.openxmlformats.org/officeDocument/2006/relationships/tags" Target="../tags/tag357.xml"/><Relationship Id="rId13" Type="http://schemas.openxmlformats.org/officeDocument/2006/relationships/image" Target="../media/image103.jpeg"/><Relationship Id="rId3" Type="http://schemas.openxmlformats.org/officeDocument/2006/relationships/tags" Target="../tags/tag352.xml"/><Relationship Id="rId7" Type="http://schemas.openxmlformats.org/officeDocument/2006/relationships/tags" Target="../tags/tag356.xml"/><Relationship Id="rId12" Type="http://schemas.openxmlformats.org/officeDocument/2006/relationships/image" Target="../media/image102.jpeg"/><Relationship Id="rId2" Type="http://schemas.openxmlformats.org/officeDocument/2006/relationships/tags" Target="../tags/tag351.xml"/><Relationship Id="rId1" Type="http://schemas.openxmlformats.org/officeDocument/2006/relationships/tags" Target="../tags/tag350.xml"/><Relationship Id="rId6" Type="http://schemas.openxmlformats.org/officeDocument/2006/relationships/tags" Target="../tags/tag355.xml"/><Relationship Id="rId11" Type="http://schemas.openxmlformats.org/officeDocument/2006/relationships/image" Target="../media/image101.jpeg"/><Relationship Id="rId5" Type="http://schemas.openxmlformats.org/officeDocument/2006/relationships/tags" Target="../tags/tag354.xml"/><Relationship Id="rId10" Type="http://schemas.openxmlformats.org/officeDocument/2006/relationships/notesSlide" Target="../notesSlides/notesSlide19.xml"/><Relationship Id="rId4" Type="http://schemas.openxmlformats.org/officeDocument/2006/relationships/tags" Target="../tags/tag353.xml"/><Relationship Id="rId9" Type="http://schemas.openxmlformats.org/officeDocument/2006/relationships/slideLayout" Target="../slideLayouts/slideLayout69.xml"/></Relationships>
</file>

<file path=ppt/slides/_rels/slide20.xml.rels><?xml version="1.0" encoding="UTF-8" standalone="yes"?>
<Relationships xmlns="http://schemas.openxmlformats.org/package/2006/relationships"><Relationship Id="rId8" Type="http://schemas.openxmlformats.org/officeDocument/2006/relationships/tags" Target="../tags/tag365.xml"/><Relationship Id="rId13" Type="http://schemas.openxmlformats.org/officeDocument/2006/relationships/tags" Target="../tags/tag370.xml"/><Relationship Id="rId18" Type="http://schemas.openxmlformats.org/officeDocument/2006/relationships/image" Target="../media/image104.png"/><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tags" Target="../tags/tag369.xml"/><Relationship Id="rId17" Type="http://schemas.openxmlformats.org/officeDocument/2006/relationships/notesSlide" Target="../notesSlides/notesSlide20.xml"/><Relationship Id="rId2" Type="http://schemas.openxmlformats.org/officeDocument/2006/relationships/tags" Target="../tags/tag359.xml"/><Relationship Id="rId16" Type="http://schemas.openxmlformats.org/officeDocument/2006/relationships/slideLayout" Target="../slideLayouts/slideLayout6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tags" Target="../tags/tag368.xml"/><Relationship Id="rId5" Type="http://schemas.openxmlformats.org/officeDocument/2006/relationships/tags" Target="../tags/tag362.xml"/><Relationship Id="rId15" Type="http://schemas.openxmlformats.org/officeDocument/2006/relationships/tags" Target="../tags/tag372.xml"/><Relationship Id="rId10" Type="http://schemas.openxmlformats.org/officeDocument/2006/relationships/tags" Target="../tags/tag367.xml"/><Relationship Id="rId4" Type="http://schemas.openxmlformats.org/officeDocument/2006/relationships/tags" Target="../tags/tag361.xml"/><Relationship Id="rId9" Type="http://schemas.openxmlformats.org/officeDocument/2006/relationships/tags" Target="../tags/tag366.xml"/><Relationship Id="rId14" Type="http://schemas.openxmlformats.org/officeDocument/2006/relationships/tags" Target="../tags/tag37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tags" Target="../tags/tag374.xml"/><Relationship Id="rId1" Type="http://schemas.openxmlformats.org/officeDocument/2006/relationships/tags" Target="../tags/tag373.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382.xml"/><Relationship Id="rId3" Type="http://schemas.openxmlformats.org/officeDocument/2006/relationships/tags" Target="../tags/tag377.xml"/><Relationship Id="rId7" Type="http://schemas.openxmlformats.org/officeDocument/2006/relationships/tags" Target="../tags/tag381.xml"/><Relationship Id="rId2" Type="http://schemas.openxmlformats.org/officeDocument/2006/relationships/tags" Target="../tags/tag376.xml"/><Relationship Id="rId1" Type="http://schemas.openxmlformats.org/officeDocument/2006/relationships/tags" Target="../tags/tag375.xml"/><Relationship Id="rId6" Type="http://schemas.openxmlformats.org/officeDocument/2006/relationships/tags" Target="../tags/tag380.xml"/><Relationship Id="rId11" Type="http://schemas.openxmlformats.org/officeDocument/2006/relationships/image" Target="../media/image105.png"/><Relationship Id="rId5" Type="http://schemas.openxmlformats.org/officeDocument/2006/relationships/tags" Target="../tags/tag379.xml"/><Relationship Id="rId10" Type="http://schemas.openxmlformats.org/officeDocument/2006/relationships/notesSlide" Target="../notesSlides/notesSlide22.xml"/><Relationship Id="rId4" Type="http://schemas.openxmlformats.org/officeDocument/2006/relationships/tags" Target="../tags/tag378.xml"/><Relationship Id="rId9" Type="http://schemas.openxmlformats.org/officeDocument/2006/relationships/slideLayout" Target="../slideLayouts/slideLayout173.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diagramQuickStyle" Target="../diagrams/quickStyle1.xml"/><Relationship Id="rId18" Type="http://schemas.openxmlformats.org/officeDocument/2006/relationships/image" Target="../media/image108.png"/><Relationship Id="rId3" Type="http://schemas.openxmlformats.org/officeDocument/2006/relationships/tags" Target="../tags/tag385.xml"/><Relationship Id="rId21" Type="http://schemas.openxmlformats.org/officeDocument/2006/relationships/image" Target="../media/image110.jpeg"/><Relationship Id="rId7" Type="http://schemas.openxmlformats.org/officeDocument/2006/relationships/tags" Target="../tags/tag389.xml"/><Relationship Id="rId12" Type="http://schemas.openxmlformats.org/officeDocument/2006/relationships/diagramLayout" Target="../diagrams/layout1.xml"/><Relationship Id="rId17" Type="http://schemas.openxmlformats.org/officeDocument/2006/relationships/image" Target="../media/image107.png"/><Relationship Id="rId2" Type="http://schemas.openxmlformats.org/officeDocument/2006/relationships/tags" Target="../tags/tag384.xml"/><Relationship Id="rId16" Type="http://schemas.openxmlformats.org/officeDocument/2006/relationships/image" Target="../media/image106.png"/><Relationship Id="rId20" Type="http://schemas.openxmlformats.org/officeDocument/2006/relationships/hyperlink" Target="http://www.google.ca/url?url=http://www.illustrabank.com/illustration-8748-une-bosse-sur-la-tete.html&amp;rct=j&amp;frm=1&amp;q=&amp;esrc=s&amp;sa=U&amp;ei=DuNVVbnqCsGBygTwy4GADw&amp;ved=0CBkQ9QEwAjgo&amp;usg=AFQjCNFeMdaXYlmPXoV4Q8E0FtLOStVqLw" TargetMode="External"/><Relationship Id="rId1" Type="http://schemas.openxmlformats.org/officeDocument/2006/relationships/tags" Target="../tags/tag383.xml"/><Relationship Id="rId6" Type="http://schemas.openxmlformats.org/officeDocument/2006/relationships/tags" Target="../tags/tag388.xml"/><Relationship Id="rId11" Type="http://schemas.openxmlformats.org/officeDocument/2006/relationships/diagramData" Target="../diagrams/data1.xml"/><Relationship Id="rId5" Type="http://schemas.openxmlformats.org/officeDocument/2006/relationships/tags" Target="../tags/tag387.xml"/><Relationship Id="rId15" Type="http://schemas.microsoft.com/office/2007/relationships/diagramDrawing" Target="../diagrams/drawing1.xml"/><Relationship Id="rId10" Type="http://schemas.microsoft.com/office/2018/10/relationships/comments" Target="../comments/modernComment_20E_208CE4EC.xml"/><Relationship Id="rId19" Type="http://schemas.openxmlformats.org/officeDocument/2006/relationships/image" Target="../media/image109.png"/><Relationship Id="rId4" Type="http://schemas.openxmlformats.org/officeDocument/2006/relationships/tags" Target="../tags/tag386.xml"/><Relationship Id="rId9" Type="http://schemas.openxmlformats.org/officeDocument/2006/relationships/notesSlide" Target="../notesSlides/notesSlide23.xml"/><Relationship Id="rId14" Type="http://schemas.openxmlformats.org/officeDocument/2006/relationships/diagramColors" Target="../diagrams/colors1.xml"/></Relationships>
</file>

<file path=ppt/slides/_rels/slide24.xml.rels><?xml version="1.0" encoding="UTF-8" standalone="yes"?>
<Relationships xmlns="http://schemas.openxmlformats.org/package/2006/relationships"><Relationship Id="rId8" Type="http://schemas.openxmlformats.org/officeDocument/2006/relationships/tags" Target="../tags/tag397.xml"/><Relationship Id="rId13" Type="http://schemas.openxmlformats.org/officeDocument/2006/relationships/tags" Target="../tags/tag402.xml"/><Relationship Id="rId18" Type="http://schemas.openxmlformats.org/officeDocument/2006/relationships/tags" Target="../tags/tag407.xml"/><Relationship Id="rId26" Type="http://schemas.openxmlformats.org/officeDocument/2006/relationships/image" Target="../media/image112.png"/><Relationship Id="rId3" Type="http://schemas.openxmlformats.org/officeDocument/2006/relationships/tags" Target="../tags/tag392.xml"/><Relationship Id="rId21" Type="http://schemas.openxmlformats.org/officeDocument/2006/relationships/tags" Target="../tags/tag410.xml"/><Relationship Id="rId7" Type="http://schemas.openxmlformats.org/officeDocument/2006/relationships/tags" Target="../tags/tag396.xml"/><Relationship Id="rId12" Type="http://schemas.openxmlformats.org/officeDocument/2006/relationships/tags" Target="../tags/tag401.xml"/><Relationship Id="rId17" Type="http://schemas.openxmlformats.org/officeDocument/2006/relationships/tags" Target="../tags/tag406.xml"/><Relationship Id="rId25" Type="http://schemas.openxmlformats.org/officeDocument/2006/relationships/image" Target="../media/image111.png"/><Relationship Id="rId2" Type="http://schemas.openxmlformats.org/officeDocument/2006/relationships/tags" Target="../tags/tag391.xml"/><Relationship Id="rId16" Type="http://schemas.openxmlformats.org/officeDocument/2006/relationships/tags" Target="../tags/tag405.xml"/><Relationship Id="rId20" Type="http://schemas.openxmlformats.org/officeDocument/2006/relationships/tags" Target="../tags/tag409.xml"/><Relationship Id="rId29" Type="http://schemas.openxmlformats.org/officeDocument/2006/relationships/image" Target="../media/image115.png"/><Relationship Id="rId1" Type="http://schemas.openxmlformats.org/officeDocument/2006/relationships/tags" Target="../tags/tag390.xml"/><Relationship Id="rId6" Type="http://schemas.openxmlformats.org/officeDocument/2006/relationships/tags" Target="../tags/tag395.xml"/><Relationship Id="rId11" Type="http://schemas.openxmlformats.org/officeDocument/2006/relationships/tags" Target="../tags/tag400.xml"/><Relationship Id="rId24" Type="http://schemas.openxmlformats.org/officeDocument/2006/relationships/notesSlide" Target="../notesSlides/notesSlide24.xml"/><Relationship Id="rId5" Type="http://schemas.openxmlformats.org/officeDocument/2006/relationships/tags" Target="../tags/tag394.xml"/><Relationship Id="rId15" Type="http://schemas.openxmlformats.org/officeDocument/2006/relationships/tags" Target="../tags/tag404.xml"/><Relationship Id="rId23" Type="http://schemas.openxmlformats.org/officeDocument/2006/relationships/slideLayout" Target="../slideLayouts/slideLayout78.xml"/><Relationship Id="rId28" Type="http://schemas.openxmlformats.org/officeDocument/2006/relationships/image" Target="../media/image114.jpeg"/><Relationship Id="rId10" Type="http://schemas.openxmlformats.org/officeDocument/2006/relationships/tags" Target="../tags/tag399.xml"/><Relationship Id="rId19" Type="http://schemas.openxmlformats.org/officeDocument/2006/relationships/tags" Target="../tags/tag408.xml"/><Relationship Id="rId4" Type="http://schemas.openxmlformats.org/officeDocument/2006/relationships/tags" Target="../tags/tag393.xml"/><Relationship Id="rId9" Type="http://schemas.openxmlformats.org/officeDocument/2006/relationships/tags" Target="../tags/tag398.xml"/><Relationship Id="rId14" Type="http://schemas.openxmlformats.org/officeDocument/2006/relationships/tags" Target="../tags/tag403.xml"/><Relationship Id="rId22" Type="http://schemas.openxmlformats.org/officeDocument/2006/relationships/tags" Target="../tags/tag411.xml"/><Relationship Id="rId27" Type="http://schemas.openxmlformats.org/officeDocument/2006/relationships/image" Target="../media/image113.png"/></Relationships>
</file>

<file path=ppt/slides/_rels/slide25.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tags" Target="../tags/tag414.xml"/><Relationship Id="rId7" Type="http://schemas.openxmlformats.org/officeDocument/2006/relationships/notesSlide" Target="../notesSlides/notesSlide25.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slideLayout" Target="../slideLayouts/slideLayout78.xml"/><Relationship Id="rId5" Type="http://schemas.openxmlformats.org/officeDocument/2006/relationships/tags" Target="../tags/tag416.xml"/><Relationship Id="rId4" Type="http://schemas.openxmlformats.org/officeDocument/2006/relationships/tags" Target="../tags/tag415.xml"/></Relationships>
</file>

<file path=ppt/slides/_rels/slide26.xml.rels><?xml version="1.0" encoding="UTF-8" standalone="yes"?>
<Relationships xmlns="http://schemas.openxmlformats.org/package/2006/relationships"><Relationship Id="rId3" Type="http://schemas.openxmlformats.org/officeDocument/2006/relationships/tags" Target="../tags/tag419.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notesSlide" Target="../notesSlides/notesSlide26.xml"/><Relationship Id="rId5" Type="http://schemas.openxmlformats.org/officeDocument/2006/relationships/slideLayout" Target="../slideLayouts/slideLayout78.xml"/><Relationship Id="rId4" Type="http://schemas.openxmlformats.org/officeDocument/2006/relationships/tags" Target="../tags/tag42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8.xml"/><Relationship Id="rId1" Type="http://schemas.openxmlformats.org/officeDocument/2006/relationships/tags" Target="../tags/tag42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image" Target="../media/image118.png"/><Relationship Id="rId2" Type="http://schemas.openxmlformats.org/officeDocument/2006/relationships/tags" Target="../tags/tag423.xml"/><Relationship Id="rId1" Type="http://schemas.openxmlformats.org/officeDocument/2006/relationships/tags" Target="../tags/tag422.xml"/><Relationship Id="rId6" Type="http://schemas.openxmlformats.org/officeDocument/2006/relationships/image" Target="../media/image117.png"/><Relationship Id="rId5" Type="http://schemas.microsoft.com/office/2018/10/relationships/comments" Target="../comments/modernComment_264_3D24ED9C.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tags" Target="../tags/tag425.xml"/><Relationship Id="rId1" Type="http://schemas.openxmlformats.org/officeDocument/2006/relationships/tags" Target="../tags/tag424.xml"/><Relationship Id="rId5" Type="http://schemas.openxmlformats.org/officeDocument/2006/relationships/image" Target="../media/image119.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notesSlide" Target="../notesSlides/notesSlide30.xml"/><Relationship Id="rId7" Type="http://schemas.openxmlformats.org/officeDocument/2006/relationships/image" Target="../media/image122.jpeg"/><Relationship Id="rId2" Type="http://schemas.openxmlformats.org/officeDocument/2006/relationships/slideLayout" Target="../slideLayouts/slideLayout63.xml"/><Relationship Id="rId1" Type="http://schemas.openxmlformats.org/officeDocument/2006/relationships/tags" Target="../tags/tag426.xml"/><Relationship Id="rId6" Type="http://schemas.openxmlformats.org/officeDocument/2006/relationships/image" Target="cid:image001.jpg@01D5F2CE.2C2A1D80" TargetMode="External"/><Relationship Id="rId5" Type="http://schemas.openxmlformats.org/officeDocument/2006/relationships/image" Target="../media/image121.jpeg"/><Relationship Id="rId4" Type="http://schemas.openxmlformats.org/officeDocument/2006/relationships/image" Target="../media/image12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127.svg"/><Relationship Id="rId2" Type="http://schemas.openxmlformats.org/officeDocument/2006/relationships/slideLayout" Target="../slideLayouts/slideLayout63.xml"/><Relationship Id="rId1" Type="http://schemas.openxmlformats.org/officeDocument/2006/relationships/tags" Target="../tags/tag427.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32.xml.rels><?xml version="1.0" encoding="UTF-8" standalone="yes"?>
<Relationships xmlns="http://schemas.openxmlformats.org/package/2006/relationships"><Relationship Id="rId8" Type="http://schemas.openxmlformats.org/officeDocument/2006/relationships/image" Target="../media/image132.jpeg"/><Relationship Id="rId3" Type="http://schemas.openxmlformats.org/officeDocument/2006/relationships/notesSlide" Target="../notesSlides/notesSlide32.xml"/><Relationship Id="rId7" Type="http://schemas.openxmlformats.org/officeDocument/2006/relationships/image" Target="../media/image131.jpeg"/><Relationship Id="rId2" Type="http://schemas.openxmlformats.org/officeDocument/2006/relationships/slideLayout" Target="../slideLayouts/slideLayout63.xml"/><Relationship Id="rId1" Type="http://schemas.openxmlformats.org/officeDocument/2006/relationships/tags" Target="../tags/tag428.xml"/><Relationship Id="rId6" Type="http://schemas.openxmlformats.org/officeDocument/2006/relationships/image" Target="../media/image130.wmf"/><Relationship Id="rId5" Type="http://schemas.openxmlformats.org/officeDocument/2006/relationships/image" Target="../media/image129.jpe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33.xml.rels><?xml version="1.0" encoding="UTF-8" standalone="yes"?>
<Relationships xmlns="http://schemas.openxmlformats.org/package/2006/relationships"><Relationship Id="rId8" Type="http://schemas.openxmlformats.org/officeDocument/2006/relationships/image" Target="../media/image139.wmf"/><Relationship Id="rId3" Type="http://schemas.openxmlformats.org/officeDocument/2006/relationships/notesSlide" Target="../notesSlides/notesSlide33.xml"/><Relationship Id="rId7" Type="http://schemas.openxmlformats.org/officeDocument/2006/relationships/image" Target="../media/image138.png"/><Relationship Id="rId2" Type="http://schemas.openxmlformats.org/officeDocument/2006/relationships/slideLayout" Target="../slideLayouts/slideLayout63.xml"/><Relationship Id="rId1" Type="http://schemas.openxmlformats.org/officeDocument/2006/relationships/tags" Target="../tags/tag429.xml"/><Relationship Id="rId6" Type="http://schemas.openxmlformats.org/officeDocument/2006/relationships/image" Target="../media/image137.emf"/><Relationship Id="rId5" Type="http://schemas.openxmlformats.org/officeDocument/2006/relationships/image" Target="../media/image136.jpeg"/><Relationship Id="rId4" Type="http://schemas.openxmlformats.org/officeDocument/2006/relationships/image" Target="../media/image135.png"/></Relationships>
</file>

<file path=ppt/slides/_rels/slide34.xml.rels><?xml version="1.0" encoding="UTF-8" standalone="yes"?>
<Relationships xmlns="http://schemas.openxmlformats.org/package/2006/relationships"><Relationship Id="rId8" Type="http://schemas.openxmlformats.org/officeDocument/2006/relationships/image" Target="../media/image144.emf"/><Relationship Id="rId3" Type="http://schemas.openxmlformats.org/officeDocument/2006/relationships/notesSlide" Target="../notesSlides/notesSlide34.xml"/><Relationship Id="rId7" Type="http://schemas.openxmlformats.org/officeDocument/2006/relationships/image" Target="../media/image143.png"/><Relationship Id="rId2" Type="http://schemas.openxmlformats.org/officeDocument/2006/relationships/slideLayout" Target="../slideLayouts/slideLayout63.xml"/><Relationship Id="rId1" Type="http://schemas.openxmlformats.org/officeDocument/2006/relationships/tags" Target="../tags/tag430.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146.wmf"/><Relationship Id="rId2" Type="http://schemas.openxmlformats.org/officeDocument/2006/relationships/slideLayout" Target="../slideLayouts/slideLayout63.xml"/><Relationship Id="rId1" Type="http://schemas.openxmlformats.org/officeDocument/2006/relationships/tags" Target="../tags/tag431.xml"/><Relationship Id="rId6" Type="http://schemas.openxmlformats.org/officeDocument/2006/relationships/image" Target="../media/image145.gif"/><Relationship Id="rId5" Type="http://schemas.openxmlformats.org/officeDocument/2006/relationships/image" Target="../media/image144.emf"/><Relationship Id="rId4" Type="http://schemas.openxmlformats.org/officeDocument/2006/relationships/image" Target="../media/image14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146.wmf"/><Relationship Id="rId2" Type="http://schemas.openxmlformats.org/officeDocument/2006/relationships/slideLayout" Target="../slideLayouts/slideLayout63.xml"/><Relationship Id="rId1" Type="http://schemas.openxmlformats.org/officeDocument/2006/relationships/tags" Target="../tags/tag432.xml"/><Relationship Id="rId6" Type="http://schemas.openxmlformats.org/officeDocument/2006/relationships/image" Target="../media/image145.gif"/><Relationship Id="rId5" Type="http://schemas.openxmlformats.org/officeDocument/2006/relationships/image" Target="../media/image144.emf"/><Relationship Id="rId4" Type="http://schemas.openxmlformats.org/officeDocument/2006/relationships/image" Target="../media/image14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3.xml"/><Relationship Id="rId1" Type="http://schemas.openxmlformats.org/officeDocument/2006/relationships/tags" Target="../tags/tag433.xml"/><Relationship Id="rId5" Type="http://schemas.openxmlformats.org/officeDocument/2006/relationships/image" Target="../media/image148.png"/><Relationship Id="rId4" Type="http://schemas.openxmlformats.org/officeDocument/2006/relationships/image" Target="../media/image14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3.xml"/><Relationship Id="rId1" Type="http://schemas.openxmlformats.org/officeDocument/2006/relationships/tags" Target="../tags/tag434.xml"/><Relationship Id="rId5" Type="http://schemas.openxmlformats.org/officeDocument/2006/relationships/image" Target="../media/image150.png"/><Relationship Id="rId4" Type="http://schemas.openxmlformats.org/officeDocument/2006/relationships/image" Target="../media/image149.png"/></Relationships>
</file>

<file path=ppt/slides/_rels/slide39.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notesSlide" Target="../notesSlides/notesSlide39.xml"/><Relationship Id="rId7" Type="http://schemas.openxmlformats.org/officeDocument/2006/relationships/image" Target="../media/image154.png"/><Relationship Id="rId2" Type="http://schemas.openxmlformats.org/officeDocument/2006/relationships/slideLayout" Target="../slideLayouts/slideLayout63.xml"/><Relationship Id="rId1" Type="http://schemas.openxmlformats.org/officeDocument/2006/relationships/tags" Target="../tags/tag435.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3.xml"/><Relationship Id="rId1" Type="http://schemas.openxmlformats.org/officeDocument/2006/relationships/tags" Target="../tags/tag436.xml"/><Relationship Id="rId5" Type="http://schemas.openxmlformats.org/officeDocument/2006/relationships/image" Target="../media/image157.png"/><Relationship Id="rId4" Type="http://schemas.openxmlformats.org/officeDocument/2006/relationships/image" Target="../media/image15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xml"/><Relationship Id="rId1" Type="http://schemas.openxmlformats.org/officeDocument/2006/relationships/tags" Target="../tags/tag437.xml"/><Relationship Id="rId5" Type="http://schemas.openxmlformats.org/officeDocument/2006/relationships/image" Target="../media/image158.png"/><Relationship Id="rId4" Type="http://schemas.openxmlformats.org/officeDocument/2006/relationships/image" Target="../media/image15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162.jpeg"/><Relationship Id="rId2" Type="http://schemas.openxmlformats.org/officeDocument/2006/relationships/slideLayout" Target="../slideLayouts/slideLayout63.xml"/><Relationship Id="rId1" Type="http://schemas.openxmlformats.org/officeDocument/2006/relationships/tags" Target="../tags/tag438.xml"/><Relationship Id="rId6" Type="http://schemas.openxmlformats.org/officeDocument/2006/relationships/image" Target="../media/image161.jpeg"/><Relationship Id="rId5" Type="http://schemas.openxmlformats.org/officeDocument/2006/relationships/image" Target="../media/image160.png"/><Relationship Id="rId4" Type="http://schemas.openxmlformats.org/officeDocument/2006/relationships/image" Target="../media/image159.emf"/></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xml"/><Relationship Id="rId1" Type="http://schemas.openxmlformats.org/officeDocument/2006/relationships/tags" Target="../tags/tag439.xml"/><Relationship Id="rId5" Type="http://schemas.openxmlformats.org/officeDocument/2006/relationships/image" Target="../media/image164.jpeg"/><Relationship Id="rId4" Type="http://schemas.openxmlformats.org/officeDocument/2006/relationships/image" Target="../media/image163.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3.xml"/><Relationship Id="rId1" Type="http://schemas.openxmlformats.org/officeDocument/2006/relationships/tags" Target="../tags/tag440.xml"/><Relationship Id="rId4" Type="http://schemas.openxmlformats.org/officeDocument/2006/relationships/image" Target="../media/image165.png"/></Relationships>
</file>

<file path=ppt/slides/_rels/slide45.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notesSlide" Target="../notesSlides/notesSlide45.xml"/><Relationship Id="rId7" Type="http://schemas.openxmlformats.org/officeDocument/2006/relationships/image" Target="../media/image169.png"/><Relationship Id="rId2" Type="http://schemas.openxmlformats.org/officeDocument/2006/relationships/slideLayout" Target="../slideLayouts/slideLayout63.xml"/><Relationship Id="rId1" Type="http://schemas.openxmlformats.org/officeDocument/2006/relationships/tags" Target="../tags/tag441.xml"/><Relationship Id="rId6" Type="http://schemas.openxmlformats.org/officeDocument/2006/relationships/image" Target="../media/image168.png"/><Relationship Id="rId5" Type="http://schemas.openxmlformats.org/officeDocument/2006/relationships/image" Target="../media/image167.wmf"/><Relationship Id="rId4" Type="http://schemas.openxmlformats.org/officeDocument/2006/relationships/image" Target="../media/image166.jpeg"/><Relationship Id="rId9" Type="http://schemas.openxmlformats.org/officeDocument/2006/relationships/image" Target="../media/image171.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3.xml"/><Relationship Id="rId1" Type="http://schemas.openxmlformats.org/officeDocument/2006/relationships/tags" Target="../tags/tag442.xml"/><Relationship Id="rId5" Type="http://schemas.openxmlformats.org/officeDocument/2006/relationships/image" Target="../media/image173.png"/><Relationship Id="rId4" Type="http://schemas.openxmlformats.org/officeDocument/2006/relationships/image" Target="../media/image172.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3.xml"/><Relationship Id="rId1" Type="http://schemas.openxmlformats.org/officeDocument/2006/relationships/tags" Target="../tags/tag443.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48.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notesSlide" Target="../notesSlides/notesSlide48.xml"/><Relationship Id="rId7" Type="http://schemas.openxmlformats.org/officeDocument/2006/relationships/image" Target="../media/image180.wmf"/><Relationship Id="rId2" Type="http://schemas.openxmlformats.org/officeDocument/2006/relationships/slideLayout" Target="../slideLayouts/slideLayout63.xml"/><Relationship Id="rId1" Type="http://schemas.openxmlformats.org/officeDocument/2006/relationships/tags" Target="../tags/tag444.xml"/><Relationship Id="rId6" Type="http://schemas.openxmlformats.org/officeDocument/2006/relationships/image" Target="../media/image179.jpeg"/><Relationship Id="rId5" Type="http://schemas.openxmlformats.org/officeDocument/2006/relationships/image" Target="../media/image178.png"/><Relationship Id="rId4" Type="http://schemas.openxmlformats.org/officeDocument/2006/relationships/image" Target="../media/image177.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3.xml"/><Relationship Id="rId1" Type="http://schemas.openxmlformats.org/officeDocument/2006/relationships/tags" Target="../tags/tag445.xml"/><Relationship Id="rId6" Type="http://schemas.openxmlformats.org/officeDocument/2006/relationships/image" Target="../media/image184.png"/><Relationship Id="rId5" Type="http://schemas.openxmlformats.org/officeDocument/2006/relationships/image" Target="../media/image183.jpeg"/><Relationship Id="rId4" Type="http://schemas.openxmlformats.org/officeDocument/2006/relationships/image" Target="../media/image182.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3.xml"/><Relationship Id="rId1" Type="http://schemas.openxmlformats.org/officeDocument/2006/relationships/tags" Target="../tags/tag446.xml"/><Relationship Id="rId4" Type="http://schemas.openxmlformats.org/officeDocument/2006/relationships/image" Target="../media/image185.png"/></Relationships>
</file>

<file path=ppt/slides/_rels/slide51.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notesSlide" Target="../notesSlides/notesSlide51.xml"/><Relationship Id="rId7" Type="http://schemas.openxmlformats.org/officeDocument/2006/relationships/image" Target="../media/image189.png"/><Relationship Id="rId2" Type="http://schemas.openxmlformats.org/officeDocument/2006/relationships/slideLayout" Target="../slideLayouts/slideLayout181.xml"/><Relationship Id="rId1" Type="http://schemas.openxmlformats.org/officeDocument/2006/relationships/tags" Target="../tags/tag447.xml"/><Relationship Id="rId6" Type="http://schemas.openxmlformats.org/officeDocument/2006/relationships/image" Target="../media/image188.png"/><Relationship Id="rId5" Type="http://schemas.openxmlformats.org/officeDocument/2006/relationships/image" Target="../media/image187.png"/><Relationship Id="rId10" Type="http://schemas.openxmlformats.org/officeDocument/2006/relationships/image" Target="../media/image192.png"/><Relationship Id="rId4" Type="http://schemas.openxmlformats.org/officeDocument/2006/relationships/image" Target="../media/image186.png"/><Relationship Id="rId9" Type="http://schemas.openxmlformats.org/officeDocument/2006/relationships/image" Target="../media/image191.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81.xml"/><Relationship Id="rId1" Type="http://schemas.openxmlformats.org/officeDocument/2006/relationships/tags" Target="../tags/tag448.xml"/><Relationship Id="rId5" Type="http://schemas.openxmlformats.org/officeDocument/2006/relationships/image" Target="../media/image193.jpeg"/><Relationship Id="rId4" Type="http://schemas.openxmlformats.org/officeDocument/2006/relationships/image" Target="../media/image189.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3.xml"/><Relationship Id="rId1" Type="http://schemas.openxmlformats.org/officeDocument/2006/relationships/tags" Target="../tags/tag449.xml"/><Relationship Id="rId6" Type="http://schemas.openxmlformats.org/officeDocument/2006/relationships/image" Target="../media/image195.png"/><Relationship Id="rId5" Type="http://schemas.openxmlformats.org/officeDocument/2006/relationships/image" Target="../media/image194.emf"/><Relationship Id="rId4" Type="http://schemas.openxmlformats.org/officeDocument/2006/relationships/image" Target="../media/image137.emf"/></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3.xml"/><Relationship Id="rId1" Type="http://schemas.openxmlformats.org/officeDocument/2006/relationships/tags" Target="../tags/tag450.xml"/><Relationship Id="rId5" Type="http://schemas.openxmlformats.org/officeDocument/2006/relationships/image" Target="../media/image196.png"/><Relationship Id="rId4" Type="http://schemas.microsoft.com/office/2018/10/relationships/comments" Target="../comments/modernComment_30D_E6DEB4CE.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3.xml"/><Relationship Id="rId1" Type="http://schemas.openxmlformats.org/officeDocument/2006/relationships/tags" Target="../tags/tag451.xml"/><Relationship Id="rId5" Type="http://schemas.openxmlformats.org/officeDocument/2006/relationships/image" Target="../media/image197.jpeg"/><Relationship Id="rId4" Type="http://schemas.openxmlformats.org/officeDocument/2006/relationships/image" Target="../media/image137.emf"/></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3.xml"/><Relationship Id="rId1" Type="http://schemas.openxmlformats.org/officeDocument/2006/relationships/tags" Target="../tags/tag452.xml"/><Relationship Id="rId5" Type="http://schemas.openxmlformats.org/officeDocument/2006/relationships/image" Target="../media/image199.png"/><Relationship Id="rId4" Type="http://schemas.openxmlformats.org/officeDocument/2006/relationships/image" Target="../media/image198.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202.png"/><Relationship Id="rId2" Type="http://schemas.openxmlformats.org/officeDocument/2006/relationships/slideLayout" Target="../slideLayouts/slideLayout63.xml"/><Relationship Id="rId1" Type="http://schemas.openxmlformats.org/officeDocument/2006/relationships/tags" Target="../tags/tag453.xml"/><Relationship Id="rId6" Type="http://schemas.openxmlformats.org/officeDocument/2006/relationships/image" Target="../media/image201.png"/><Relationship Id="rId5" Type="http://schemas.openxmlformats.org/officeDocument/2006/relationships/image" Target="../media/image137.emf"/><Relationship Id="rId4" Type="http://schemas.openxmlformats.org/officeDocument/2006/relationships/image" Target="../media/image200.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3.xml"/><Relationship Id="rId1" Type="http://schemas.openxmlformats.org/officeDocument/2006/relationships/tags" Target="../tags/tag45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3.xml"/><Relationship Id="rId1" Type="http://schemas.openxmlformats.org/officeDocument/2006/relationships/tags" Target="../tags/tag455.xml"/><Relationship Id="rId5" Type="http://schemas.openxmlformats.org/officeDocument/2006/relationships/image" Target="../media/image204.png"/><Relationship Id="rId4" Type="http://schemas.openxmlformats.org/officeDocument/2006/relationships/image" Target="../media/image203.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3.xml"/><Relationship Id="rId1" Type="http://schemas.openxmlformats.org/officeDocument/2006/relationships/tags" Target="../tags/tag456.xml"/><Relationship Id="rId4" Type="http://schemas.openxmlformats.org/officeDocument/2006/relationships/image" Target="../media/image205.png"/></Relationships>
</file>

<file path=ppt/slides/_rels/slide61.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notesSlide" Target="../notesSlides/notesSlide61.xml"/><Relationship Id="rId7" Type="http://schemas.openxmlformats.org/officeDocument/2006/relationships/image" Target="../media/image209.png"/><Relationship Id="rId2" Type="http://schemas.openxmlformats.org/officeDocument/2006/relationships/slideLayout" Target="../slideLayouts/slideLayout63.xml"/><Relationship Id="rId1" Type="http://schemas.openxmlformats.org/officeDocument/2006/relationships/tags" Target="../tags/tag457.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 Id="rId9" Type="http://schemas.openxmlformats.org/officeDocument/2006/relationships/image" Target="../media/image211.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3.xml"/><Relationship Id="rId1" Type="http://schemas.openxmlformats.org/officeDocument/2006/relationships/tags" Target="../tags/tag458.xml"/><Relationship Id="rId5" Type="http://schemas.openxmlformats.org/officeDocument/2006/relationships/image" Target="../media/image205.png"/><Relationship Id="rId4" Type="http://schemas.openxmlformats.org/officeDocument/2006/relationships/image" Target="../media/image212.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3.xml"/><Relationship Id="rId1" Type="http://schemas.openxmlformats.org/officeDocument/2006/relationships/tags" Target="../tags/tag459.xml"/><Relationship Id="rId6" Type="http://schemas.openxmlformats.org/officeDocument/2006/relationships/image" Target="../media/image215.jpeg"/><Relationship Id="rId5" Type="http://schemas.openxmlformats.org/officeDocument/2006/relationships/image" Target="../media/image214.png"/><Relationship Id="rId4" Type="http://schemas.openxmlformats.org/officeDocument/2006/relationships/image" Target="../media/image213.png"/></Relationships>
</file>

<file path=ppt/slides/_rels/slide64.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63.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3.xml"/><Relationship Id="rId1" Type="http://schemas.openxmlformats.org/officeDocument/2006/relationships/tags" Target="../tags/tag460.xml"/><Relationship Id="rId5" Type="http://schemas.openxmlformats.org/officeDocument/2006/relationships/image" Target="../media/image197.jpeg"/><Relationship Id="rId4" Type="http://schemas.openxmlformats.org/officeDocument/2006/relationships/image" Target="../media/image137.emf"/></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63.xml"/><Relationship Id="rId1" Type="http://schemas.openxmlformats.org/officeDocument/2006/relationships/tags" Target="../tags/tag461.xml"/><Relationship Id="rId5" Type="http://schemas.openxmlformats.org/officeDocument/2006/relationships/image" Target="../media/image219.png"/><Relationship Id="rId4" Type="http://schemas.openxmlformats.org/officeDocument/2006/relationships/image" Target="../media/image218.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63.xml"/><Relationship Id="rId1" Type="http://schemas.openxmlformats.org/officeDocument/2006/relationships/tags" Target="../tags/tag462.xml"/><Relationship Id="rId5" Type="http://schemas.openxmlformats.org/officeDocument/2006/relationships/image" Target="../media/image221.png"/><Relationship Id="rId4" Type="http://schemas.openxmlformats.org/officeDocument/2006/relationships/image" Target="../media/image220.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3.xml"/><Relationship Id="rId1" Type="http://schemas.openxmlformats.org/officeDocument/2006/relationships/tags" Target="../tags/tag463.xml"/><Relationship Id="rId4" Type="http://schemas.openxmlformats.org/officeDocument/2006/relationships/image" Target="../media/image222.png"/></Relationships>
</file>

<file path=ppt/slides/_rels/slide69.xml.rels><?xml version="1.0" encoding="UTF-8" standalone="yes"?>
<Relationships xmlns="http://schemas.openxmlformats.org/package/2006/relationships"><Relationship Id="rId8" Type="http://schemas.openxmlformats.org/officeDocument/2006/relationships/tags" Target="../tags/tag471.xml"/><Relationship Id="rId13" Type="http://schemas.openxmlformats.org/officeDocument/2006/relationships/image" Target="../media/image226.jpeg"/><Relationship Id="rId3" Type="http://schemas.openxmlformats.org/officeDocument/2006/relationships/tags" Target="../tags/tag466.xml"/><Relationship Id="rId7" Type="http://schemas.openxmlformats.org/officeDocument/2006/relationships/tags" Target="../tags/tag470.xml"/><Relationship Id="rId12" Type="http://schemas.openxmlformats.org/officeDocument/2006/relationships/image" Target="../media/image225.png"/><Relationship Id="rId2" Type="http://schemas.openxmlformats.org/officeDocument/2006/relationships/tags" Target="../tags/tag465.xml"/><Relationship Id="rId1" Type="http://schemas.openxmlformats.org/officeDocument/2006/relationships/tags" Target="../tags/tag464.xml"/><Relationship Id="rId6" Type="http://schemas.openxmlformats.org/officeDocument/2006/relationships/tags" Target="../tags/tag469.xml"/><Relationship Id="rId11" Type="http://schemas.openxmlformats.org/officeDocument/2006/relationships/image" Target="../media/image224.png"/><Relationship Id="rId5" Type="http://schemas.openxmlformats.org/officeDocument/2006/relationships/tags" Target="../tags/tag468.xml"/><Relationship Id="rId10" Type="http://schemas.openxmlformats.org/officeDocument/2006/relationships/image" Target="../media/image223.png"/><Relationship Id="rId4" Type="http://schemas.openxmlformats.org/officeDocument/2006/relationships/tags" Target="../tags/tag467.xml"/><Relationship Id="rId9" Type="http://schemas.openxmlformats.org/officeDocument/2006/relationships/slideLayout" Target="../slideLayouts/slideLayout153.xml"/><Relationship Id="rId14" Type="http://schemas.openxmlformats.org/officeDocument/2006/relationships/image" Target="../media/image227.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tags" Target="../tags/tag473.xml"/><Relationship Id="rId1" Type="http://schemas.openxmlformats.org/officeDocument/2006/relationships/tags" Target="../tags/tag472.xml"/><Relationship Id="rId6" Type="http://schemas.openxmlformats.org/officeDocument/2006/relationships/image" Target="../media/image229.png"/><Relationship Id="rId5" Type="http://schemas.openxmlformats.org/officeDocument/2006/relationships/image" Target="../media/image228.emf"/><Relationship Id="rId4" Type="http://schemas.openxmlformats.org/officeDocument/2006/relationships/notesSlide" Target="../notesSlides/notesSlide68.xml"/></Relationships>
</file>

<file path=ppt/slides/_rels/slide71.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tags" Target="../tags/tag476.xml"/><Relationship Id="rId7" Type="http://schemas.openxmlformats.org/officeDocument/2006/relationships/image" Target="../media/image230.emf"/><Relationship Id="rId12" Type="http://schemas.openxmlformats.org/officeDocument/2006/relationships/image" Target="../media/image235.png"/><Relationship Id="rId2" Type="http://schemas.openxmlformats.org/officeDocument/2006/relationships/tags" Target="../tags/tag475.xml"/><Relationship Id="rId1" Type="http://schemas.openxmlformats.org/officeDocument/2006/relationships/tags" Target="../tags/tag474.xml"/><Relationship Id="rId6" Type="http://schemas.openxmlformats.org/officeDocument/2006/relationships/notesSlide" Target="../notesSlides/notesSlide69.xml"/><Relationship Id="rId11" Type="http://schemas.openxmlformats.org/officeDocument/2006/relationships/image" Target="../media/image234.emf"/><Relationship Id="rId5" Type="http://schemas.openxmlformats.org/officeDocument/2006/relationships/slideLayout" Target="../slideLayouts/slideLayout75.xml"/><Relationship Id="rId10" Type="http://schemas.openxmlformats.org/officeDocument/2006/relationships/image" Target="../media/image233.png"/><Relationship Id="rId4" Type="http://schemas.openxmlformats.org/officeDocument/2006/relationships/tags" Target="../tags/tag477.xml"/><Relationship Id="rId9" Type="http://schemas.openxmlformats.org/officeDocument/2006/relationships/image" Target="../media/image232.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tags" Target="../tags/tag479.xml"/><Relationship Id="rId1" Type="http://schemas.openxmlformats.org/officeDocument/2006/relationships/tags" Target="../tags/tag478.xml"/><Relationship Id="rId5" Type="http://schemas.openxmlformats.org/officeDocument/2006/relationships/image" Target="../media/image236.png"/><Relationship Id="rId4" Type="http://schemas.openxmlformats.org/officeDocument/2006/relationships/notesSlide" Target="../notesSlides/notesSlide70.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87.xml"/><Relationship Id="rId1" Type="http://schemas.openxmlformats.org/officeDocument/2006/relationships/tags" Target="../tags/tag480.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86.xml"/><Relationship Id="rId1" Type="http://schemas.openxmlformats.org/officeDocument/2006/relationships/tags" Target="../tags/tag481.xml"/><Relationship Id="rId4" Type="http://schemas.openxmlformats.org/officeDocument/2006/relationships/image" Target="../media/image237.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87.xml"/><Relationship Id="rId1" Type="http://schemas.openxmlformats.org/officeDocument/2006/relationships/tags" Target="../tags/tag482.xml"/><Relationship Id="rId4" Type="http://schemas.openxmlformats.org/officeDocument/2006/relationships/image" Target="../media/image238.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tags" Target="../tags/tag484.xml"/><Relationship Id="rId1" Type="http://schemas.openxmlformats.org/officeDocument/2006/relationships/tags" Target="../tags/tag483.xml"/><Relationship Id="rId5" Type="http://schemas.openxmlformats.org/officeDocument/2006/relationships/image" Target="../media/image239.png"/><Relationship Id="rId4" Type="http://schemas.openxmlformats.org/officeDocument/2006/relationships/notesSlide" Target="../notesSlides/notesSlide74.xml"/></Relationships>
</file>

<file path=ppt/slides/_rels/slide77.xml.rels><?xml version="1.0" encoding="UTF-8" standalone="yes"?>
<Relationships xmlns="http://schemas.openxmlformats.org/package/2006/relationships"><Relationship Id="rId8" Type="http://schemas.openxmlformats.org/officeDocument/2006/relationships/tags" Target="../tags/tag492.xml"/><Relationship Id="rId13" Type="http://schemas.openxmlformats.org/officeDocument/2006/relationships/slideLayout" Target="../slideLayouts/slideLayout178.xml"/><Relationship Id="rId18" Type="http://schemas.openxmlformats.org/officeDocument/2006/relationships/image" Target="../media/image243.png"/><Relationship Id="rId3" Type="http://schemas.openxmlformats.org/officeDocument/2006/relationships/tags" Target="../tags/tag487.xml"/><Relationship Id="rId7" Type="http://schemas.openxmlformats.org/officeDocument/2006/relationships/tags" Target="../tags/tag491.xml"/><Relationship Id="rId12" Type="http://schemas.openxmlformats.org/officeDocument/2006/relationships/tags" Target="../tags/tag496.xml"/><Relationship Id="rId17" Type="http://schemas.openxmlformats.org/officeDocument/2006/relationships/image" Target="../media/image242.png"/><Relationship Id="rId2" Type="http://schemas.openxmlformats.org/officeDocument/2006/relationships/tags" Target="../tags/tag486.xml"/><Relationship Id="rId16" Type="http://schemas.openxmlformats.org/officeDocument/2006/relationships/image" Target="../media/image241.jpeg"/><Relationship Id="rId1" Type="http://schemas.openxmlformats.org/officeDocument/2006/relationships/tags" Target="../tags/tag485.xml"/><Relationship Id="rId6" Type="http://schemas.openxmlformats.org/officeDocument/2006/relationships/tags" Target="../tags/tag490.xml"/><Relationship Id="rId11" Type="http://schemas.openxmlformats.org/officeDocument/2006/relationships/tags" Target="../tags/tag495.xml"/><Relationship Id="rId5" Type="http://schemas.openxmlformats.org/officeDocument/2006/relationships/tags" Target="../tags/tag489.xml"/><Relationship Id="rId15" Type="http://schemas.openxmlformats.org/officeDocument/2006/relationships/image" Target="../media/image240.png"/><Relationship Id="rId10" Type="http://schemas.openxmlformats.org/officeDocument/2006/relationships/tags" Target="../tags/tag494.xml"/><Relationship Id="rId4" Type="http://schemas.openxmlformats.org/officeDocument/2006/relationships/tags" Target="../tags/tag488.xml"/><Relationship Id="rId9" Type="http://schemas.openxmlformats.org/officeDocument/2006/relationships/tags" Target="../tags/tag493.xml"/><Relationship Id="rId14" Type="http://schemas.openxmlformats.org/officeDocument/2006/relationships/notesSlide" Target="../notesSlides/notesSlide75.xml"/></Relationships>
</file>

<file path=ppt/slides/_rels/slide78.xml.rels><?xml version="1.0" encoding="UTF-8" standalone="yes"?>
<Relationships xmlns="http://schemas.openxmlformats.org/package/2006/relationships"><Relationship Id="rId8" Type="http://schemas.openxmlformats.org/officeDocument/2006/relationships/tags" Target="../tags/tag504.xml"/><Relationship Id="rId13" Type="http://schemas.openxmlformats.org/officeDocument/2006/relationships/tags" Target="../tags/tag509.xml"/><Relationship Id="rId18" Type="http://schemas.openxmlformats.org/officeDocument/2006/relationships/notesSlide" Target="../notesSlides/notesSlide76.xml"/><Relationship Id="rId3" Type="http://schemas.openxmlformats.org/officeDocument/2006/relationships/tags" Target="../tags/tag499.xml"/><Relationship Id="rId21" Type="http://schemas.openxmlformats.org/officeDocument/2006/relationships/image" Target="../media/image114.jpeg"/><Relationship Id="rId7" Type="http://schemas.openxmlformats.org/officeDocument/2006/relationships/tags" Target="../tags/tag503.xml"/><Relationship Id="rId12" Type="http://schemas.openxmlformats.org/officeDocument/2006/relationships/tags" Target="../tags/tag508.xml"/><Relationship Id="rId17" Type="http://schemas.openxmlformats.org/officeDocument/2006/relationships/slideLayout" Target="../slideLayouts/slideLayout81.xml"/><Relationship Id="rId2" Type="http://schemas.openxmlformats.org/officeDocument/2006/relationships/tags" Target="../tags/tag498.xml"/><Relationship Id="rId16" Type="http://schemas.openxmlformats.org/officeDocument/2006/relationships/tags" Target="../tags/tag512.xml"/><Relationship Id="rId20" Type="http://schemas.openxmlformats.org/officeDocument/2006/relationships/image" Target="../media/image245.png"/><Relationship Id="rId1" Type="http://schemas.openxmlformats.org/officeDocument/2006/relationships/tags" Target="../tags/tag497.xml"/><Relationship Id="rId6" Type="http://schemas.openxmlformats.org/officeDocument/2006/relationships/tags" Target="../tags/tag502.xml"/><Relationship Id="rId11" Type="http://schemas.openxmlformats.org/officeDocument/2006/relationships/tags" Target="../tags/tag507.xml"/><Relationship Id="rId5" Type="http://schemas.openxmlformats.org/officeDocument/2006/relationships/tags" Target="../tags/tag501.xml"/><Relationship Id="rId15" Type="http://schemas.openxmlformats.org/officeDocument/2006/relationships/tags" Target="../tags/tag511.xml"/><Relationship Id="rId23" Type="http://schemas.openxmlformats.org/officeDocument/2006/relationships/image" Target="../media/image247.png"/><Relationship Id="rId10" Type="http://schemas.openxmlformats.org/officeDocument/2006/relationships/tags" Target="../tags/tag506.xml"/><Relationship Id="rId19" Type="http://schemas.openxmlformats.org/officeDocument/2006/relationships/image" Target="../media/image244.jpeg"/><Relationship Id="rId4" Type="http://schemas.openxmlformats.org/officeDocument/2006/relationships/tags" Target="../tags/tag500.xml"/><Relationship Id="rId9" Type="http://schemas.openxmlformats.org/officeDocument/2006/relationships/tags" Target="../tags/tag505.xml"/><Relationship Id="rId14" Type="http://schemas.openxmlformats.org/officeDocument/2006/relationships/tags" Target="../tags/tag510.xml"/><Relationship Id="rId22" Type="http://schemas.openxmlformats.org/officeDocument/2006/relationships/image" Target="../media/image246.jpeg"/></Relationships>
</file>

<file path=ppt/slides/_rels/slide79.xml.rels><?xml version="1.0" encoding="UTF-8" standalone="yes"?>
<Relationships xmlns="http://schemas.openxmlformats.org/package/2006/relationships"><Relationship Id="rId8" Type="http://schemas.openxmlformats.org/officeDocument/2006/relationships/tags" Target="../tags/tag520.xml"/><Relationship Id="rId13" Type="http://schemas.openxmlformats.org/officeDocument/2006/relationships/tags" Target="../tags/tag525.xml"/><Relationship Id="rId18" Type="http://schemas.openxmlformats.org/officeDocument/2006/relationships/notesSlide" Target="../notesSlides/notesSlide77.xml"/><Relationship Id="rId3" Type="http://schemas.openxmlformats.org/officeDocument/2006/relationships/tags" Target="../tags/tag515.xml"/><Relationship Id="rId21" Type="http://schemas.openxmlformats.org/officeDocument/2006/relationships/image" Target="../media/image250.jpeg"/><Relationship Id="rId7" Type="http://schemas.openxmlformats.org/officeDocument/2006/relationships/tags" Target="../tags/tag519.xml"/><Relationship Id="rId12" Type="http://schemas.openxmlformats.org/officeDocument/2006/relationships/tags" Target="../tags/tag524.xml"/><Relationship Id="rId17" Type="http://schemas.openxmlformats.org/officeDocument/2006/relationships/slideLayout" Target="../slideLayouts/slideLayout81.xml"/><Relationship Id="rId2" Type="http://schemas.openxmlformats.org/officeDocument/2006/relationships/tags" Target="../tags/tag514.xml"/><Relationship Id="rId16" Type="http://schemas.openxmlformats.org/officeDocument/2006/relationships/tags" Target="../tags/tag528.xml"/><Relationship Id="rId20" Type="http://schemas.openxmlformats.org/officeDocument/2006/relationships/image" Target="../media/image249.png"/><Relationship Id="rId1" Type="http://schemas.openxmlformats.org/officeDocument/2006/relationships/tags" Target="../tags/tag513.xml"/><Relationship Id="rId6" Type="http://schemas.openxmlformats.org/officeDocument/2006/relationships/tags" Target="../tags/tag518.xml"/><Relationship Id="rId11" Type="http://schemas.openxmlformats.org/officeDocument/2006/relationships/tags" Target="../tags/tag523.xml"/><Relationship Id="rId5" Type="http://schemas.openxmlformats.org/officeDocument/2006/relationships/tags" Target="../tags/tag517.xml"/><Relationship Id="rId15" Type="http://schemas.openxmlformats.org/officeDocument/2006/relationships/tags" Target="../tags/tag527.xml"/><Relationship Id="rId10" Type="http://schemas.openxmlformats.org/officeDocument/2006/relationships/tags" Target="../tags/tag522.xml"/><Relationship Id="rId19" Type="http://schemas.openxmlformats.org/officeDocument/2006/relationships/image" Target="../media/image248.jpeg"/><Relationship Id="rId4" Type="http://schemas.openxmlformats.org/officeDocument/2006/relationships/tags" Target="../tags/tag516.xml"/><Relationship Id="rId9" Type="http://schemas.openxmlformats.org/officeDocument/2006/relationships/tags" Target="../tags/tag521.xml"/><Relationship Id="rId14" Type="http://schemas.openxmlformats.org/officeDocument/2006/relationships/tags" Target="../tags/tag526.xml"/><Relationship Id="rId22" Type="http://schemas.openxmlformats.org/officeDocument/2006/relationships/image" Target="../media/image247.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tags" Target="../tags/tag530.xml"/><Relationship Id="rId1" Type="http://schemas.openxmlformats.org/officeDocument/2006/relationships/tags" Target="../tags/tag529.xml"/><Relationship Id="rId5" Type="http://schemas.openxmlformats.org/officeDocument/2006/relationships/image" Target="../media/image251.png"/><Relationship Id="rId4" Type="http://schemas.openxmlformats.org/officeDocument/2006/relationships/notesSlide" Target="../notesSlides/notesSlide78.xml"/></Relationships>
</file>

<file path=ppt/slides/_rels/slide81.xml.rels><?xml version="1.0" encoding="UTF-8" standalone="yes"?>
<Relationships xmlns="http://schemas.openxmlformats.org/package/2006/relationships"><Relationship Id="rId3" Type="http://schemas.openxmlformats.org/officeDocument/2006/relationships/tags" Target="../tags/tag533.xml"/><Relationship Id="rId7" Type="http://schemas.openxmlformats.org/officeDocument/2006/relationships/image" Target="../media/image252.png"/><Relationship Id="rId2" Type="http://schemas.openxmlformats.org/officeDocument/2006/relationships/tags" Target="../tags/tag532.xml"/><Relationship Id="rId1" Type="http://schemas.openxmlformats.org/officeDocument/2006/relationships/tags" Target="../tags/tag531.xml"/><Relationship Id="rId6" Type="http://schemas.openxmlformats.org/officeDocument/2006/relationships/notesSlide" Target="../notesSlides/notesSlide79.xml"/><Relationship Id="rId5" Type="http://schemas.openxmlformats.org/officeDocument/2006/relationships/slideLayout" Target="../slideLayouts/slideLayout89.xml"/><Relationship Id="rId4" Type="http://schemas.openxmlformats.org/officeDocument/2006/relationships/tags" Target="../tags/tag534.xml"/></Relationships>
</file>

<file path=ppt/slides/_rels/slide82.xml.rels><?xml version="1.0" encoding="UTF-8" standalone="yes"?>
<Relationships xmlns="http://schemas.openxmlformats.org/package/2006/relationships"><Relationship Id="rId3" Type="http://schemas.openxmlformats.org/officeDocument/2006/relationships/tags" Target="../tags/tag537.xml"/><Relationship Id="rId2" Type="http://schemas.openxmlformats.org/officeDocument/2006/relationships/tags" Target="../tags/tag536.xml"/><Relationship Id="rId1" Type="http://schemas.openxmlformats.org/officeDocument/2006/relationships/tags" Target="../tags/tag535.xml"/><Relationship Id="rId6" Type="http://schemas.openxmlformats.org/officeDocument/2006/relationships/image" Target="../media/image253.png"/><Relationship Id="rId5" Type="http://schemas.openxmlformats.org/officeDocument/2006/relationships/notesSlide" Target="../notesSlides/notesSlide80.xml"/><Relationship Id="rId4" Type="http://schemas.openxmlformats.org/officeDocument/2006/relationships/slideLayout" Target="../slideLayouts/slideLayout149.xml"/></Relationships>
</file>

<file path=ppt/slides/_rels/slide83.xml.rels><?xml version="1.0" encoding="UTF-8" standalone="yes"?>
<Relationships xmlns="http://schemas.openxmlformats.org/package/2006/relationships"><Relationship Id="rId8" Type="http://schemas.openxmlformats.org/officeDocument/2006/relationships/tags" Target="../tags/tag545.xml"/><Relationship Id="rId13" Type="http://schemas.openxmlformats.org/officeDocument/2006/relationships/tags" Target="../tags/tag550.xml"/><Relationship Id="rId18" Type="http://schemas.openxmlformats.org/officeDocument/2006/relationships/tags" Target="../tags/tag555.xml"/><Relationship Id="rId3" Type="http://schemas.openxmlformats.org/officeDocument/2006/relationships/tags" Target="../tags/tag540.xml"/><Relationship Id="rId21" Type="http://schemas.openxmlformats.org/officeDocument/2006/relationships/image" Target="../media/image254.png"/><Relationship Id="rId7" Type="http://schemas.openxmlformats.org/officeDocument/2006/relationships/tags" Target="../tags/tag544.xml"/><Relationship Id="rId12" Type="http://schemas.openxmlformats.org/officeDocument/2006/relationships/tags" Target="../tags/tag549.xml"/><Relationship Id="rId17" Type="http://schemas.openxmlformats.org/officeDocument/2006/relationships/tags" Target="../tags/tag554.xml"/><Relationship Id="rId2" Type="http://schemas.openxmlformats.org/officeDocument/2006/relationships/tags" Target="../tags/tag539.xml"/><Relationship Id="rId16" Type="http://schemas.openxmlformats.org/officeDocument/2006/relationships/tags" Target="../tags/tag553.xml"/><Relationship Id="rId20" Type="http://schemas.openxmlformats.org/officeDocument/2006/relationships/notesSlide" Target="../notesSlides/notesSlide81.xml"/><Relationship Id="rId1" Type="http://schemas.openxmlformats.org/officeDocument/2006/relationships/tags" Target="../tags/tag538.xml"/><Relationship Id="rId6" Type="http://schemas.openxmlformats.org/officeDocument/2006/relationships/tags" Target="../tags/tag543.xml"/><Relationship Id="rId11" Type="http://schemas.openxmlformats.org/officeDocument/2006/relationships/tags" Target="../tags/tag548.xml"/><Relationship Id="rId5" Type="http://schemas.openxmlformats.org/officeDocument/2006/relationships/tags" Target="../tags/tag542.xml"/><Relationship Id="rId15" Type="http://schemas.openxmlformats.org/officeDocument/2006/relationships/tags" Target="../tags/tag552.xml"/><Relationship Id="rId10" Type="http://schemas.openxmlformats.org/officeDocument/2006/relationships/tags" Target="../tags/tag547.xml"/><Relationship Id="rId19" Type="http://schemas.openxmlformats.org/officeDocument/2006/relationships/slideLayout" Target="../slideLayouts/slideLayout90.xml"/><Relationship Id="rId4" Type="http://schemas.openxmlformats.org/officeDocument/2006/relationships/tags" Target="../tags/tag541.xml"/><Relationship Id="rId9" Type="http://schemas.openxmlformats.org/officeDocument/2006/relationships/tags" Target="../tags/tag546.xml"/><Relationship Id="rId14" Type="http://schemas.openxmlformats.org/officeDocument/2006/relationships/tags" Target="../tags/tag551.xml"/></Relationships>
</file>

<file path=ppt/slides/_rels/slide84.xml.rels><?xml version="1.0" encoding="UTF-8" standalone="yes"?>
<Relationships xmlns="http://schemas.openxmlformats.org/package/2006/relationships"><Relationship Id="rId8" Type="http://schemas.openxmlformats.org/officeDocument/2006/relationships/notesSlide" Target="../notesSlides/notesSlide82.xml"/><Relationship Id="rId3" Type="http://schemas.openxmlformats.org/officeDocument/2006/relationships/tags" Target="../tags/tag558.xml"/><Relationship Id="rId7" Type="http://schemas.openxmlformats.org/officeDocument/2006/relationships/slideLayout" Target="../slideLayouts/slideLayout89.xml"/><Relationship Id="rId2" Type="http://schemas.openxmlformats.org/officeDocument/2006/relationships/tags" Target="../tags/tag557.xml"/><Relationship Id="rId1" Type="http://schemas.openxmlformats.org/officeDocument/2006/relationships/tags" Target="../tags/tag556.xml"/><Relationship Id="rId6" Type="http://schemas.openxmlformats.org/officeDocument/2006/relationships/tags" Target="../tags/tag561.xml"/><Relationship Id="rId5" Type="http://schemas.openxmlformats.org/officeDocument/2006/relationships/tags" Target="../tags/tag560.xml"/><Relationship Id="rId4" Type="http://schemas.openxmlformats.org/officeDocument/2006/relationships/tags" Target="../tags/tag559.xml"/><Relationship Id="rId9" Type="http://schemas.openxmlformats.org/officeDocument/2006/relationships/image" Target="../media/image255.png"/></Relationships>
</file>

<file path=ppt/slides/_rels/slide85.xml.rels><?xml version="1.0" encoding="UTF-8" standalone="yes"?>
<Relationships xmlns="http://schemas.openxmlformats.org/package/2006/relationships"><Relationship Id="rId8" Type="http://schemas.openxmlformats.org/officeDocument/2006/relationships/tags" Target="../tags/tag569.xml"/><Relationship Id="rId3" Type="http://schemas.openxmlformats.org/officeDocument/2006/relationships/tags" Target="../tags/tag564.xml"/><Relationship Id="rId7" Type="http://schemas.openxmlformats.org/officeDocument/2006/relationships/tags" Target="../tags/tag568.xml"/><Relationship Id="rId2" Type="http://schemas.openxmlformats.org/officeDocument/2006/relationships/tags" Target="../tags/tag563.xml"/><Relationship Id="rId1" Type="http://schemas.openxmlformats.org/officeDocument/2006/relationships/tags" Target="../tags/tag562.xml"/><Relationship Id="rId6" Type="http://schemas.openxmlformats.org/officeDocument/2006/relationships/tags" Target="../tags/tag567.xml"/><Relationship Id="rId11" Type="http://schemas.openxmlformats.org/officeDocument/2006/relationships/image" Target="../media/image256.png"/><Relationship Id="rId5" Type="http://schemas.openxmlformats.org/officeDocument/2006/relationships/tags" Target="../tags/tag566.xml"/><Relationship Id="rId10" Type="http://schemas.openxmlformats.org/officeDocument/2006/relationships/notesSlide" Target="../notesSlides/notesSlide83.xml"/><Relationship Id="rId4" Type="http://schemas.openxmlformats.org/officeDocument/2006/relationships/tags" Target="../tags/tag565.xml"/><Relationship Id="rId9" Type="http://schemas.openxmlformats.org/officeDocument/2006/relationships/slideLayout" Target="../slideLayouts/slideLayout89.xml"/></Relationships>
</file>

<file path=ppt/slides/_rels/slide86.xml.rels><?xml version="1.0" encoding="UTF-8" standalone="yes"?>
<Relationships xmlns="http://schemas.openxmlformats.org/package/2006/relationships"><Relationship Id="rId8" Type="http://schemas.openxmlformats.org/officeDocument/2006/relationships/tags" Target="../tags/tag577.xml"/><Relationship Id="rId13" Type="http://schemas.openxmlformats.org/officeDocument/2006/relationships/image" Target="../media/image258.png"/><Relationship Id="rId18" Type="http://schemas.openxmlformats.org/officeDocument/2006/relationships/image" Target="../media/image262.emf"/><Relationship Id="rId3" Type="http://schemas.openxmlformats.org/officeDocument/2006/relationships/tags" Target="../tags/tag572.xml"/><Relationship Id="rId7" Type="http://schemas.openxmlformats.org/officeDocument/2006/relationships/tags" Target="../tags/tag576.xml"/><Relationship Id="rId12" Type="http://schemas.openxmlformats.org/officeDocument/2006/relationships/image" Target="../media/image257.jpeg"/><Relationship Id="rId17" Type="http://schemas.openxmlformats.org/officeDocument/2006/relationships/oleObject" Target="../embeddings/oleObject2.bin"/><Relationship Id="rId2" Type="http://schemas.openxmlformats.org/officeDocument/2006/relationships/tags" Target="../tags/tag571.xml"/><Relationship Id="rId16" Type="http://schemas.openxmlformats.org/officeDocument/2006/relationships/image" Target="../media/image261.png"/><Relationship Id="rId1" Type="http://schemas.openxmlformats.org/officeDocument/2006/relationships/tags" Target="../tags/tag570.xml"/><Relationship Id="rId6" Type="http://schemas.openxmlformats.org/officeDocument/2006/relationships/tags" Target="../tags/tag575.xml"/><Relationship Id="rId11" Type="http://schemas.openxmlformats.org/officeDocument/2006/relationships/notesSlide" Target="../notesSlides/notesSlide84.xml"/><Relationship Id="rId5" Type="http://schemas.openxmlformats.org/officeDocument/2006/relationships/tags" Target="../tags/tag574.xml"/><Relationship Id="rId15" Type="http://schemas.openxmlformats.org/officeDocument/2006/relationships/image" Target="../media/image260.png"/><Relationship Id="rId10" Type="http://schemas.openxmlformats.org/officeDocument/2006/relationships/slideLayout" Target="../slideLayouts/slideLayout90.xml"/><Relationship Id="rId4" Type="http://schemas.openxmlformats.org/officeDocument/2006/relationships/tags" Target="../tags/tag573.xml"/><Relationship Id="rId9" Type="http://schemas.openxmlformats.org/officeDocument/2006/relationships/tags" Target="../tags/tag578.xml"/><Relationship Id="rId14" Type="http://schemas.openxmlformats.org/officeDocument/2006/relationships/image" Target="../media/image259.png"/></Relationships>
</file>

<file path=ppt/slides/_rels/slide87.xml.rels><?xml version="1.0" encoding="UTF-8" standalone="yes"?>
<Relationships xmlns="http://schemas.openxmlformats.org/package/2006/relationships"><Relationship Id="rId8" Type="http://schemas.openxmlformats.org/officeDocument/2006/relationships/tags" Target="../tags/tag586.xml"/><Relationship Id="rId13" Type="http://schemas.openxmlformats.org/officeDocument/2006/relationships/tags" Target="../tags/tag591.xml"/><Relationship Id="rId18" Type="http://schemas.openxmlformats.org/officeDocument/2006/relationships/tags" Target="../tags/tag596.xml"/><Relationship Id="rId3" Type="http://schemas.openxmlformats.org/officeDocument/2006/relationships/tags" Target="../tags/tag581.xml"/><Relationship Id="rId21" Type="http://schemas.openxmlformats.org/officeDocument/2006/relationships/slideLayout" Target="../slideLayouts/slideLayout90.xml"/><Relationship Id="rId7" Type="http://schemas.openxmlformats.org/officeDocument/2006/relationships/tags" Target="../tags/tag585.xml"/><Relationship Id="rId12" Type="http://schemas.openxmlformats.org/officeDocument/2006/relationships/tags" Target="../tags/tag590.xml"/><Relationship Id="rId17" Type="http://schemas.openxmlformats.org/officeDocument/2006/relationships/tags" Target="../tags/tag595.xml"/><Relationship Id="rId2" Type="http://schemas.openxmlformats.org/officeDocument/2006/relationships/tags" Target="../tags/tag580.xml"/><Relationship Id="rId16" Type="http://schemas.openxmlformats.org/officeDocument/2006/relationships/tags" Target="../tags/tag594.xml"/><Relationship Id="rId20" Type="http://schemas.openxmlformats.org/officeDocument/2006/relationships/tags" Target="../tags/tag598.xml"/><Relationship Id="rId1" Type="http://schemas.openxmlformats.org/officeDocument/2006/relationships/tags" Target="../tags/tag579.xml"/><Relationship Id="rId6" Type="http://schemas.openxmlformats.org/officeDocument/2006/relationships/tags" Target="../tags/tag584.xml"/><Relationship Id="rId11" Type="http://schemas.openxmlformats.org/officeDocument/2006/relationships/tags" Target="../tags/tag589.xml"/><Relationship Id="rId5" Type="http://schemas.openxmlformats.org/officeDocument/2006/relationships/tags" Target="../tags/tag583.xml"/><Relationship Id="rId15" Type="http://schemas.openxmlformats.org/officeDocument/2006/relationships/tags" Target="../tags/tag593.xml"/><Relationship Id="rId23" Type="http://schemas.openxmlformats.org/officeDocument/2006/relationships/image" Target="../media/image263.jpeg"/><Relationship Id="rId10" Type="http://schemas.openxmlformats.org/officeDocument/2006/relationships/tags" Target="../tags/tag588.xml"/><Relationship Id="rId19" Type="http://schemas.openxmlformats.org/officeDocument/2006/relationships/tags" Target="../tags/tag597.xml"/><Relationship Id="rId4" Type="http://schemas.openxmlformats.org/officeDocument/2006/relationships/tags" Target="../tags/tag582.xml"/><Relationship Id="rId9" Type="http://schemas.openxmlformats.org/officeDocument/2006/relationships/tags" Target="../tags/tag587.xml"/><Relationship Id="rId14" Type="http://schemas.openxmlformats.org/officeDocument/2006/relationships/tags" Target="../tags/tag592.xml"/><Relationship Id="rId22" Type="http://schemas.openxmlformats.org/officeDocument/2006/relationships/notesSlide" Target="../notesSlides/notesSlide85.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44.xml"/><Relationship Id="rId1" Type="http://schemas.openxmlformats.org/officeDocument/2006/relationships/tags" Target="../tags/tag599.xml"/><Relationship Id="rId4" Type="http://schemas.openxmlformats.org/officeDocument/2006/relationships/image" Target="../media/image264.png"/></Relationships>
</file>

<file path=ppt/slides/_rels/slide89.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tags" Target="../tags/tag602.xml"/><Relationship Id="rId7" Type="http://schemas.openxmlformats.org/officeDocument/2006/relationships/tags" Target="../tags/tag606.xml"/><Relationship Id="rId2" Type="http://schemas.openxmlformats.org/officeDocument/2006/relationships/tags" Target="../tags/tag601.xml"/><Relationship Id="rId1" Type="http://schemas.openxmlformats.org/officeDocument/2006/relationships/tags" Target="../tags/tag600.xml"/><Relationship Id="rId6" Type="http://schemas.openxmlformats.org/officeDocument/2006/relationships/tags" Target="../tags/tag605.xml"/><Relationship Id="rId11" Type="http://schemas.openxmlformats.org/officeDocument/2006/relationships/image" Target="../media/image266.jpeg"/><Relationship Id="rId5" Type="http://schemas.openxmlformats.org/officeDocument/2006/relationships/tags" Target="../tags/tag604.xml"/><Relationship Id="rId10" Type="http://schemas.openxmlformats.org/officeDocument/2006/relationships/image" Target="../media/image265.png"/><Relationship Id="rId4" Type="http://schemas.openxmlformats.org/officeDocument/2006/relationships/tags" Target="../tags/tag603.xml"/><Relationship Id="rId9" Type="http://schemas.openxmlformats.org/officeDocument/2006/relationships/notesSlide" Target="../notesSlides/notesSlide87.xml"/></Relationships>
</file>

<file path=ppt/slides/_rels/slide90.xml.rels><?xml version="1.0" encoding="UTF-8" standalone="yes"?>
<Relationships xmlns="http://schemas.openxmlformats.org/package/2006/relationships"><Relationship Id="rId8" Type="http://schemas.openxmlformats.org/officeDocument/2006/relationships/tags" Target="../tags/tag614.xml"/><Relationship Id="rId13" Type="http://schemas.openxmlformats.org/officeDocument/2006/relationships/notesSlide" Target="../notesSlides/notesSlide88.xml"/><Relationship Id="rId3" Type="http://schemas.openxmlformats.org/officeDocument/2006/relationships/tags" Target="../tags/tag609.xml"/><Relationship Id="rId7" Type="http://schemas.openxmlformats.org/officeDocument/2006/relationships/tags" Target="../tags/tag613.xml"/><Relationship Id="rId12" Type="http://schemas.openxmlformats.org/officeDocument/2006/relationships/slideLayout" Target="../slideLayouts/slideLayout72.xml"/><Relationship Id="rId2" Type="http://schemas.openxmlformats.org/officeDocument/2006/relationships/tags" Target="../tags/tag608.xml"/><Relationship Id="rId1" Type="http://schemas.openxmlformats.org/officeDocument/2006/relationships/tags" Target="../tags/tag607.xml"/><Relationship Id="rId6" Type="http://schemas.openxmlformats.org/officeDocument/2006/relationships/tags" Target="../tags/tag612.xml"/><Relationship Id="rId11" Type="http://schemas.openxmlformats.org/officeDocument/2006/relationships/tags" Target="../tags/tag617.xml"/><Relationship Id="rId5" Type="http://schemas.openxmlformats.org/officeDocument/2006/relationships/tags" Target="../tags/tag611.xml"/><Relationship Id="rId10" Type="http://schemas.openxmlformats.org/officeDocument/2006/relationships/tags" Target="../tags/tag616.xml"/><Relationship Id="rId4" Type="http://schemas.openxmlformats.org/officeDocument/2006/relationships/tags" Target="../tags/tag610.xml"/><Relationship Id="rId9" Type="http://schemas.openxmlformats.org/officeDocument/2006/relationships/tags" Target="../tags/tag615.xml"/></Relationships>
</file>

<file path=ppt/slides/_rels/slide91.xml.rels><?xml version="1.0" encoding="UTF-8" standalone="yes"?>
<Relationships xmlns="http://schemas.openxmlformats.org/package/2006/relationships"><Relationship Id="rId8" Type="http://schemas.openxmlformats.org/officeDocument/2006/relationships/image" Target="../media/image267.png"/><Relationship Id="rId3" Type="http://schemas.openxmlformats.org/officeDocument/2006/relationships/tags" Target="../tags/tag620.xml"/><Relationship Id="rId7" Type="http://schemas.openxmlformats.org/officeDocument/2006/relationships/notesSlide" Target="../notesSlides/notesSlide89.xml"/><Relationship Id="rId2" Type="http://schemas.openxmlformats.org/officeDocument/2006/relationships/tags" Target="../tags/tag619.xml"/><Relationship Id="rId1" Type="http://schemas.openxmlformats.org/officeDocument/2006/relationships/tags" Target="../tags/tag618.xml"/><Relationship Id="rId6" Type="http://schemas.openxmlformats.org/officeDocument/2006/relationships/slideLayout" Target="../slideLayouts/slideLayout72.xml"/><Relationship Id="rId5" Type="http://schemas.openxmlformats.org/officeDocument/2006/relationships/tags" Target="../tags/tag622.xml"/><Relationship Id="rId4" Type="http://schemas.openxmlformats.org/officeDocument/2006/relationships/tags" Target="../tags/tag621.xml"/></Relationships>
</file>

<file path=ppt/slides/_rels/slide92.xml.rels><?xml version="1.0" encoding="UTF-8" standalone="yes"?>
<Relationships xmlns="http://schemas.openxmlformats.org/package/2006/relationships"><Relationship Id="rId3" Type="http://schemas.openxmlformats.org/officeDocument/2006/relationships/image" Target="../media/image268.jpeg"/><Relationship Id="rId2" Type="http://schemas.openxmlformats.org/officeDocument/2006/relationships/slideLayout" Target="../slideLayouts/slideLayout251.xml"/><Relationship Id="rId1" Type="http://schemas.openxmlformats.org/officeDocument/2006/relationships/tags" Target="../tags/tag623.xml"/></Relationships>
</file>

<file path=ppt/slides/_rels/slide93.xml.rels><?xml version="1.0" encoding="UTF-8" standalone="yes"?>
<Relationships xmlns="http://schemas.openxmlformats.org/package/2006/relationships"><Relationship Id="rId8" Type="http://schemas.openxmlformats.org/officeDocument/2006/relationships/slideLayout" Target="../slideLayouts/slideLayout257.xml"/><Relationship Id="rId3" Type="http://schemas.openxmlformats.org/officeDocument/2006/relationships/tags" Target="../tags/tag626.xml"/><Relationship Id="rId7" Type="http://schemas.openxmlformats.org/officeDocument/2006/relationships/tags" Target="../tags/tag630.xml"/><Relationship Id="rId2" Type="http://schemas.openxmlformats.org/officeDocument/2006/relationships/tags" Target="../tags/tag625.xml"/><Relationship Id="rId1" Type="http://schemas.openxmlformats.org/officeDocument/2006/relationships/tags" Target="../tags/tag624.xml"/><Relationship Id="rId6" Type="http://schemas.openxmlformats.org/officeDocument/2006/relationships/tags" Target="../tags/tag629.xml"/><Relationship Id="rId5" Type="http://schemas.openxmlformats.org/officeDocument/2006/relationships/tags" Target="../tags/tag628.xml"/><Relationship Id="rId4" Type="http://schemas.openxmlformats.org/officeDocument/2006/relationships/tags" Target="../tags/tag627.xml"/><Relationship Id="rId9" Type="http://schemas.openxmlformats.org/officeDocument/2006/relationships/image" Target="../media/image269.png"/></Relationships>
</file>

<file path=ppt/slides/_rels/slide94.xml.rels><?xml version="1.0" encoding="UTF-8" standalone="yes"?>
<Relationships xmlns="http://schemas.openxmlformats.org/package/2006/relationships"><Relationship Id="rId3" Type="http://schemas.openxmlformats.org/officeDocument/2006/relationships/tags" Target="../tags/tag633.xml"/><Relationship Id="rId2" Type="http://schemas.openxmlformats.org/officeDocument/2006/relationships/tags" Target="../tags/tag632.xml"/><Relationship Id="rId1" Type="http://schemas.openxmlformats.org/officeDocument/2006/relationships/tags" Target="../tags/tag631.xml"/><Relationship Id="rId5" Type="http://schemas.openxmlformats.org/officeDocument/2006/relationships/image" Target="../media/image270.png"/><Relationship Id="rId4" Type="http://schemas.openxmlformats.org/officeDocument/2006/relationships/slideLayout" Target="../slideLayouts/slideLayout258.xml"/></Relationships>
</file>

<file path=ppt/slides/_rels/slide95.xml.rels><?xml version="1.0" encoding="UTF-8" standalone="yes"?>
<Relationships xmlns="http://schemas.openxmlformats.org/package/2006/relationships"><Relationship Id="rId8" Type="http://schemas.openxmlformats.org/officeDocument/2006/relationships/tags" Target="../tags/tag641.xml"/><Relationship Id="rId13" Type="http://schemas.openxmlformats.org/officeDocument/2006/relationships/diagramData" Target="../diagrams/data2.xml"/><Relationship Id="rId18" Type="http://schemas.openxmlformats.org/officeDocument/2006/relationships/hyperlink" Target="mailto:communaut&#233;sriorinto@riotinto.com" TargetMode="External"/><Relationship Id="rId3" Type="http://schemas.openxmlformats.org/officeDocument/2006/relationships/tags" Target="../tags/tag636.xml"/><Relationship Id="rId7" Type="http://schemas.openxmlformats.org/officeDocument/2006/relationships/tags" Target="../tags/tag640.xml"/><Relationship Id="rId12" Type="http://schemas.openxmlformats.org/officeDocument/2006/relationships/slideLayout" Target="../slideLayouts/slideLayout260.xml"/><Relationship Id="rId17" Type="http://schemas.microsoft.com/office/2007/relationships/diagramDrawing" Target="../diagrams/drawing2.xml"/><Relationship Id="rId2" Type="http://schemas.openxmlformats.org/officeDocument/2006/relationships/tags" Target="../tags/tag635.xml"/><Relationship Id="rId16" Type="http://schemas.openxmlformats.org/officeDocument/2006/relationships/diagramColors" Target="../diagrams/colors2.xml"/><Relationship Id="rId1" Type="http://schemas.openxmlformats.org/officeDocument/2006/relationships/tags" Target="../tags/tag634.xml"/><Relationship Id="rId6" Type="http://schemas.openxmlformats.org/officeDocument/2006/relationships/tags" Target="../tags/tag639.xml"/><Relationship Id="rId11" Type="http://schemas.openxmlformats.org/officeDocument/2006/relationships/tags" Target="../tags/tag644.xml"/><Relationship Id="rId5" Type="http://schemas.openxmlformats.org/officeDocument/2006/relationships/tags" Target="../tags/tag638.xml"/><Relationship Id="rId15" Type="http://schemas.openxmlformats.org/officeDocument/2006/relationships/diagramQuickStyle" Target="../diagrams/quickStyle2.xml"/><Relationship Id="rId10" Type="http://schemas.openxmlformats.org/officeDocument/2006/relationships/tags" Target="../tags/tag643.xml"/><Relationship Id="rId19" Type="http://schemas.openxmlformats.org/officeDocument/2006/relationships/hyperlink" Target="mailto:communications.ee@riotinto.com" TargetMode="External"/><Relationship Id="rId4" Type="http://schemas.openxmlformats.org/officeDocument/2006/relationships/tags" Target="../tags/tag637.xml"/><Relationship Id="rId9" Type="http://schemas.openxmlformats.org/officeDocument/2006/relationships/tags" Target="../tags/tag642.xml"/><Relationship Id="rId14" Type="http://schemas.openxmlformats.org/officeDocument/2006/relationships/diagramLayout" Target="../diagrams/layout2.xml"/></Relationships>
</file>

<file path=ppt/slides/_rels/slide96.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tags" Target="../tags/tag646.xml"/><Relationship Id="rId7" Type="http://schemas.openxmlformats.org/officeDocument/2006/relationships/oleObject" Target="../embeddings/oleObject3.bin"/><Relationship Id="rId2" Type="http://schemas.openxmlformats.org/officeDocument/2006/relationships/tags" Target="../tags/tag645.xml"/><Relationship Id="rId1" Type="http://schemas.openxmlformats.org/officeDocument/2006/relationships/customXml" Target="../../customXml/item4.xml"/><Relationship Id="rId6" Type="http://schemas.openxmlformats.org/officeDocument/2006/relationships/image" Target="../media/image271.jpeg"/><Relationship Id="rId5" Type="http://schemas.openxmlformats.org/officeDocument/2006/relationships/notesSlide" Target="../notesSlides/notesSlide90.xml"/><Relationship Id="rId4" Type="http://schemas.openxmlformats.org/officeDocument/2006/relationships/slideLayout" Target="../slideLayouts/slideLayout136.xml"/></Relationships>
</file>

<file path=ppt/slides/_rels/slide97.xml.rels><?xml version="1.0" encoding="UTF-8" standalone="yes"?>
<Relationships xmlns="http://schemas.openxmlformats.org/package/2006/relationships"><Relationship Id="rId13" Type="http://schemas.openxmlformats.org/officeDocument/2006/relationships/image" Target="../media/image283.png"/><Relationship Id="rId18" Type="http://schemas.openxmlformats.org/officeDocument/2006/relationships/image" Target="../media/image288.png"/><Relationship Id="rId26" Type="http://schemas.openxmlformats.org/officeDocument/2006/relationships/image" Target="../media/image296.png"/><Relationship Id="rId3" Type="http://schemas.openxmlformats.org/officeDocument/2006/relationships/image" Target="../media/image273.png"/><Relationship Id="rId21" Type="http://schemas.openxmlformats.org/officeDocument/2006/relationships/image" Target="../media/image291.png"/><Relationship Id="rId34" Type="http://schemas.openxmlformats.org/officeDocument/2006/relationships/image" Target="../media/image304.jpg"/><Relationship Id="rId7" Type="http://schemas.openxmlformats.org/officeDocument/2006/relationships/image" Target="../media/image277.png"/><Relationship Id="rId12" Type="http://schemas.openxmlformats.org/officeDocument/2006/relationships/image" Target="../media/image282.png"/><Relationship Id="rId17" Type="http://schemas.openxmlformats.org/officeDocument/2006/relationships/image" Target="../media/image287.png"/><Relationship Id="rId25" Type="http://schemas.openxmlformats.org/officeDocument/2006/relationships/image" Target="../media/image295.png"/><Relationship Id="rId33" Type="http://schemas.openxmlformats.org/officeDocument/2006/relationships/image" Target="../media/image303.png"/><Relationship Id="rId2" Type="http://schemas.openxmlformats.org/officeDocument/2006/relationships/image" Target="../media/image272.png"/><Relationship Id="rId16" Type="http://schemas.openxmlformats.org/officeDocument/2006/relationships/image" Target="../media/image286.png"/><Relationship Id="rId20" Type="http://schemas.openxmlformats.org/officeDocument/2006/relationships/image" Target="../media/image290.png"/><Relationship Id="rId29" Type="http://schemas.openxmlformats.org/officeDocument/2006/relationships/image" Target="../media/image299.png"/><Relationship Id="rId1" Type="http://schemas.openxmlformats.org/officeDocument/2006/relationships/slideLayout" Target="../slideLayouts/slideLayout152.xml"/><Relationship Id="rId6" Type="http://schemas.openxmlformats.org/officeDocument/2006/relationships/image" Target="../media/image276.png"/><Relationship Id="rId11" Type="http://schemas.openxmlformats.org/officeDocument/2006/relationships/image" Target="../media/image281.png"/><Relationship Id="rId24" Type="http://schemas.openxmlformats.org/officeDocument/2006/relationships/image" Target="../media/image294.png"/><Relationship Id="rId32" Type="http://schemas.openxmlformats.org/officeDocument/2006/relationships/image" Target="../media/image302.png"/><Relationship Id="rId5" Type="http://schemas.openxmlformats.org/officeDocument/2006/relationships/image" Target="../media/image275.png"/><Relationship Id="rId15" Type="http://schemas.openxmlformats.org/officeDocument/2006/relationships/image" Target="../media/image285.png"/><Relationship Id="rId23" Type="http://schemas.openxmlformats.org/officeDocument/2006/relationships/image" Target="../media/image293.png"/><Relationship Id="rId28" Type="http://schemas.openxmlformats.org/officeDocument/2006/relationships/image" Target="../media/image298.png"/><Relationship Id="rId36" Type="http://schemas.openxmlformats.org/officeDocument/2006/relationships/image" Target="../media/image306.jpg"/><Relationship Id="rId10" Type="http://schemas.openxmlformats.org/officeDocument/2006/relationships/image" Target="../media/image280.png"/><Relationship Id="rId19" Type="http://schemas.openxmlformats.org/officeDocument/2006/relationships/image" Target="../media/image289.png"/><Relationship Id="rId31" Type="http://schemas.openxmlformats.org/officeDocument/2006/relationships/image" Target="../media/image301.png"/><Relationship Id="rId4" Type="http://schemas.openxmlformats.org/officeDocument/2006/relationships/image" Target="../media/image274.png"/><Relationship Id="rId9" Type="http://schemas.openxmlformats.org/officeDocument/2006/relationships/image" Target="../media/image279.png"/><Relationship Id="rId14" Type="http://schemas.openxmlformats.org/officeDocument/2006/relationships/image" Target="../media/image284.png"/><Relationship Id="rId22" Type="http://schemas.openxmlformats.org/officeDocument/2006/relationships/image" Target="../media/image292.png"/><Relationship Id="rId27" Type="http://schemas.openxmlformats.org/officeDocument/2006/relationships/image" Target="../media/image297.png"/><Relationship Id="rId30" Type="http://schemas.openxmlformats.org/officeDocument/2006/relationships/image" Target="../media/image300.png"/><Relationship Id="rId35" Type="http://schemas.openxmlformats.org/officeDocument/2006/relationships/image" Target="../media/image305.jpg"/><Relationship Id="rId8" Type="http://schemas.openxmlformats.org/officeDocument/2006/relationships/image" Target="../media/image278.png"/></Relationships>
</file>

<file path=ppt/slides/_rels/slide98.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notesSlide" Target="../notesSlides/notesSlide91.xml"/><Relationship Id="rId1" Type="http://schemas.openxmlformats.org/officeDocument/2006/relationships/slideLayout" Target="../slideLayouts/slideLayout71.xml"/></Relationships>
</file>

<file path=ppt/slides/_rels/slide99.xml.rels><?xml version="1.0" encoding="UTF-8" standalone="yes"?>
<Relationships xmlns="http://schemas.openxmlformats.org/package/2006/relationships"><Relationship Id="rId8" Type="http://schemas.openxmlformats.org/officeDocument/2006/relationships/image" Target="../media/image30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2.xml"/><Relationship Id="rId1" Type="http://schemas.openxmlformats.org/officeDocument/2006/relationships/slideLayout" Target="../slideLayouts/slideLayout4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309.jpeg"/><Relationship Id="rId2" Type="http://schemas.openxmlformats.org/officeDocument/2006/relationships/notesSlide" Target="../notesSlides/notesSlide93.xml"/><Relationship Id="rId1" Type="http://schemas.openxmlformats.org/officeDocument/2006/relationships/slideLayout" Target="../slideLayouts/slideLayout52.xml"/></Relationships>
</file>

<file path=ppt/slides/_rels/slide101.xml.rels><?xml version="1.0" encoding="UTF-8" standalone="yes"?>
<Relationships xmlns="http://schemas.openxmlformats.org/package/2006/relationships"><Relationship Id="rId3" Type="http://schemas.openxmlformats.org/officeDocument/2006/relationships/image" Target="../media/image309.jpeg"/><Relationship Id="rId2" Type="http://schemas.openxmlformats.org/officeDocument/2006/relationships/notesSlide" Target="../notesSlides/notesSlide94.xml"/><Relationship Id="rId1" Type="http://schemas.openxmlformats.org/officeDocument/2006/relationships/slideLayout" Target="../slideLayouts/slideLayout52.xml"/></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5.xml"/><Relationship Id="rId1" Type="http://schemas.openxmlformats.org/officeDocument/2006/relationships/slideLayout" Target="../slideLayouts/slideLayout6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3.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6.xml"/><Relationship Id="rId1" Type="http://schemas.openxmlformats.org/officeDocument/2006/relationships/slideLayout" Target="../slideLayouts/slideLayout7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hyperlink" Target="http://www.riotintomyvoice.com/"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311.jpeg"/><Relationship Id="rId2" Type="http://schemas.openxmlformats.org/officeDocument/2006/relationships/notesSlide" Target="../notesSlides/notesSlide97.xml"/><Relationship Id="rId1" Type="http://schemas.openxmlformats.org/officeDocument/2006/relationships/slideLayout" Target="../slideLayouts/slideLayout138.xml"/></Relationships>
</file>

<file path=ppt/slides/_rels/slide105.xml.rels><?xml version="1.0" encoding="UTF-8" standalone="yes"?>
<Relationships xmlns="http://schemas.openxmlformats.org/package/2006/relationships"><Relationship Id="rId8" Type="http://schemas.openxmlformats.org/officeDocument/2006/relationships/notesSlide" Target="../notesSlides/notesSlide98.xml"/><Relationship Id="rId3" Type="http://schemas.openxmlformats.org/officeDocument/2006/relationships/tags" Target="../tags/tag649.xml"/><Relationship Id="rId7" Type="http://schemas.openxmlformats.org/officeDocument/2006/relationships/slideLayout" Target="../slideLayouts/slideLayout130.xml"/><Relationship Id="rId2" Type="http://schemas.openxmlformats.org/officeDocument/2006/relationships/tags" Target="../tags/tag648.xml"/><Relationship Id="rId1" Type="http://schemas.openxmlformats.org/officeDocument/2006/relationships/tags" Target="../tags/tag647.xml"/><Relationship Id="rId6" Type="http://schemas.openxmlformats.org/officeDocument/2006/relationships/tags" Target="../tags/tag652.xml"/><Relationship Id="rId5" Type="http://schemas.openxmlformats.org/officeDocument/2006/relationships/tags" Target="../tags/tag651.xml"/><Relationship Id="rId4" Type="http://schemas.openxmlformats.org/officeDocument/2006/relationships/tags" Target="../tags/tag650.xml"/><Relationship Id="rId9" Type="http://schemas.openxmlformats.org/officeDocument/2006/relationships/hyperlink" Target="mailto:documents@cognibox.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B62DF13-8E52-4943-8193-01999CCA95EC}"/>
              </a:ext>
            </a:extLst>
          </p:cNvPr>
          <p:cNvSpPr>
            <a:spLocks noGrp="1"/>
          </p:cNvSpPr>
          <p:nvPr>
            <p:ph type="body" sz="quarter" idx="14"/>
          </p:nvPr>
        </p:nvSpPr>
        <p:spPr/>
        <p:txBody>
          <a:bodyPr/>
          <a:lstStyle/>
          <a:p>
            <a:r>
              <a:rPr lang="fr-CA"/>
              <a:t>Présentation d'accueil régional</a:t>
            </a:r>
          </a:p>
        </p:txBody>
      </p:sp>
      <p:sp>
        <p:nvSpPr>
          <p:cNvPr id="3" name="Espace réservé du texte 2">
            <a:extLst>
              <a:ext uri="{FF2B5EF4-FFF2-40B4-BE49-F238E27FC236}">
                <a16:creationId xmlns:a16="http://schemas.microsoft.com/office/drawing/2014/main" id="{7F2422F9-E086-42C4-8AD5-E4AF1C4A1C02}"/>
              </a:ext>
            </a:extLst>
          </p:cNvPr>
          <p:cNvSpPr>
            <a:spLocks noGrp="1"/>
          </p:cNvSpPr>
          <p:nvPr>
            <p:ph type="body" sz="quarter" idx="16"/>
          </p:nvPr>
        </p:nvSpPr>
        <p:spPr/>
        <p:txBody>
          <a:bodyPr/>
          <a:lstStyle/>
          <a:p>
            <a:r>
              <a:rPr lang="fr-CA"/>
              <a:t>Rio Tinto Aluminium,</a:t>
            </a:r>
            <a:br>
              <a:rPr lang="fr-CA"/>
            </a:br>
            <a:r>
              <a:rPr lang="fr-CA"/>
              <a:t>Sites du Saguenay-Lac-Saint-Jean</a:t>
            </a:r>
          </a:p>
        </p:txBody>
      </p:sp>
      <p:sp>
        <p:nvSpPr>
          <p:cNvPr id="4" name="Espace réservé du texte 3">
            <a:extLst>
              <a:ext uri="{FF2B5EF4-FFF2-40B4-BE49-F238E27FC236}">
                <a16:creationId xmlns:a16="http://schemas.microsoft.com/office/drawing/2014/main" id="{0AE6970C-E16C-43A0-A8DA-D1F340B7864B}"/>
              </a:ext>
            </a:extLst>
          </p:cNvPr>
          <p:cNvSpPr>
            <a:spLocks noGrp="1"/>
          </p:cNvSpPr>
          <p:nvPr>
            <p:ph type="body" sz="quarter" idx="17"/>
          </p:nvPr>
        </p:nvSpPr>
        <p:spPr/>
        <p:txBody>
          <a:bodyPr lIns="0" tIns="0" rIns="0" bIns="0" anchor="t"/>
          <a:lstStyle/>
          <a:p>
            <a:r>
              <a:rPr lang="fr-CA">
                <a:latin typeface="Arial"/>
                <a:cs typeface="Arial"/>
              </a:rPr>
              <a:t>Avril 2023</a:t>
            </a:r>
            <a:endParaRPr lang="en-US"/>
          </a:p>
        </p:txBody>
      </p:sp>
      <p:sp>
        <p:nvSpPr>
          <p:cNvPr id="6" name="Espace réservé du texte 2">
            <a:extLst>
              <a:ext uri="{FF2B5EF4-FFF2-40B4-BE49-F238E27FC236}">
                <a16:creationId xmlns:a16="http://schemas.microsoft.com/office/drawing/2014/main" id="{86E25768-6A1E-46D2-881D-4F2A5E83422C}"/>
              </a:ext>
            </a:extLst>
          </p:cNvPr>
          <p:cNvSpPr txBox="1">
            <a:spLocks/>
          </p:cNvSpPr>
          <p:nvPr/>
        </p:nvSpPr>
        <p:spPr>
          <a:xfrm>
            <a:off x="327598" y="3558959"/>
            <a:ext cx="4680000" cy="321364"/>
          </a:xfrm>
          <a:prstGeom prst="rect">
            <a:avLst/>
          </a:prstGeom>
        </p:spPr>
        <p:txBody>
          <a:bodyPr lIns="0" tIns="0" rIns="0" bIns="0" anchor="t"/>
          <a:lstStyle>
            <a:lvl1pPr marL="0" indent="0" algn="l" defTabSz="914400" rtl="0" eaLnBrk="1" latinLnBrk="0" hangingPunct="1">
              <a:lnSpc>
                <a:spcPct val="100000"/>
              </a:lnSpc>
              <a:spcBef>
                <a:spcPts val="1000"/>
              </a:spcBef>
              <a:buFont typeface="Arial" panose="020B0604020202020204" pitchFamily="34" charset="0"/>
              <a:buNone/>
              <a:defRPr sz="2200" b="0" i="0" kern="1200" spc="-70" baseline="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1600">
                <a:latin typeface="Arial"/>
                <a:cs typeface="Arial"/>
              </a:rPr>
              <a:t>GX043</a:t>
            </a:r>
            <a:endParaRPr lang="fr-CA" sz="1600"/>
          </a:p>
        </p:txBody>
      </p:sp>
    </p:spTree>
    <p:custDataLst>
      <p:tags r:id="rId1"/>
    </p:custDataLst>
    <p:extLst>
      <p:ext uri="{BB962C8B-B14F-4D97-AF65-F5344CB8AC3E}">
        <p14:creationId xmlns:p14="http://schemas.microsoft.com/office/powerpoint/2010/main" val="274737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2"/>
            </p:custDataLst>
          </p:nvPr>
        </p:nvSpPr>
        <p:spPr/>
        <p:txBody>
          <a:bodyPr/>
          <a:lstStyle/>
          <a:p>
            <a:r>
              <a:rPr lang="fr-CA" noProof="0"/>
              <a:t>Objectif</a:t>
            </a:r>
          </a:p>
        </p:txBody>
      </p:sp>
      <p:sp>
        <p:nvSpPr>
          <p:cNvPr id="8"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3"/>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mtClean="0"/>
              <a:pPr/>
              <a:t>2</a:t>
            </a:fld>
            <a:endParaRPr lang="fr-CA"/>
          </a:p>
        </p:txBody>
      </p:sp>
      <p:sp>
        <p:nvSpPr>
          <p:cNvPr id="3" name="Espace réservé du contenu 2"/>
          <p:cNvSpPr>
            <a:spLocks noGrp="1"/>
          </p:cNvSpPr>
          <p:nvPr>
            <p:ph type="body" sz="quarter" idx="12"/>
            <p:custDataLst>
              <p:tags r:id="rId4"/>
            </p:custDataLst>
          </p:nvPr>
        </p:nvSpPr>
        <p:spPr>
          <a:xfrm>
            <a:off x="328613" y="1478661"/>
            <a:ext cx="11276704" cy="4970918"/>
          </a:xfrm>
        </p:spPr>
        <p:txBody>
          <a:bodyPr/>
          <a:lstStyle/>
          <a:p>
            <a:pPr marL="0" indent="0">
              <a:buNone/>
            </a:pPr>
            <a:r>
              <a:rPr lang="fr-CA" sz="2000" noProof="0" dirty="0"/>
              <a:t>L’objectif de cet accueil est de vous informer des programmes en place afin de bien gérer l’ensemble des dangers, risques, obligations et règlements Santé, Sécurité, Environnement et Communauté spécifiques aux usines régionales de Rio Tinto Saguenay Lac-St-Jean.</a:t>
            </a:r>
          </a:p>
          <a:p>
            <a:pPr marL="0" indent="0">
              <a:buNone/>
            </a:pPr>
            <a:r>
              <a:rPr lang="fr-CA" sz="2000" b="1" dirty="0"/>
              <a:t>Contenu</a:t>
            </a:r>
          </a:p>
          <a:p>
            <a:r>
              <a:rPr lang="fr-CA" sz="2000" dirty="0"/>
              <a:t>Survol des sites</a:t>
            </a:r>
          </a:p>
          <a:p>
            <a:r>
              <a:rPr lang="fr-CA" sz="2000" dirty="0"/>
              <a:t>Processus SSE</a:t>
            </a:r>
          </a:p>
          <a:p>
            <a:r>
              <a:rPr lang="fr-CA" sz="2000" dirty="0"/>
              <a:t>Système de gestion SSE</a:t>
            </a:r>
          </a:p>
          <a:p>
            <a:r>
              <a:rPr lang="fr-CA" sz="2000" dirty="0"/>
              <a:t>Gestion de changement</a:t>
            </a:r>
          </a:p>
          <a:p>
            <a:r>
              <a:rPr lang="fr-CA" sz="2000" dirty="0"/>
              <a:t>Programme « Arrêter et demander de l’aide »</a:t>
            </a:r>
          </a:p>
          <a:p>
            <a:r>
              <a:rPr lang="fr-CA" sz="2000" dirty="0"/>
              <a:t>Règlements et incontournables</a:t>
            </a:r>
          </a:p>
        </p:txBody>
      </p:sp>
      <p:sp>
        <p:nvSpPr>
          <p:cNvPr id="13" name="Rectangle 12">
            <a:extLst>
              <a:ext uri="{FF2B5EF4-FFF2-40B4-BE49-F238E27FC236}">
                <a16:creationId xmlns:a16="http://schemas.microsoft.com/office/drawing/2014/main" id="{42C0F307-9793-4518-89F3-73892539D1A1}"/>
              </a:ext>
            </a:extLst>
          </p:cNvPr>
          <p:cNvSpPr/>
          <p:nvPr/>
        </p:nvSpPr>
        <p:spPr>
          <a:xfrm>
            <a:off x="5853804" y="2799145"/>
            <a:ext cx="5751513" cy="2580194"/>
          </a:xfrm>
          <a:prstGeom prst="rect">
            <a:avLst/>
          </a:prstGeom>
        </p:spPr>
        <p:txBody>
          <a:bodyPr wrap="square">
            <a:spAutoFit/>
          </a:bodyPr>
          <a:lstStyle/>
          <a:p>
            <a:pPr marL="216000" indent="-216000">
              <a:spcBef>
                <a:spcPts val="1000"/>
              </a:spcBef>
              <a:buFont typeface="Arial" panose="020B0604020202020204" pitchFamily="34" charset="0"/>
              <a:buChar char="•"/>
            </a:pPr>
            <a:r>
              <a:rPr lang="fr-CA" sz="2000"/>
              <a:t>Déclaration des incidents</a:t>
            </a:r>
          </a:p>
          <a:p>
            <a:pPr marL="216000" indent="-216000">
              <a:spcBef>
                <a:spcPts val="1000"/>
              </a:spcBef>
              <a:buFont typeface="Arial" panose="020B0604020202020204" pitchFamily="34" charset="0"/>
              <a:buChar char="•"/>
            </a:pPr>
            <a:r>
              <a:rPr lang="fr-CA" sz="2000"/>
              <a:t>Gestion des risques critiques par usine</a:t>
            </a:r>
          </a:p>
          <a:p>
            <a:pPr marL="216000" indent="-216000">
              <a:spcBef>
                <a:spcPts val="1000"/>
              </a:spcBef>
              <a:buFont typeface="Arial" panose="020B0604020202020204" pitchFamily="34" charset="0"/>
              <a:buChar char="•"/>
            </a:pPr>
            <a:r>
              <a:rPr lang="fr-CA" sz="2000"/>
              <a:t>Gestion de la santé</a:t>
            </a:r>
          </a:p>
          <a:p>
            <a:pPr marL="216000" indent="-216000">
              <a:spcBef>
                <a:spcPts val="1000"/>
              </a:spcBef>
              <a:buFont typeface="Arial" panose="020B0604020202020204" pitchFamily="34" charset="0"/>
              <a:buChar char="•"/>
            </a:pPr>
            <a:r>
              <a:rPr lang="fr-CA" sz="2000"/>
              <a:t>Gestion environnementale</a:t>
            </a:r>
          </a:p>
          <a:p>
            <a:pPr marL="216000" indent="-216000">
              <a:spcBef>
                <a:spcPts val="1000"/>
              </a:spcBef>
              <a:buFont typeface="Arial" panose="020B0604020202020204" pitchFamily="34" charset="0"/>
              <a:buChar char="•"/>
            </a:pPr>
            <a:r>
              <a:rPr lang="fr-CA" sz="2000"/>
              <a:t>Gestion des urgences</a:t>
            </a:r>
          </a:p>
          <a:p>
            <a:pPr marL="216000" indent="-216000">
              <a:spcBef>
                <a:spcPts val="1000"/>
              </a:spcBef>
              <a:buFont typeface="Arial" panose="020B0604020202020204" pitchFamily="34" charset="0"/>
              <a:buChar char="•"/>
            </a:pPr>
            <a:r>
              <a:rPr lang="fr-CA" sz="2000"/>
              <a:t>Gestion des communautés</a:t>
            </a:r>
          </a:p>
        </p:txBody>
      </p:sp>
      <p:sp>
        <p:nvSpPr>
          <p:cNvPr id="15" name="Espace réservé du pied de page 14">
            <a:extLst>
              <a:ext uri="{FF2B5EF4-FFF2-40B4-BE49-F238E27FC236}">
                <a16:creationId xmlns:a16="http://schemas.microsoft.com/office/drawing/2014/main" id="{AED2D2C8-DA9D-4FCC-8248-2440BD245D74}"/>
              </a:ext>
            </a:extLst>
          </p:cNvPr>
          <p:cNvSpPr>
            <a:spLocks noGrp="1"/>
          </p:cNvSpPr>
          <p:nvPr>
            <p:ph type="ftr" sz="quarter" idx="3"/>
          </p:nvPr>
        </p:nvSpPr>
        <p:spPr/>
        <p:txBody>
          <a:bodyPr/>
          <a:lstStyle/>
          <a:p>
            <a:r>
              <a:rPr lang="en-US"/>
              <a:t>Rio Tinto  |  © 2021</a:t>
            </a:r>
          </a:p>
        </p:txBody>
      </p:sp>
    </p:spTree>
    <p:custDataLst>
      <p:tags r:id="rId1"/>
    </p:custDataLst>
    <p:extLst>
      <p:ext uri="{BB962C8B-B14F-4D97-AF65-F5344CB8AC3E}">
        <p14:creationId xmlns:p14="http://schemas.microsoft.com/office/powerpoint/2010/main" val="98746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a:solidFill>
                  <a:schemeClr val="tx1"/>
                </a:solidFill>
                <a:latin typeface="Arial"/>
                <a:cs typeface="Arial"/>
              </a:rPr>
              <a:t>Présentation des sites</a:t>
            </a:r>
          </a:p>
        </p:txBody>
      </p:sp>
      <p:pic>
        <p:nvPicPr>
          <p:cNvPr id="10" name="Picture 12" descr="C:\Users\Marie-Pierre.Gagne\Desktop\Environnement\AP60AerialOctober2012-5.jpg"/>
          <p:cNvPicPr>
            <a:picLocks noChangeAspect="1" noChangeArrowheads="1"/>
          </p:cNvPicPr>
          <p:nvPr>
            <p:custDataLst>
              <p:tags r:id="rId2"/>
            </p:custDataLst>
          </p:nvPr>
        </p:nvPicPr>
        <p:blipFill>
          <a:blip r:embed="rId25" cstate="email">
            <a:extLst>
              <a:ext uri="{28A0092B-C50C-407E-A947-70E740481C1C}">
                <a14:useLocalDpi xmlns:a14="http://schemas.microsoft.com/office/drawing/2010/main"/>
              </a:ext>
            </a:extLst>
          </a:blip>
          <a:srcRect/>
          <a:stretch>
            <a:fillRect/>
          </a:stretch>
        </p:blipFill>
        <p:spPr bwMode="auto">
          <a:xfrm>
            <a:off x="1770186" y="1800947"/>
            <a:ext cx="18002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6" descr="C:\Users\Marie-Pierre.Gagne\Desktop\Environnement\Aluminium-GrandeBaie-gra2006_4.jpg"/>
          <p:cNvPicPr>
            <a:picLocks noChangeAspect="1" noChangeArrowheads="1"/>
          </p:cNvPicPr>
          <p:nvPr>
            <p:custDataLst>
              <p:tags r:id="rId3"/>
            </p:custDataLst>
          </p:nvPr>
        </p:nvPicPr>
        <p:blipFill rotWithShape="1">
          <a:blip r:embed="rId26" cstate="email">
            <a:extLst>
              <a:ext uri="{28A0092B-C50C-407E-A947-70E740481C1C}">
                <a14:useLocalDpi xmlns:a14="http://schemas.microsoft.com/office/drawing/2010/main"/>
              </a:ext>
            </a:extLst>
          </a:blip>
          <a:srcRect/>
          <a:stretch/>
        </p:blipFill>
        <p:spPr bwMode="auto">
          <a:xfrm>
            <a:off x="5390912" y="1800947"/>
            <a:ext cx="1425426"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8" descr="C:\Users\Marie-Pierre.Gagne\Desktop\Environnement\alm2005_1HD.jpg"/>
          <p:cNvPicPr>
            <a:picLocks noChangeAspect="1" noChangeArrowheads="1"/>
          </p:cNvPicPr>
          <p:nvPr>
            <p:custDataLst>
              <p:tags r:id="rId4"/>
            </p:custDataLst>
          </p:nvPr>
        </p:nvPicPr>
        <p:blipFill>
          <a:blip r:embed="rId27" cstate="email">
            <a:extLst>
              <a:ext uri="{28A0092B-C50C-407E-A947-70E740481C1C}">
                <a14:useLocalDpi xmlns:a14="http://schemas.microsoft.com/office/drawing/2010/main"/>
              </a:ext>
            </a:extLst>
          </a:blip>
          <a:srcRect/>
          <a:stretch>
            <a:fillRect/>
          </a:stretch>
        </p:blipFill>
        <p:spPr bwMode="auto">
          <a:xfrm>
            <a:off x="8432742" y="1800946"/>
            <a:ext cx="1850909" cy="99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oneTexte 23"/>
          <p:cNvSpPr txBox="1"/>
          <p:nvPr>
            <p:custDataLst>
              <p:tags r:id="rId5"/>
            </p:custDataLst>
          </p:nvPr>
        </p:nvSpPr>
        <p:spPr>
          <a:xfrm>
            <a:off x="1770185" y="1391329"/>
            <a:ext cx="8513465" cy="369332"/>
          </a:xfrm>
          <a:prstGeom prst="rect">
            <a:avLst/>
          </a:prstGeom>
          <a:solidFill>
            <a:schemeClr val="tx1">
              <a:lumMod val="40000"/>
              <a:lumOff val="60000"/>
            </a:schemeClr>
          </a:solidFill>
        </p:spPr>
        <p:txBody>
          <a:bodyPr wrap="square">
            <a:spAutoFit/>
          </a:bodyPr>
          <a:lstStyle/>
          <a:p>
            <a:pPr algn="ctr">
              <a:defRPr/>
            </a:pPr>
            <a:r>
              <a:rPr lang="fr-CA" b="1">
                <a:solidFill>
                  <a:srgbClr val="000000"/>
                </a:solidFill>
              </a:rPr>
              <a:t>Alumineries Saguenay–Lac-Saint-Jean</a:t>
            </a:r>
          </a:p>
        </p:txBody>
      </p:sp>
      <p:sp>
        <p:nvSpPr>
          <p:cNvPr id="34" name="Bouton d'action : Personnalisé 33">
            <a:hlinkClick r:id="" action="ppaction://hlinkshowjump?jump=nextslide" highlightClick="1"/>
          </p:cNvPr>
          <p:cNvSpPr/>
          <p:nvPr>
            <p:custDataLst>
              <p:tags r:id="rId6"/>
            </p:custDataLst>
          </p:nvPr>
        </p:nvSpPr>
        <p:spPr>
          <a:xfrm>
            <a:off x="1770185" y="2845414"/>
            <a:ext cx="1812260" cy="445268"/>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err="1">
                <a:solidFill>
                  <a:prstClr val="white"/>
                </a:solidFill>
              </a:rPr>
              <a:t>AP60</a:t>
            </a:r>
            <a:endParaRPr lang="fr-CA" b="1">
              <a:solidFill>
                <a:prstClr val="white"/>
              </a:solidFill>
            </a:endParaRPr>
          </a:p>
        </p:txBody>
      </p:sp>
      <p:sp>
        <p:nvSpPr>
          <p:cNvPr id="36" name="Bouton d'action : Personnalisé 35">
            <a:hlinkClick r:id="" action="ppaction://hlinkshowjump?jump=nextslide" highlightClick="1"/>
          </p:cNvPr>
          <p:cNvSpPr/>
          <p:nvPr>
            <p:custDataLst>
              <p:tags r:id="rId7"/>
            </p:custDataLst>
          </p:nvPr>
        </p:nvSpPr>
        <p:spPr>
          <a:xfrm>
            <a:off x="8432737" y="2848423"/>
            <a:ext cx="1850913" cy="442261"/>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b="1">
              <a:solidFill>
                <a:prstClr val="white"/>
              </a:solidFill>
            </a:endParaRPr>
          </a:p>
          <a:p>
            <a:pPr algn="ctr"/>
            <a:r>
              <a:rPr lang="fr-CA" b="1" err="1">
                <a:solidFill>
                  <a:prstClr val="white"/>
                </a:solidFill>
              </a:rPr>
              <a:t>AP40</a:t>
            </a:r>
            <a:r>
              <a:rPr lang="fr-CA" b="1">
                <a:solidFill>
                  <a:prstClr val="white"/>
                </a:solidFill>
              </a:rPr>
              <a:t> (Alma)</a:t>
            </a:r>
          </a:p>
          <a:p>
            <a:pPr algn="ctr"/>
            <a:endParaRPr lang="fr-CA" b="1">
              <a:solidFill>
                <a:prstClr val="white"/>
              </a:solidFill>
            </a:endParaRPr>
          </a:p>
        </p:txBody>
      </p:sp>
      <p:pic>
        <p:nvPicPr>
          <p:cNvPr id="40" name="Picture 29" descr="C:\Users\Marie-Pierre.Gagne\Desktop\Environnement\Aluminium-PortAlfred-por2006_6_a.jpg"/>
          <p:cNvPicPr>
            <a:picLocks noChangeAspect="1" noChangeArrowheads="1"/>
          </p:cNvPicPr>
          <p:nvPr>
            <p:custDataLst>
              <p:tags r:id="rId8"/>
            </p:custDataLst>
          </p:nvPr>
        </p:nvPicPr>
        <p:blipFill>
          <a:blip r:embed="rId28" cstate="email">
            <a:extLst>
              <a:ext uri="{28A0092B-C50C-407E-A947-70E740481C1C}">
                <a14:useLocalDpi xmlns:a14="http://schemas.microsoft.com/office/drawing/2010/main"/>
              </a:ext>
            </a:extLst>
          </a:blip>
          <a:srcRect/>
          <a:stretch>
            <a:fillRect/>
          </a:stretch>
        </p:blipFill>
        <p:spPr bwMode="auto">
          <a:xfrm>
            <a:off x="3653762" y="3798105"/>
            <a:ext cx="1480538" cy="114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ZoneTexte 40"/>
          <p:cNvSpPr txBox="1"/>
          <p:nvPr>
            <p:custDataLst>
              <p:tags r:id="rId9"/>
            </p:custDataLst>
          </p:nvPr>
        </p:nvSpPr>
        <p:spPr>
          <a:xfrm>
            <a:off x="1769424" y="3371071"/>
            <a:ext cx="6608025" cy="369332"/>
          </a:xfrm>
          <a:prstGeom prst="rect">
            <a:avLst/>
          </a:prstGeom>
          <a:solidFill>
            <a:schemeClr val="tx1">
              <a:lumMod val="40000"/>
              <a:lumOff val="60000"/>
            </a:schemeClr>
          </a:solidFill>
        </p:spPr>
        <p:txBody>
          <a:bodyPr wrap="square">
            <a:spAutoFit/>
          </a:bodyPr>
          <a:lstStyle>
            <a:defPPr>
              <a:defRPr lang="en-US"/>
            </a:defPPr>
            <a:lvl1pPr algn="ctr">
              <a:defRPr b="1"/>
            </a:lvl1pPr>
          </a:lstStyle>
          <a:p>
            <a:pPr>
              <a:defRPr/>
            </a:pPr>
            <a:r>
              <a:rPr lang="fr-CA">
                <a:solidFill>
                  <a:srgbClr val="000000"/>
                </a:solidFill>
              </a:rPr>
              <a:t>Complexe Jonquière</a:t>
            </a:r>
          </a:p>
        </p:txBody>
      </p:sp>
      <p:pic>
        <p:nvPicPr>
          <p:cNvPr id="46" name="Picture 35"/>
          <p:cNvPicPr>
            <a:picLocks noChangeAspect="1" noChangeArrowheads="1"/>
          </p:cNvPicPr>
          <p:nvPr>
            <p:custDataLst>
              <p:tags r:id="rId10"/>
            </p:custDataLst>
          </p:nvPr>
        </p:nvPicPr>
        <p:blipFill rotWithShape="1">
          <a:blip r:embed="rId29" cstate="email">
            <a:extLst>
              <a:ext uri="{28A0092B-C50C-407E-A947-70E740481C1C}">
                <a14:useLocalDpi xmlns:a14="http://schemas.microsoft.com/office/drawing/2010/main"/>
              </a:ext>
            </a:extLst>
          </a:blip>
          <a:srcRect/>
          <a:stretch/>
        </p:blipFill>
        <p:spPr bwMode="auto">
          <a:xfrm>
            <a:off x="6735224" y="3787086"/>
            <a:ext cx="1642224" cy="1139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36"/>
          <p:cNvPicPr>
            <a:picLocks noChangeAspect="1" noChangeArrowheads="1"/>
          </p:cNvPicPr>
          <p:nvPr>
            <p:custDataLst>
              <p:tags r:id="rId11"/>
            </p:custDataLst>
          </p:nvPr>
        </p:nvPicPr>
        <p:blipFill>
          <a:blip r:embed="rId30" cstate="email">
            <a:extLst>
              <a:ext uri="{28A0092B-C50C-407E-A947-70E740481C1C}">
                <a14:useLocalDpi xmlns:a14="http://schemas.microsoft.com/office/drawing/2010/main"/>
              </a:ext>
            </a:extLst>
          </a:blip>
          <a:srcRect/>
          <a:stretch>
            <a:fillRect/>
          </a:stretch>
        </p:blipFill>
        <p:spPr bwMode="auto">
          <a:xfrm>
            <a:off x="1776797" y="3794459"/>
            <a:ext cx="1833563" cy="1132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33"/>
          <p:cNvPicPr>
            <a:picLocks noChangeAspect="1" noChangeArrowheads="1"/>
          </p:cNvPicPr>
          <p:nvPr>
            <p:custDataLst>
              <p:tags r:id="rId12"/>
            </p:custDataLst>
          </p:nvPr>
        </p:nvPicPr>
        <p:blipFill>
          <a:blip r:embed="rId31" cstate="email">
            <a:extLst>
              <a:ext uri="{28A0092B-C50C-407E-A947-70E740481C1C}">
                <a14:useLocalDpi xmlns:a14="http://schemas.microsoft.com/office/drawing/2010/main"/>
              </a:ext>
            </a:extLst>
          </a:blip>
          <a:srcRect/>
          <a:stretch>
            <a:fillRect/>
          </a:stretch>
        </p:blipFill>
        <p:spPr bwMode="auto">
          <a:xfrm>
            <a:off x="5172482" y="3791728"/>
            <a:ext cx="1524222" cy="1149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Image 29"/>
          <p:cNvPicPr>
            <a:picLocks noChangeAspect="1"/>
          </p:cNvPicPr>
          <p:nvPr>
            <p:custDataLst>
              <p:tags r:id="rId13"/>
            </p:custDataLst>
          </p:nvPr>
        </p:nvPicPr>
        <p:blipFill rotWithShape="1">
          <a:blip r:embed="rId32" cstate="email">
            <a:extLst>
              <a:ext uri="{28A0092B-C50C-407E-A947-70E740481C1C}">
                <a14:useLocalDpi xmlns:a14="http://schemas.microsoft.com/office/drawing/2010/main"/>
              </a:ext>
            </a:extLst>
          </a:blip>
          <a:srcRect/>
          <a:stretch/>
        </p:blipFill>
        <p:spPr>
          <a:xfrm>
            <a:off x="6856366" y="1800946"/>
            <a:ext cx="1489911" cy="999530"/>
          </a:xfrm>
          <a:prstGeom prst="rect">
            <a:avLst/>
          </a:prstGeom>
        </p:spPr>
      </p:pic>
      <p:sp>
        <p:nvSpPr>
          <p:cNvPr id="35" name="Bouton d'action : Personnalisé 34">
            <a:hlinkClick r:id="" action="ppaction://hlinkshowjump?jump=nextslide" highlightClick="1"/>
          </p:cNvPr>
          <p:cNvSpPr/>
          <p:nvPr>
            <p:custDataLst>
              <p:tags r:id="rId14"/>
            </p:custDataLst>
          </p:nvPr>
        </p:nvSpPr>
        <p:spPr>
          <a:xfrm>
            <a:off x="5378880" y="2848422"/>
            <a:ext cx="2998568" cy="433672"/>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err="1">
                <a:solidFill>
                  <a:prstClr val="white"/>
                </a:solidFill>
              </a:rPr>
              <a:t>P155</a:t>
            </a:r>
            <a:r>
              <a:rPr lang="fr-CA" b="1">
                <a:solidFill>
                  <a:prstClr val="white"/>
                </a:solidFill>
              </a:rPr>
              <a:t> </a:t>
            </a:r>
            <a:r>
              <a:rPr lang="fr-CA" sz="1200" b="1">
                <a:solidFill>
                  <a:prstClr val="white"/>
                </a:solidFill>
              </a:rPr>
              <a:t>(Laterrière et Grande-Baie)</a:t>
            </a:r>
          </a:p>
        </p:txBody>
      </p:sp>
      <p:sp>
        <p:nvSpPr>
          <p:cNvPr id="27" name="Bouton d'action : Personnalisé 26">
            <a:hlinkClick r:id="" action="ppaction://hlinkshowjump?jump=nextslide" highlightClick="1"/>
          </p:cNvPr>
          <p:cNvSpPr/>
          <p:nvPr>
            <p:custDataLst>
              <p:tags r:id="rId15"/>
            </p:custDataLst>
          </p:nvPr>
        </p:nvSpPr>
        <p:spPr>
          <a:xfrm>
            <a:off x="1769422" y="4979992"/>
            <a:ext cx="1857248" cy="445268"/>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solidFill>
                  <a:prstClr val="white"/>
                </a:solidFill>
              </a:rPr>
              <a:t>Arvida</a:t>
            </a:r>
          </a:p>
        </p:txBody>
      </p:sp>
      <p:sp>
        <p:nvSpPr>
          <p:cNvPr id="28" name="Bouton d'action : Personnalisé 27">
            <a:hlinkClick r:id="" action="ppaction://hlinkshowjump?jump=nextslide" highlightClick="1"/>
          </p:cNvPr>
          <p:cNvSpPr/>
          <p:nvPr>
            <p:custDataLst>
              <p:tags r:id="rId16"/>
            </p:custDataLst>
          </p:nvPr>
        </p:nvSpPr>
        <p:spPr>
          <a:xfrm>
            <a:off x="3657103" y="4980560"/>
            <a:ext cx="3049465" cy="445268"/>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err="1">
                <a:solidFill>
                  <a:prstClr val="white"/>
                </a:solidFill>
              </a:rPr>
              <a:t>IPSF</a:t>
            </a:r>
            <a:endParaRPr lang="fr-CA" b="1">
              <a:solidFill>
                <a:prstClr val="white"/>
              </a:solidFill>
            </a:endParaRPr>
          </a:p>
        </p:txBody>
      </p:sp>
      <p:sp>
        <p:nvSpPr>
          <p:cNvPr id="29" name="Bouton d'action : Personnalisé 28">
            <a:hlinkClick r:id="" action="ppaction://hlinkshowjump?jump=nextslide" highlightClick="1"/>
          </p:cNvPr>
          <p:cNvSpPr/>
          <p:nvPr>
            <p:custDataLst>
              <p:tags r:id="rId17"/>
            </p:custDataLst>
          </p:nvPr>
        </p:nvSpPr>
        <p:spPr>
          <a:xfrm>
            <a:off x="6749972" y="4988880"/>
            <a:ext cx="1627476" cy="445268"/>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solidFill>
                  <a:prstClr val="white"/>
                </a:solidFill>
              </a:rPr>
              <a:t>Vaudreuil </a:t>
            </a:r>
          </a:p>
        </p:txBody>
      </p:sp>
      <p:sp>
        <p:nvSpPr>
          <p:cNvPr id="31" name="Bouton d'action : Personnalisé 30">
            <a:hlinkClick r:id="" action="ppaction://hlinkshowjump?jump=nextslide" highlightClick="1"/>
          </p:cNvPr>
          <p:cNvSpPr/>
          <p:nvPr>
            <p:custDataLst>
              <p:tags r:id="rId18"/>
            </p:custDataLst>
          </p:nvPr>
        </p:nvSpPr>
        <p:spPr>
          <a:xfrm>
            <a:off x="3608751" y="2850740"/>
            <a:ext cx="1701726" cy="445268"/>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err="1">
                <a:solidFill>
                  <a:prstClr val="white"/>
                </a:solidFill>
              </a:rPr>
              <a:t>PLS</a:t>
            </a:r>
            <a:r>
              <a:rPr lang="fr-CA" b="1">
                <a:solidFill>
                  <a:prstClr val="white"/>
                </a:solidFill>
              </a:rPr>
              <a:t> et Dubuc</a:t>
            </a:r>
          </a:p>
        </p:txBody>
      </p:sp>
      <p:pic>
        <p:nvPicPr>
          <p:cNvPr id="3" name="Image 2"/>
          <p:cNvPicPr>
            <a:picLocks noChangeAspect="1"/>
          </p:cNvPicPr>
          <p:nvPr>
            <p:custDataLst>
              <p:tags r:id="rId19"/>
            </p:custDataLst>
          </p:nvPr>
        </p:nvPicPr>
        <p:blipFill rotWithShape="1">
          <a:blip r:embed="rId33" cstate="email">
            <a:extLst>
              <a:ext uri="{28A0092B-C50C-407E-A947-70E740481C1C}">
                <a14:useLocalDpi xmlns:a14="http://schemas.microsoft.com/office/drawing/2010/main"/>
              </a:ext>
            </a:extLst>
          </a:blip>
          <a:srcRect/>
          <a:stretch/>
        </p:blipFill>
        <p:spPr>
          <a:xfrm>
            <a:off x="3650848" y="1807411"/>
            <a:ext cx="1653600" cy="993066"/>
          </a:xfrm>
          <a:prstGeom prst="rect">
            <a:avLst/>
          </a:prstGeom>
        </p:spPr>
      </p:pic>
      <p:sp>
        <p:nvSpPr>
          <p:cNvPr id="5" name="Rectangle 4"/>
          <p:cNvSpPr/>
          <p:nvPr>
            <p:custDataLst>
              <p:tags r:id="rId20"/>
            </p:custDataLst>
          </p:nvPr>
        </p:nvSpPr>
        <p:spPr>
          <a:xfrm>
            <a:off x="1684600" y="939525"/>
            <a:ext cx="8599051" cy="338554"/>
          </a:xfrm>
          <a:prstGeom prst="rect">
            <a:avLst/>
          </a:prstGeom>
        </p:spPr>
        <p:txBody>
          <a:bodyPr wrap="square">
            <a:spAutoFit/>
          </a:bodyPr>
          <a:lstStyle/>
          <a:p>
            <a:r>
              <a:rPr lang="fr-CA" sz="1600">
                <a:solidFill>
                  <a:srgbClr val="000000"/>
                </a:solidFill>
              </a:rPr>
              <a:t>Veuillez prendre note que l’Accueil Régional SSEC – GX043 donne accès aux sites suivants:</a:t>
            </a:r>
          </a:p>
        </p:txBody>
      </p:sp>
      <p:sp>
        <p:nvSpPr>
          <p:cNvPr id="6" name="Rectangle 5"/>
          <p:cNvSpPr/>
          <p:nvPr>
            <p:custDataLst>
              <p:tags r:id="rId21"/>
            </p:custDataLst>
          </p:nvPr>
        </p:nvSpPr>
        <p:spPr>
          <a:xfrm>
            <a:off x="1264942" y="5788291"/>
            <a:ext cx="9974557" cy="338554"/>
          </a:xfrm>
          <a:prstGeom prst="rect">
            <a:avLst/>
          </a:prstGeom>
        </p:spPr>
        <p:txBody>
          <a:bodyPr wrap="square">
            <a:spAutoFit/>
          </a:bodyPr>
          <a:lstStyle/>
          <a:p>
            <a:r>
              <a:rPr lang="fr-CA" sz="1600" b="1" dirty="0">
                <a:solidFill>
                  <a:srgbClr val="000000"/>
                </a:solidFill>
              </a:rPr>
              <a:t>IMPORTANT: Des formations d’accueil supplémentaires peuvent être exigées pour certains sites.</a:t>
            </a:r>
          </a:p>
        </p:txBody>
      </p:sp>
      <p:sp>
        <p:nvSpPr>
          <p:cNvPr id="26" name="Slide Number Placeholder 2">
            <a:extLst>
              <a:ext uri="{FF2B5EF4-FFF2-40B4-BE49-F238E27FC236}">
                <a16:creationId xmlns:a16="http://schemas.microsoft.com/office/drawing/2014/main" id="{6DF0334D-A639-47A9-A2DE-6A90BA52525C}"/>
              </a:ext>
            </a:extLst>
          </p:cNvPr>
          <p:cNvSpPr>
            <a:spLocks noGrp="1"/>
          </p:cNvSpPr>
          <p:nvPr>
            <p:ph type="sldNum" sz="quarter" idx="4294967295"/>
          </p:nvPr>
        </p:nvSpPr>
        <p:spPr>
          <a:xfrm>
            <a:off x="9371410" y="6640810"/>
            <a:ext cx="267891" cy="139158"/>
          </a:xfrm>
          <a:prstGeom prst="rect">
            <a:avLst/>
          </a:prstGeom>
        </p:spPr>
        <p:txBody>
          <a:bodyPr/>
          <a:lstStyle/>
          <a:p>
            <a:fld id="{FE1EEE5B-81B3-40C4-89FB-7F63E38AF478}" type="slidenum">
              <a:rPr lang="en-GB" smtClean="0">
                <a:solidFill>
                  <a:srgbClr val="000000"/>
                </a:solidFill>
              </a:rPr>
              <a:pPr/>
              <a:t>3</a:t>
            </a:fld>
            <a:endParaRPr lang="en-GB">
              <a:solidFill>
                <a:srgbClr val="000000"/>
              </a:solidFill>
            </a:endParaRPr>
          </a:p>
        </p:txBody>
      </p:sp>
      <p:pic>
        <p:nvPicPr>
          <p:cNvPr id="37" name="Picture 2"/>
          <p:cNvPicPr>
            <a:picLocks noChangeAspect="1" noChangeArrowheads="1"/>
          </p:cNvPicPr>
          <p:nvPr/>
        </p:nvPicPr>
        <p:blipFill>
          <a:blip r:embed="rId34" cstate="email">
            <a:extLst>
              <a:ext uri="{28A0092B-C50C-407E-A947-70E740481C1C}">
                <a14:useLocalDpi xmlns:a14="http://schemas.microsoft.com/office/drawing/2010/main"/>
              </a:ext>
            </a:extLst>
          </a:blip>
          <a:srcRect/>
          <a:stretch>
            <a:fillRect/>
          </a:stretch>
        </p:blipFill>
        <p:spPr bwMode="auto">
          <a:xfrm>
            <a:off x="8499988" y="3372049"/>
            <a:ext cx="1783662" cy="1278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Bouton d'action : Personnalisé 37">
            <a:hlinkClick r:id="" action="ppaction://hlinkshowjump?jump=nextslide" highlightClick="1"/>
          </p:cNvPr>
          <p:cNvSpPr/>
          <p:nvPr>
            <p:custDataLst>
              <p:tags r:id="rId22"/>
            </p:custDataLst>
          </p:nvPr>
        </p:nvSpPr>
        <p:spPr>
          <a:xfrm>
            <a:off x="8499987" y="4833949"/>
            <a:ext cx="1783662" cy="606571"/>
          </a:xfrm>
          <a:prstGeom prst="actionButtonBlank">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a:solidFill>
                  <a:prstClr val="white"/>
                </a:solidFill>
              </a:rPr>
              <a:t>Énergie Électrique</a:t>
            </a:r>
          </a:p>
        </p:txBody>
      </p:sp>
    </p:spTree>
    <p:extLst>
      <p:ext uri="{BB962C8B-B14F-4D97-AF65-F5344CB8AC3E}">
        <p14:creationId xmlns:p14="http://schemas.microsoft.com/office/powerpoint/2010/main" val="217847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 7"/>
          <p:cNvPicPr>
            <a:picLocks noChangeAspect="1"/>
          </p:cNvPicPr>
          <p:nvPr>
            <p:custDataLst>
              <p:tags r:id="rId2"/>
            </p:custDataLst>
          </p:nvPr>
        </p:nvPicPr>
        <p:blipFill rotWithShape="1">
          <a:blip r:embed="rId25" cstate="email">
            <a:extLst>
              <a:ext uri="{28A0092B-C50C-407E-A947-70E740481C1C}">
                <a14:useLocalDpi xmlns:a14="http://schemas.microsoft.com/office/drawing/2010/main"/>
              </a:ext>
            </a:extLst>
          </a:blip>
          <a:srcRect/>
          <a:stretch/>
        </p:blipFill>
        <p:spPr bwMode="auto">
          <a:xfrm>
            <a:off x="1486864" y="1986756"/>
            <a:ext cx="8990584" cy="319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llipse 7"/>
          <p:cNvSpPr/>
          <p:nvPr>
            <p:custDataLst>
              <p:tags r:id="rId3"/>
            </p:custDataLst>
          </p:nvPr>
        </p:nvSpPr>
        <p:spPr>
          <a:xfrm>
            <a:off x="4743758" y="3919728"/>
            <a:ext cx="141288" cy="1428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1</a:t>
            </a:r>
            <a:endParaRPr lang="fr-CA"/>
          </a:p>
        </p:txBody>
      </p:sp>
      <p:sp>
        <p:nvSpPr>
          <p:cNvPr id="9" name="Ellipse 8"/>
          <p:cNvSpPr/>
          <p:nvPr>
            <p:custDataLst>
              <p:tags r:id="rId4"/>
            </p:custDataLst>
          </p:nvPr>
        </p:nvSpPr>
        <p:spPr>
          <a:xfrm>
            <a:off x="6101219" y="4453748"/>
            <a:ext cx="141287" cy="1412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2</a:t>
            </a:r>
            <a:endParaRPr lang="fr-CA"/>
          </a:p>
        </p:txBody>
      </p:sp>
      <p:sp>
        <p:nvSpPr>
          <p:cNvPr id="10" name="Ellipse 9"/>
          <p:cNvSpPr/>
          <p:nvPr>
            <p:custDataLst>
              <p:tags r:id="rId5"/>
            </p:custDataLst>
          </p:nvPr>
        </p:nvSpPr>
        <p:spPr>
          <a:xfrm>
            <a:off x="8505473" y="4585846"/>
            <a:ext cx="118293" cy="1372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3</a:t>
            </a:r>
            <a:endParaRPr lang="fr-CA"/>
          </a:p>
        </p:txBody>
      </p:sp>
      <p:sp>
        <p:nvSpPr>
          <p:cNvPr id="11" name="Ellipse 10"/>
          <p:cNvSpPr/>
          <p:nvPr>
            <p:custDataLst>
              <p:tags r:id="rId6"/>
            </p:custDataLst>
          </p:nvPr>
        </p:nvSpPr>
        <p:spPr>
          <a:xfrm>
            <a:off x="2603874" y="3585939"/>
            <a:ext cx="141288" cy="1412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5</a:t>
            </a:r>
            <a:endParaRPr lang="fr-CA"/>
          </a:p>
        </p:txBody>
      </p:sp>
      <p:grpSp>
        <p:nvGrpSpPr>
          <p:cNvPr id="59400" name="Groupe 11"/>
          <p:cNvGrpSpPr>
            <a:grpSpLocks/>
          </p:cNvGrpSpPr>
          <p:nvPr>
            <p:custDataLst>
              <p:tags r:id="rId7"/>
            </p:custDataLst>
          </p:nvPr>
        </p:nvGrpSpPr>
        <p:grpSpPr bwMode="auto">
          <a:xfrm>
            <a:off x="1296308" y="1238315"/>
            <a:ext cx="1978025" cy="566737"/>
            <a:chOff x="572617" y="1371626"/>
            <a:chExt cx="2006879" cy="576064"/>
          </a:xfrm>
        </p:grpSpPr>
        <p:sp>
          <p:nvSpPr>
            <p:cNvPr id="13" name="Rectangle 12"/>
            <p:cNvSpPr/>
            <p:nvPr/>
          </p:nvSpPr>
          <p:spPr>
            <a:xfrm>
              <a:off x="753011" y="1371626"/>
              <a:ext cx="1826485"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300" b="1">
                  <a:solidFill>
                    <a:schemeClr val="tx1"/>
                  </a:solidFill>
                </a:rPr>
                <a:t>Bureau principal</a:t>
              </a:r>
            </a:p>
          </p:txBody>
        </p:sp>
        <p:sp>
          <p:nvSpPr>
            <p:cNvPr id="14" name="Ellipse 13"/>
            <p:cNvSpPr/>
            <p:nvPr/>
          </p:nvSpPr>
          <p:spPr>
            <a:xfrm>
              <a:off x="572617" y="1371626"/>
              <a:ext cx="280254" cy="2807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1</a:t>
              </a:r>
            </a:p>
          </p:txBody>
        </p:sp>
      </p:grpSp>
      <p:grpSp>
        <p:nvGrpSpPr>
          <p:cNvPr id="59401" name="Groupe 14"/>
          <p:cNvGrpSpPr>
            <a:grpSpLocks/>
          </p:cNvGrpSpPr>
          <p:nvPr>
            <p:custDataLst>
              <p:tags r:id="rId8"/>
            </p:custDataLst>
          </p:nvPr>
        </p:nvGrpSpPr>
        <p:grpSpPr bwMode="auto">
          <a:xfrm>
            <a:off x="3427019" y="1238314"/>
            <a:ext cx="1908176" cy="566738"/>
            <a:chOff x="2590768" y="1206150"/>
            <a:chExt cx="1936009" cy="575935"/>
          </a:xfrm>
        </p:grpSpPr>
        <p:sp>
          <p:nvSpPr>
            <p:cNvPr id="16" name="Rectangle 15"/>
            <p:cNvSpPr/>
            <p:nvPr/>
          </p:nvSpPr>
          <p:spPr>
            <a:xfrm>
              <a:off x="2700293" y="1206150"/>
              <a:ext cx="1826484" cy="57593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300" b="1">
                  <a:solidFill>
                    <a:schemeClr val="tx1"/>
                  </a:solidFill>
                </a:rPr>
                <a:t>Centre de coulée</a:t>
              </a:r>
            </a:p>
          </p:txBody>
        </p:sp>
        <p:sp>
          <p:nvSpPr>
            <p:cNvPr id="17" name="Ellipse 16"/>
            <p:cNvSpPr/>
            <p:nvPr/>
          </p:nvSpPr>
          <p:spPr>
            <a:xfrm>
              <a:off x="2590768" y="1215024"/>
              <a:ext cx="280254" cy="2790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2</a:t>
              </a:r>
            </a:p>
          </p:txBody>
        </p:sp>
      </p:grpSp>
      <p:grpSp>
        <p:nvGrpSpPr>
          <p:cNvPr id="59402" name="Groupe 17"/>
          <p:cNvGrpSpPr>
            <a:grpSpLocks/>
          </p:cNvGrpSpPr>
          <p:nvPr>
            <p:custDataLst>
              <p:tags r:id="rId9"/>
            </p:custDataLst>
          </p:nvPr>
        </p:nvGrpSpPr>
        <p:grpSpPr bwMode="auto">
          <a:xfrm>
            <a:off x="5515884" y="1219133"/>
            <a:ext cx="1989137" cy="585919"/>
            <a:chOff x="572617" y="2834255"/>
            <a:chExt cx="2019204" cy="595377"/>
          </a:xfrm>
        </p:grpSpPr>
        <p:sp>
          <p:nvSpPr>
            <p:cNvPr id="19" name="Rectangle 18"/>
            <p:cNvSpPr/>
            <p:nvPr/>
          </p:nvSpPr>
          <p:spPr>
            <a:xfrm>
              <a:off x="764385" y="2834255"/>
              <a:ext cx="1827436" cy="595377"/>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300" b="1">
                  <a:solidFill>
                    <a:schemeClr val="tx1"/>
                  </a:solidFill>
                </a:rPr>
                <a:t>Haute tension</a:t>
              </a:r>
            </a:p>
          </p:txBody>
        </p:sp>
        <p:sp>
          <p:nvSpPr>
            <p:cNvPr id="20" name="Ellipse 19"/>
            <p:cNvSpPr/>
            <p:nvPr/>
          </p:nvSpPr>
          <p:spPr>
            <a:xfrm>
              <a:off x="572617" y="2834255"/>
              <a:ext cx="278788" cy="27907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3</a:t>
              </a:r>
            </a:p>
          </p:txBody>
        </p:sp>
      </p:grpSp>
      <p:grpSp>
        <p:nvGrpSpPr>
          <p:cNvPr id="59403" name="Groupe 20"/>
          <p:cNvGrpSpPr>
            <a:grpSpLocks/>
          </p:cNvGrpSpPr>
          <p:nvPr>
            <p:custDataLst>
              <p:tags r:id="rId10"/>
            </p:custDataLst>
          </p:nvPr>
        </p:nvGrpSpPr>
        <p:grpSpPr bwMode="auto">
          <a:xfrm>
            <a:off x="1882874" y="5288931"/>
            <a:ext cx="2035980" cy="651185"/>
            <a:chOff x="572617" y="3571040"/>
            <a:chExt cx="2006877" cy="597856"/>
          </a:xfrm>
        </p:grpSpPr>
        <p:sp>
          <p:nvSpPr>
            <p:cNvPr id="22" name="Rectangle 21"/>
            <p:cNvSpPr/>
            <p:nvPr/>
          </p:nvSpPr>
          <p:spPr>
            <a:xfrm>
              <a:off x="753010" y="3577497"/>
              <a:ext cx="1826484" cy="591399"/>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300" b="1">
                  <a:solidFill>
                    <a:schemeClr val="tx1"/>
                  </a:solidFill>
                </a:rPr>
                <a:t>Déchargement des matières premières</a:t>
              </a:r>
            </a:p>
          </p:txBody>
        </p:sp>
        <p:sp>
          <p:nvSpPr>
            <p:cNvPr id="23" name="Ellipse 22"/>
            <p:cNvSpPr/>
            <p:nvPr/>
          </p:nvSpPr>
          <p:spPr>
            <a:xfrm>
              <a:off x="572617" y="3571040"/>
              <a:ext cx="280254" cy="27920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5</a:t>
              </a:r>
            </a:p>
          </p:txBody>
        </p:sp>
      </p:grpSp>
      <p:grpSp>
        <p:nvGrpSpPr>
          <p:cNvPr id="59404" name="Groupe 23"/>
          <p:cNvGrpSpPr>
            <a:grpSpLocks/>
          </p:cNvGrpSpPr>
          <p:nvPr>
            <p:custDataLst>
              <p:tags r:id="rId11"/>
            </p:custDataLst>
          </p:nvPr>
        </p:nvGrpSpPr>
        <p:grpSpPr bwMode="auto">
          <a:xfrm>
            <a:off x="4193837" y="5288931"/>
            <a:ext cx="1978025" cy="568325"/>
            <a:chOff x="584943" y="4311037"/>
            <a:chExt cx="2006877" cy="576064"/>
          </a:xfrm>
        </p:grpSpPr>
        <p:sp>
          <p:nvSpPr>
            <p:cNvPr id="25" name="Rectangle 24"/>
            <p:cNvSpPr/>
            <p:nvPr/>
          </p:nvSpPr>
          <p:spPr>
            <a:xfrm>
              <a:off x="765336" y="4311037"/>
              <a:ext cx="1826484"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300" b="1">
                  <a:solidFill>
                    <a:schemeClr val="tx1"/>
                  </a:solidFill>
                </a:rPr>
                <a:t>Fours de cuisson d’anodes</a:t>
              </a:r>
            </a:p>
          </p:txBody>
        </p:sp>
        <p:sp>
          <p:nvSpPr>
            <p:cNvPr id="26" name="Ellipse 25"/>
            <p:cNvSpPr/>
            <p:nvPr/>
          </p:nvSpPr>
          <p:spPr>
            <a:xfrm>
              <a:off x="584943" y="4312648"/>
              <a:ext cx="280254" cy="2799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6</a:t>
              </a:r>
            </a:p>
          </p:txBody>
        </p:sp>
      </p:grpSp>
      <p:grpSp>
        <p:nvGrpSpPr>
          <p:cNvPr id="59405" name="Groupe 26"/>
          <p:cNvGrpSpPr>
            <a:grpSpLocks/>
          </p:cNvGrpSpPr>
          <p:nvPr>
            <p:custDataLst>
              <p:tags r:id="rId12"/>
            </p:custDataLst>
          </p:nvPr>
        </p:nvGrpSpPr>
        <p:grpSpPr bwMode="auto">
          <a:xfrm>
            <a:off x="6424215" y="5288931"/>
            <a:ext cx="1938337" cy="593382"/>
            <a:chOff x="7315873" y="4818815"/>
            <a:chExt cx="1966609" cy="601462"/>
          </a:xfrm>
        </p:grpSpPr>
        <p:sp>
          <p:nvSpPr>
            <p:cNvPr id="28" name="Rectangle 27"/>
            <p:cNvSpPr/>
            <p:nvPr/>
          </p:nvSpPr>
          <p:spPr>
            <a:xfrm>
              <a:off x="7455998" y="4844213"/>
              <a:ext cx="1826484"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300" b="1">
                  <a:solidFill>
                    <a:schemeClr val="tx1"/>
                  </a:solidFill>
                </a:rPr>
                <a:t>Tour à pâte</a:t>
              </a:r>
            </a:p>
          </p:txBody>
        </p:sp>
        <p:sp>
          <p:nvSpPr>
            <p:cNvPr id="29" name="Ellipse 28"/>
            <p:cNvSpPr/>
            <p:nvPr/>
          </p:nvSpPr>
          <p:spPr>
            <a:xfrm>
              <a:off x="7315873" y="4818815"/>
              <a:ext cx="280254" cy="2799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7</a:t>
              </a:r>
            </a:p>
          </p:txBody>
        </p:sp>
      </p:grpSp>
      <p:sp>
        <p:nvSpPr>
          <p:cNvPr id="30" name="Ellipse 29"/>
          <p:cNvSpPr/>
          <p:nvPr>
            <p:custDataLst>
              <p:tags r:id="rId13"/>
            </p:custDataLst>
          </p:nvPr>
        </p:nvSpPr>
        <p:spPr>
          <a:xfrm>
            <a:off x="7306132" y="4244975"/>
            <a:ext cx="142875" cy="1412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4</a:t>
            </a:r>
            <a:endParaRPr lang="fr-CA"/>
          </a:p>
        </p:txBody>
      </p:sp>
      <p:grpSp>
        <p:nvGrpSpPr>
          <p:cNvPr id="59407" name="Groupe 30"/>
          <p:cNvGrpSpPr>
            <a:grpSpLocks/>
          </p:cNvGrpSpPr>
          <p:nvPr>
            <p:custDataLst>
              <p:tags r:id="rId14"/>
            </p:custDataLst>
          </p:nvPr>
        </p:nvGrpSpPr>
        <p:grpSpPr bwMode="auto">
          <a:xfrm>
            <a:off x="7878204" y="1159864"/>
            <a:ext cx="1874266" cy="645188"/>
            <a:chOff x="7115530" y="2685442"/>
            <a:chExt cx="1903131" cy="654985"/>
          </a:xfrm>
        </p:grpSpPr>
        <p:sp>
          <p:nvSpPr>
            <p:cNvPr id="32" name="Rectangle 31"/>
            <p:cNvSpPr/>
            <p:nvPr/>
          </p:nvSpPr>
          <p:spPr>
            <a:xfrm>
              <a:off x="7192322" y="2685442"/>
              <a:ext cx="1826339" cy="65498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defRPr/>
              </a:pPr>
              <a:r>
                <a:rPr lang="fr-CA" sz="1300" b="1">
                  <a:solidFill>
                    <a:schemeClr val="tx1"/>
                  </a:solidFill>
                </a:rPr>
                <a:t>Salles d’électrolyse</a:t>
              </a:r>
            </a:p>
          </p:txBody>
        </p:sp>
        <p:sp>
          <p:nvSpPr>
            <p:cNvPr id="33" name="Ellipse 32"/>
            <p:cNvSpPr/>
            <p:nvPr/>
          </p:nvSpPr>
          <p:spPr>
            <a:xfrm>
              <a:off x="7115530" y="2694306"/>
              <a:ext cx="278868" cy="27880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4</a:t>
              </a:r>
            </a:p>
          </p:txBody>
        </p:sp>
      </p:grpSp>
      <p:sp>
        <p:nvSpPr>
          <p:cNvPr id="35" name="Ellipse 34"/>
          <p:cNvSpPr/>
          <p:nvPr>
            <p:custDataLst>
              <p:tags r:id="rId15"/>
            </p:custDataLst>
          </p:nvPr>
        </p:nvSpPr>
        <p:spPr>
          <a:xfrm>
            <a:off x="8288795" y="4076997"/>
            <a:ext cx="141287" cy="1428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4</a:t>
            </a:r>
            <a:endParaRPr lang="fr-CA"/>
          </a:p>
        </p:txBody>
      </p:sp>
      <p:sp>
        <p:nvSpPr>
          <p:cNvPr id="36" name="Ellipse 35"/>
          <p:cNvSpPr/>
          <p:nvPr>
            <p:custDataLst>
              <p:tags r:id="rId16"/>
            </p:custDataLst>
          </p:nvPr>
        </p:nvSpPr>
        <p:spPr>
          <a:xfrm>
            <a:off x="3456372" y="3775367"/>
            <a:ext cx="141287" cy="1428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6</a:t>
            </a:r>
          </a:p>
        </p:txBody>
      </p:sp>
      <p:sp>
        <p:nvSpPr>
          <p:cNvPr id="37" name="Ellipse 36"/>
          <p:cNvSpPr/>
          <p:nvPr>
            <p:custDataLst>
              <p:tags r:id="rId17"/>
            </p:custDataLst>
          </p:nvPr>
        </p:nvSpPr>
        <p:spPr>
          <a:xfrm>
            <a:off x="3804197" y="3369745"/>
            <a:ext cx="142875" cy="1428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7</a:t>
            </a:r>
            <a:endParaRPr lang="fr-CA"/>
          </a:p>
        </p:txBody>
      </p:sp>
      <p:sp>
        <p:nvSpPr>
          <p:cNvPr id="38" name="Rectangle 37"/>
          <p:cNvSpPr/>
          <p:nvPr>
            <p:custDataLst>
              <p:tags r:id="rId18"/>
            </p:custDataLst>
          </p:nvPr>
        </p:nvSpPr>
        <p:spPr>
          <a:xfrm>
            <a:off x="4474032" y="6035675"/>
            <a:ext cx="3203575" cy="590550"/>
          </a:xfrm>
          <a:prstGeom prst="rect">
            <a:avLst/>
          </a:prstGeom>
          <a:solidFill>
            <a:schemeClr val="accent6"/>
          </a:solidFill>
          <a:ln>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a:t>Démarrage en 2000</a:t>
            </a:r>
          </a:p>
        </p:txBody>
      </p:sp>
      <p:sp>
        <p:nvSpPr>
          <p:cNvPr id="41" name="Ellipse 40"/>
          <p:cNvSpPr/>
          <p:nvPr>
            <p:custDataLst>
              <p:tags r:id="rId19"/>
            </p:custDataLst>
          </p:nvPr>
        </p:nvSpPr>
        <p:spPr>
          <a:xfrm>
            <a:off x="4743759" y="3391647"/>
            <a:ext cx="142875" cy="1412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4</a:t>
            </a:r>
            <a:endParaRPr lang="fr-CA"/>
          </a:p>
        </p:txBody>
      </p:sp>
      <p:grpSp>
        <p:nvGrpSpPr>
          <p:cNvPr id="42" name="Groupe 26"/>
          <p:cNvGrpSpPr>
            <a:grpSpLocks/>
          </p:cNvGrpSpPr>
          <p:nvPr>
            <p:custDataLst>
              <p:tags r:id="rId20"/>
            </p:custDataLst>
          </p:nvPr>
        </p:nvGrpSpPr>
        <p:grpSpPr bwMode="auto">
          <a:xfrm>
            <a:off x="8539112" y="5288931"/>
            <a:ext cx="1938337" cy="625572"/>
            <a:chOff x="7315873" y="4818815"/>
            <a:chExt cx="1966609" cy="634090"/>
          </a:xfrm>
        </p:grpSpPr>
        <p:sp>
          <p:nvSpPr>
            <p:cNvPr id="43" name="Rectangle 42"/>
            <p:cNvSpPr/>
            <p:nvPr/>
          </p:nvSpPr>
          <p:spPr>
            <a:xfrm>
              <a:off x="7455998" y="4853769"/>
              <a:ext cx="1826484" cy="599136"/>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300" b="1">
                  <a:solidFill>
                    <a:schemeClr val="tx1"/>
                  </a:solidFill>
                </a:rPr>
                <a:t>Centre de réfection des cuves</a:t>
              </a:r>
            </a:p>
          </p:txBody>
        </p:sp>
        <p:sp>
          <p:nvSpPr>
            <p:cNvPr id="44" name="Ellipse 43"/>
            <p:cNvSpPr/>
            <p:nvPr/>
          </p:nvSpPr>
          <p:spPr>
            <a:xfrm>
              <a:off x="7315873" y="4818815"/>
              <a:ext cx="280254" cy="2799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050"/>
                <a:t>8</a:t>
              </a:r>
            </a:p>
          </p:txBody>
        </p:sp>
      </p:grpSp>
      <p:sp>
        <p:nvSpPr>
          <p:cNvPr id="45" name="Ellipse 44"/>
          <p:cNvSpPr/>
          <p:nvPr>
            <p:custDataLst>
              <p:tags r:id="rId21"/>
            </p:custDataLst>
          </p:nvPr>
        </p:nvSpPr>
        <p:spPr>
          <a:xfrm>
            <a:off x="6684623" y="3449692"/>
            <a:ext cx="142875" cy="1428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8</a:t>
            </a:r>
          </a:p>
        </p:txBody>
      </p:sp>
      <p:sp>
        <p:nvSpPr>
          <p:cNvPr id="39" name="Ellipse 38"/>
          <p:cNvSpPr/>
          <p:nvPr>
            <p:custDataLst>
              <p:tags r:id="rId22"/>
            </p:custDataLst>
          </p:nvPr>
        </p:nvSpPr>
        <p:spPr>
          <a:xfrm>
            <a:off x="9317749" y="4387148"/>
            <a:ext cx="118293" cy="1372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A" sz="1100"/>
              <a:t>3</a:t>
            </a:r>
            <a:endParaRPr lang="fr-CA"/>
          </a:p>
        </p:txBody>
      </p:sp>
      <p:sp>
        <p:nvSpPr>
          <p:cNvPr id="5" name="Espace réservé du pied de page 4">
            <a:extLst>
              <a:ext uri="{FF2B5EF4-FFF2-40B4-BE49-F238E27FC236}">
                <a16:creationId xmlns:a16="http://schemas.microsoft.com/office/drawing/2014/main" id="{CE962F15-89C9-4DF4-88BB-A0FDF18C5E0D}"/>
              </a:ext>
            </a:extLst>
          </p:cNvPr>
          <p:cNvSpPr>
            <a:spLocks noGrp="1"/>
          </p:cNvSpPr>
          <p:nvPr>
            <p:ph type="ftr" sz="quarter" idx="10"/>
          </p:nvPr>
        </p:nvSpPr>
        <p:spPr/>
        <p:txBody>
          <a:bodyPr/>
          <a:lstStyle/>
          <a:p>
            <a:pPr>
              <a:defRPr/>
            </a:pPr>
            <a:r>
              <a:rPr lang="en-US"/>
              <a:t>Rio Tinto  |  © 2021</a:t>
            </a:r>
          </a:p>
        </p:txBody>
      </p:sp>
      <p:sp>
        <p:nvSpPr>
          <p:cNvPr id="3" name="Espace réservé du numéro de diapositive 2">
            <a:extLst>
              <a:ext uri="{FF2B5EF4-FFF2-40B4-BE49-F238E27FC236}">
                <a16:creationId xmlns:a16="http://schemas.microsoft.com/office/drawing/2014/main" id="{183986CD-46B2-4D24-9DF4-6CD223937524}"/>
              </a:ext>
            </a:extLst>
          </p:cNvPr>
          <p:cNvSpPr>
            <a:spLocks noGrp="1"/>
          </p:cNvSpPr>
          <p:nvPr>
            <p:ph type="sldNum" sz="quarter" idx="4"/>
          </p:nvPr>
        </p:nvSpPr>
        <p:spPr/>
        <p:txBody>
          <a:bodyPr/>
          <a:lstStyle/>
          <a:p>
            <a:pPr>
              <a:defRPr/>
            </a:pPr>
            <a:fld id="{E7BD8B66-56F5-4D08-AB66-AB4140B43C9D}" type="slidenum">
              <a:rPr lang="en-US" altLang="fr-FR" smtClean="0"/>
              <a:pPr>
                <a:defRPr/>
              </a:pPr>
              <a:t>4</a:t>
            </a:fld>
            <a:endParaRPr lang="en-US" altLang="fr-FR"/>
          </a:p>
        </p:txBody>
      </p:sp>
      <p:sp>
        <p:nvSpPr>
          <p:cNvPr id="2" name="Titre 1">
            <a:extLst>
              <a:ext uri="{FF2B5EF4-FFF2-40B4-BE49-F238E27FC236}">
                <a16:creationId xmlns:a16="http://schemas.microsoft.com/office/drawing/2014/main" id="{AA28BC3F-E1D2-4C2E-801F-DCD97D9E2DE1}"/>
              </a:ext>
            </a:extLst>
          </p:cNvPr>
          <p:cNvSpPr>
            <a:spLocks noGrp="1"/>
          </p:cNvSpPr>
          <p:nvPr>
            <p:ph type="title"/>
          </p:nvPr>
        </p:nvSpPr>
        <p:spPr/>
        <p:txBody>
          <a:bodyPr/>
          <a:lstStyle/>
          <a:p>
            <a:r>
              <a:rPr lang="fr-CA"/>
              <a:t>Usine Alma (AP40) : Plan du site</a:t>
            </a:r>
          </a:p>
        </p:txBody>
      </p:sp>
    </p:spTree>
    <p:custDataLst>
      <p:tags r:id="rId1"/>
    </p:custDataLst>
    <p:extLst>
      <p:ext uri="{BB962C8B-B14F-4D97-AF65-F5344CB8AC3E}">
        <p14:creationId xmlns:p14="http://schemas.microsoft.com/office/powerpoint/2010/main" val="3031716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2489C584-9291-4FF8-A920-C19E384970D2}"/>
              </a:ext>
            </a:extLst>
          </p:cNvPr>
          <p:cNvSpPr>
            <a:spLocks noGrp="1"/>
          </p:cNvSpPr>
          <p:nvPr>
            <p:ph type="ftr" sz="quarter" idx="10"/>
          </p:nvPr>
        </p:nvSpPr>
        <p:spPr/>
        <p:txBody>
          <a:bodyPr/>
          <a:lstStyle/>
          <a:p>
            <a:r>
              <a:rPr lang="en-GB"/>
              <a:t>Rio Tinto  |  © 2021</a:t>
            </a:r>
          </a:p>
        </p:txBody>
      </p:sp>
      <p:sp>
        <p:nvSpPr>
          <p:cNvPr id="92"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mtClean="0"/>
              <a:pPr/>
              <a:t>5</a:t>
            </a:fld>
            <a:endParaRPr lang="fr-CA"/>
          </a:p>
        </p:txBody>
      </p:sp>
      <p:sp>
        <p:nvSpPr>
          <p:cNvPr id="2" name="Titre 1"/>
          <p:cNvSpPr>
            <a:spLocks noGrp="1"/>
          </p:cNvSpPr>
          <p:nvPr>
            <p:ph type="title"/>
            <p:custDataLst>
              <p:tags r:id="rId3"/>
            </p:custDataLst>
          </p:nvPr>
        </p:nvSpPr>
        <p:spPr/>
        <p:txBody>
          <a:bodyPr/>
          <a:lstStyle/>
          <a:p>
            <a:r>
              <a:rPr lang="fr-CA" noProof="0"/>
              <a:t>Vaudreuil : Plan du site</a:t>
            </a:r>
          </a:p>
        </p:txBody>
      </p:sp>
      <p:grpSp>
        <p:nvGrpSpPr>
          <p:cNvPr id="25" name="Groupe 24"/>
          <p:cNvGrpSpPr/>
          <p:nvPr>
            <p:custDataLst>
              <p:tags r:id="rId4"/>
            </p:custDataLst>
          </p:nvPr>
        </p:nvGrpSpPr>
        <p:grpSpPr>
          <a:xfrm>
            <a:off x="1371939" y="1137478"/>
            <a:ext cx="1977572" cy="392401"/>
            <a:chOff x="572617" y="1371626"/>
            <a:chExt cx="2006879" cy="398216"/>
          </a:xfrm>
        </p:grpSpPr>
        <p:sp>
          <p:nvSpPr>
            <p:cNvPr id="26" name="Rectangle 25"/>
            <p:cNvSpPr/>
            <p:nvPr/>
          </p:nvSpPr>
          <p:spPr>
            <a:xfrm>
              <a:off x="752820" y="1371626"/>
              <a:ext cx="1826676" cy="398216"/>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SDRB</a:t>
              </a:r>
            </a:p>
          </p:txBody>
        </p:sp>
        <p:sp>
          <p:nvSpPr>
            <p:cNvPr id="27" name="Ellipse 26"/>
            <p:cNvSpPr/>
            <p:nvPr/>
          </p:nvSpPr>
          <p:spPr>
            <a:xfrm>
              <a:off x="572617" y="1372154"/>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1</a:t>
              </a:r>
            </a:p>
          </p:txBody>
        </p:sp>
      </p:grpSp>
      <p:grpSp>
        <p:nvGrpSpPr>
          <p:cNvPr id="28" name="Groupe 27"/>
          <p:cNvGrpSpPr/>
          <p:nvPr>
            <p:custDataLst>
              <p:tags r:id="rId5"/>
            </p:custDataLst>
          </p:nvPr>
        </p:nvGrpSpPr>
        <p:grpSpPr>
          <a:xfrm>
            <a:off x="1360701" y="1641844"/>
            <a:ext cx="1977570" cy="397041"/>
            <a:chOff x="572617" y="2103931"/>
            <a:chExt cx="2006877" cy="402925"/>
          </a:xfrm>
        </p:grpSpPr>
        <p:sp>
          <p:nvSpPr>
            <p:cNvPr id="29" name="Rectangle 28"/>
            <p:cNvSpPr/>
            <p:nvPr/>
          </p:nvSpPr>
          <p:spPr>
            <a:xfrm>
              <a:off x="752819" y="2108641"/>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Fluorure</a:t>
              </a:r>
            </a:p>
          </p:txBody>
        </p:sp>
        <p:sp>
          <p:nvSpPr>
            <p:cNvPr id="31" name="Ellipse 30"/>
            <p:cNvSpPr/>
            <p:nvPr/>
          </p:nvSpPr>
          <p:spPr>
            <a:xfrm>
              <a:off x="572617" y="2103931"/>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2</a:t>
              </a:r>
            </a:p>
          </p:txBody>
        </p:sp>
      </p:grpSp>
      <p:grpSp>
        <p:nvGrpSpPr>
          <p:cNvPr id="32" name="Groupe 31"/>
          <p:cNvGrpSpPr/>
          <p:nvPr>
            <p:custDataLst>
              <p:tags r:id="rId6"/>
            </p:custDataLst>
          </p:nvPr>
        </p:nvGrpSpPr>
        <p:grpSpPr>
          <a:xfrm>
            <a:off x="1360702" y="2153394"/>
            <a:ext cx="1989717" cy="392402"/>
            <a:chOff x="572617" y="2834255"/>
            <a:chExt cx="2019204" cy="398217"/>
          </a:xfrm>
        </p:grpSpPr>
        <p:sp>
          <p:nvSpPr>
            <p:cNvPr id="35" name="Rectangle 34"/>
            <p:cNvSpPr/>
            <p:nvPr/>
          </p:nvSpPr>
          <p:spPr>
            <a:xfrm>
              <a:off x="765146" y="2834257"/>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Hydrate Ouest</a:t>
              </a:r>
            </a:p>
          </p:txBody>
        </p:sp>
        <p:sp>
          <p:nvSpPr>
            <p:cNvPr id="37" name="Ellipse 36"/>
            <p:cNvSpPr/>
            <p:nvPr/>
          </p:nvSpPr>
          <p:spPr>
            <a:xfrm>
              <a:off x="572617" y="2834255"/>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3</a:t>
              </a:r>
            </a:p>
          </p:txBody>
        </p:sp>
      </p:grpSp>
      <p:grpSp>
        <p:nvGrpSpPr>
          <p:cNvPr id="38" name="Groupe 37"/>
          <p:cNvGrpSpPr/>
          <p:nvPr>
            <p:custDataLst>
              <p:tags r:id="rId7"/>
            </p:custDataLst>
          </p:nvPr>
        </p:nvGrpSpPr>
        <p:grpSpPr>
          <a:xfrm>
            <a:off x="1360701" y="3152517"/>
            <a:ext cx="1977570" cy="399254"/>
            <a:chOff x="572617" y="3571040"/>
            <a:chExt cx="2006877" cy="412160"/>
          </a:xfrm>
        </p:grpSpPr>
        <p:sp>
          <p:nvSpPr>
            <p:cNvPr id="40" name="Rectangle 39"/>
            <p:cNvSpPr/>
            <p:nvPr/>
          </p:nvSpPr>
          <p:spPr>
            <a:xfrm>
              <a:off x="752819" y="3578116"/>
              <a:ext cx="1826675" cy="40508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UTB</a:t>
              </a:r>
            </a:p>
          </p:txBody>
        </p:sp>
        <p:sp>
          <p:nvSpPr>
            <p:cNvPr id="41" name="Ellipse 40"/>
            <p:cNvSpPr/>
            <p:nvPr/>
          </p:nvSpPr>
          <p:spPr>
            <a:xfrm>
              <a:off x="572617" y="357104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5</a:t>
              </a:r>
            </a:p>
          </p:txBody>
        </p:sp>
      </p:grpSp>
      <p:grpSp>
        <p:nvGrpSpPr>
          <p:cNvPr id="43" name="Groupe 42"/>
          <p:cNvGrpSpPr/>
          <p:nvPr>
            <p:custDataLst>
              <p:tags r:id="rId8"/>
            </p:custDataLst>
          </p:nvPr>
        </p:nvGrpSpPr>
        <p:grpSpPr>
          <a:xfrm>
            <a:off x="1360701" y="3658434"/>
            <a:ext cx="1977570" cy="392400"/>
            <a:chOff x="584943" y="4311039"/>
            <a:chExt cx="2006877" cy="398215"/>
          </a:xfrm>
        </p:grpSpPr>
        <p:sp>
          <p:nvSpPr>
            <p:cNvPr id="44" name="Rectangle 43"/>
            <p:cNvSpPr/>
            <p:nvPr/>
          </p:nvSpPr>
          <p:spPr>
            <a:xfrm>
              <a:off x="765145" y="4311039"/>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BHB</a:t>
              </a:r>
            </a:p>
          </p:txBody>
        </p:sp>
        <p:sp>
          <p:nvSpPr>
            <p:cNvPr id="46" name="Ellipse 45"/>
            <p:cNvSpPr/>
            <p:nvPr/>
          </p:nvSpPr>
          <p:spPr>
            <a:xfrm>
              <a:off x="584943" y="4312649"/>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6</a:t>
              </a:r>
            </a:p>
          </p:txBody>
        </p:sp>
      </p:grpSp>
      <p:grpSp>
        <p:nvGrpSpPr>
          <p:cNvPr id="47" name="Groupe 46"/>
          <p:cNvGrpSpPr/>
          <p:nvPr>
            <p:custDataLst>
              <p:tags r:id="rId9"/>
            </p:custDataLst>
          </p:nvPr>
        </p:nvGrpSpPr>
        <p:grpSpPr>
          <a:xfrm>
            <a:off x="1367519" y="4157497"/>
            <a:ext cx="1977570" cy="392400"/>
            <a:chOff x="584943" y="5085928"/>
            <a:chExt cx="2006877" cy="398215"/>
          </a:xfrm>
        </p:grpSpPr>
        <p:sp>
          <p:nvSpPr>
            <p:cNvPr id="48" name="Rectangle 47"/>
            <p:cNvSpPr/>
            <p:nvPr/>
          </p:nvSpPr>
          <p:spPr>
            <a:xfrm>
              <a:off x="765145" y="5085928"/>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CC</a:t>
              </a:r>
            </a:p>
          </p:txBody>
        </p:sp>
        <p:sp>
          <p:nvSpPr>
            <p:cNvPr id="49" name="Ellipse 48"/>
            <p:cNvSpPr/>
            <p:nvPr/>
          </p:nvSpPr>
          <p:spPr>
            <a:xfrm>
              <a:off x="584943" y="5085928"/>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7</a:t>
              </a:r>
            </a:p>
          </p:txBody>
        </p:sp>
      </p:grpSp>
      <p:grpSp>
        <p:nvGrpSpPr>
          <p:cNvPr id="51" name="Groupe 50"/>
          <p:cNvGrpSpPr/>
          <p:nvPr>
            <p:custDataLst>
              <p:tags r:id="rId10"/>
            </p:custDataLst>
          </p:nvPr>
        </p:nvGrpSpPr>
        <p:grpSpPr>
          <a:xfrm>
            <a:off x="1360701" y="2660308"/>
            <a:ext cx="1977570" cy="392400"/>
            <a:chOff x="584943" y="5085927"/>
            <a:chExt cx="2006877" cy="398215"/>
          </a:xfrm>
        </p:grpSpPr>
        <p:sp>
          <p:nvSpPr>
            <p:cNvPr id="52" name="Rectangle 51"/>
            <p:cNvSpPr/>
            <p:nvPr/>
          </p:nvSpPr>
          <p:spPr>
            <a:xfrm>
              <a:off x="765145" y="5085927"/>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CA" sz="1300" b="1" err="1">
                  <a:solidFill>
                    <a:schemeClr val="tx1"/>
                  </a:solidFill>
                </a:rPr>
                <a:t>UPCH</a:t>
              </a:r>
              <a:r>
                <a:rPr lang="fr-CA" sz="1300" b="1">
                  <a:solidFill>
                    <a:schemeClr val="tx1"/>
                  </a:solidFill>
                </a:rPr>
                <a:t>/</a:t>
              </a:r>
              <a:r>
                <a:rPr lang="fr-CA" sz="1300" b="1" err="1">
                  <a:solidFill>
                    <a:schemeClr val="tx1"/>
                  </a:solidFill>
                </a:rPr>
                <a:t>CEV</a:t>
              </a:r>
              <a:endParaRPr lang="fr-CA" sz="1300" b="1">
                <a:solidFill>
                  <a:schemeClr val="tx1"/>
                </a:solidFill>
              </a:endParaRPr>
            </a:p>
          </p:txBody>
        </p:sp>
        <p:sp>
          <p:nvSpPr>
            <p:cNvPr id="53" name="Ellipse 52"/>
            <p:cNvSpPr/>
            <p:nvPr/>
          </p:nvSpPr>
          <p:spPr>
            <a:xfrm>
              <a:off x="584943" y="508868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4</a:t>
              </a:r>
            </a:p>
          </p:txBody>
        </p:sp>
      </p:grpSp>
      <p:grpSp>
        <p:nvGrpSpPr>
          <p:cNvPr id="54" name="Groupe 53"/>
          <p:cNvGrpSpPr/>
          <p:nvPr>
            <p:custDataLst>
              <p:tags r:id="rId11"/>
            </p:custDataLst>
          </p:nvPr>
        </p:nvGrpSpPr>
        <p:grpSpPr>
          <a:xfrm>
            <a:off x="1378571" y="4664409"/>
            <a:ext cx="1977572" cy="392400"/>
            <a:chOff x="572617" y="1371626"/>
            <a:chExt cx="2006879" cy="398215"/>
          </a:xfrm>
        </p:grpSpPr>
        <p:sp>
          <p:nvSpPr>
            <p:cNvPr id="55" name="Rectangle 54"/>
            <p:cNvSpPr/>
            <p:nvPr/>
          </p:nvSpPr>
          <p:spPr>
            <a:xfrm>
              <a:off x="752820" y="1371626"/>
              <a:ext cx="1826676"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Entrepôt de bauxite</a:t>
              </a:r>
            </a:p>
          </p:txBody>
        </p:sp>
        <p:sp>
          <p:nvSpPr>
            <p:cNvPr id="56" name="Ellipse 55"/>
            <p:cNvSpPr/>
            <p:nvPr/>
          </p:nvSpPr>
          <p:spPr>
            <a:xfrm>
              <a:off x="572617" y="1372154"/>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8</a:t>
              </a:r>
            </a:p>
          </p:txBody>
        </p:sp>
      </p:grpSp>
      <p:grpSp>
        <p:nvGrpSpPr>
          <p:cNvPr id="57" name="Groupe 56"/>
          <p:cNvGrpSpPr/>
          <p:nvPr>
            <p:custDataLst>
              <p:tags r:id="rId12"/>
            </p:custDataLst>
          </p:nvPr>
        </p:nvGrpSpPr>
        <p:grpSpPr>
          <a:xfrm>
            <a:off x="1378571" y="5163473"/>
            <a:ext cx="1977570" cy="397041"/>
            <a:chOff x="572617" y="2103931"/>
            <a:chExt cx="2006877" cy="402925"/>
          </a:xfrm>
        </p:grpSpPr>
        <p:sp>
          <p:nvSpPr>
            <p:cNvPr id="58" name="Rectangle 57"/>
            <p:cNvSpPr/>
            <p:nvPr/>
          </p:nvSpPr>
          <p:spPr>
            <a:xfrm>
              <a:off x="752819" y="2108641"/>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Hydrate Est</a:t>
              </a:r>
            </a:p>
          </p:txBody>
        </p:sp>
        <p:sp>
          <p:nvSpPr>
            <p:cNvPr id="59" name="Ellipse 58"/>
            <p:cNvSpPr/>
            <p:nvPr/>
          </p:nvSpPr>
          <p:spPr>
            <a:xfrm>
              <a:off x="572617" y="2103931"/>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9</a:t>
              </a:r>
            </a:p>
          </p:txBody>
        </p:sp>
      </p:grpSp>
      <p:grpSp>
        <p:nvGrpSpPr>
          <p:cNvPr id="12" name="Groupe 11">
            <a:extLst>
              <a:ext uri="{FF2B5EF4-FFF2-40B4-BE49-F238E27FC236}">
                <a16:creationId xmlns:a16="http://schemas.microsoft.com/office/drawing/2014/main" id="{86DAE947-A646-475A-B31E-4687EEEE79DD}"/>
              </a:ext>
            </a:extLst>
          </p:cNvPr>
          <p:cNvGrpSpPr/>
          <p:nvPr/>
        </p:nvGrpSpPr>
        <p:grpSpPr>
          <a:xfrm>
            <a:off x="1366423" y="5670384"/>
            <a:ext cx="1989718" cy="392402"/>
            <a:chOff x="1366423" y="5670384"/>
            <a:chExt cx="1989718" cy="392402"/>
          </a:xfrm>
        </p:grpSpPr>
        <p:sp>
          <p:nvSpPr>
            <p:cNvPr id="61" name="Rectangle 60"/>
            <p:cNvSpPr/>
            <p:nvPr/>
          </p:nvSpPr>
          <p:spPr>
            <a:xfrm>
              <a:off x="1556140" y="5670386"/>
              <a:ext cx="1800001" cy="392400"/>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Barrière de l’Est</a:t>
              </a:r>
            </a:p>
          </p:txBody>
        </p:sp>
        <p:sp>
          <p:nvSpPr>
            <p:cNvPr id="64" name="Ellipse 63"/>
            <p:cNvSpPr/>
            <p:nvPr/>
          </p:nvSpPr>
          <p:spPr>
            <a:xfrm>
              <a:off x="1366423" y="5670384"/>
              <a:ext cx="275505" cy="275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CA" sz="1050"/>
                <a:t>10</a:t>
              </a:r>
            </a:p>
          </p:txBody>
        </p:sp>
      </p:grpSp>
      <p:pic>
        <p:nvPicPr>
          <p:cNvPr id="62" name="Picture 61"/>
          <p:cNvPicPr>
            <a:picLocks noChangeAspect="1"/>
          </p:cNvPicPr>
          <p:nvPr>
            <p:custDataLst>
              <p:tags r:id="rId13"/>
            </p:custDataLst>
          </p:nvPr>
        </p:nvPicPr>
        <p:blipFill>
          <a:blip r:embed="rId26" cstate="email">
            <a:extLst>
              <a:ext uri="{28A0092B-C50C-407E-A947-70E740481C1C}">
                <a14:useLocalDpi xmlns:a14="http://schemas.microsoft.com/office/drawing/2010/main"/>
              </a:ext>
            </a:extLst>
          </a:blip>
          <a:stretch>
            <a:fillRect/>
          </a:stretch>
        </p:blipFill>
        <p:spPr>
          <a:xfrm>
            <a:off x="3426425" y="1203947"/>
            <a:ext cx="6979388" cy="4720292"/>
          </a:xfrm>
          <a:prstGeom prst="rect">
            <a:avLst/>
          </a:prstGeom>
        </p:spPr>
      </p:pic>
      <p:sp>
        <p:nvSpPr>
          <p:cNvPr id="74" name="Ellipse 73"/>
          <p:cNvSpPr/>
          <p:nvPr>
            <p:custDataLst>
              <p:tags r:id="rId14"/>
            </p:custDataLst>
          </p:nvPr>
        </p:nvSpPr>
        <p:spPr>
          <a:xfrm>
            <a:off x="3977317" y="5000366"/>
            <a:ext cx="198566"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1</a:t>
            </a:r>
          </a:p>
        </p:txBody>
      </p:sp>
      <p:sp>
        <p:nvSpPr>
          <p:cNvPr id="75" name="Ellipse 74"/>
          <p:cNvSpPr/>
          <p:nvPr>
            <p:custDataLst>
              <p:tags r:id="rId15"/>
            </p:custDataLst>
          </p:nvPr>
        </p:nvSpPr>
        <p:spPr>
          <a:xfrm>
            <a:off x="5103194" y="3943763"/>
            <a:ext cx="208618"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2</a:t>
            </a:r>
          </a:p>
        </p:txBody>
      </p:sp>
      <p:sp>
        <p:nvSpPr>
          <p:cNvPr id="76" name="Ellipse 75"/>
          <p:cNvSpPr/>
          <p:nvPr>
            <p:custDataLst>
              <p:tags r:id="rId16"/>
            </p:custDataLst>
          </p:nvPr>
        </p:nvSpPr>
        <p:spPr>
          <a:xfrm>
            <a:off x="5748059" y="3361203"/>
            <a:ext cx="208618"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3</a:t>
            </a:r>
          </a:p>
        </p:txBody>
      </p:sp>
      <p:sp>
        <p:nvSpPr>
          <p:cNvPr id="77" name="Ellipse 76"/>
          <p:cNvSpPr/>
          <p:nvPr>
            <p:custDataLst>
              <p:tags r:id="rId17"/>
            </p:custDataLst>
          </p:nvPr>
        </p:nvSpPr>
        <p:spPr>
          <a:xfrm>
            <a:off x="5391715" y="3198295"/>
            <a:ext cx="208618"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4</a:t>
            </a:r>
          </a:p>
        </p:txBody>
      </p:sp>
      <p:sp>
        <p:nvSpPr>
          <p:cNvPr id="81" name="Ellipse 80"/>
          <p:cNvSpPr/>
          <p:nvPr>
            <p:custDataLst>
              <p:tags r:id="rId18"/>
            </p:custDataLst>
          </p:nvPr>
        </p:nvSpPr>
        <p:spPr>
          <a:xfrm>
            <a:off x="6199623" y="2964467"/>
            <a:ext cx="208618" cy="2050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5</a:t>
            </a:r>
          </a:p>
        </p:txBody>
      </p:sp>
      <p:sp>
        <p:nvSpPr>
          <p:cNvPr id="82" name="Ellipse 81"/>
          <p:cNvSpPr/>
          <p:nvPr>
            <p:custDataLst>
              <p:tags r:id="rId19"/>
            </p:custDataLst>
          </p:nvPr>
        </p:nvSpPr>
        <p:spPr>
          <a:xfrm>
            <a:off x="7380638" y="3562514"/>
            <a:ext cx="208618"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6</a:t>
            </a:r>
          </a:p>
        </p:txBody>
      </p:sp>
      <p:sp>
        <p:nvSpPr>
          <p:cNvPr id="83" name="Ellipse 82"/>
          <p:cNvSpPr/>
          <p:nvPr>
            <p:custDataLst>
              <p:tags r:id="rId20"/>
            </p:custDataLst>
          </p:nvPr>
        </p:nvSpPr>
        <p:spPr>
          <a:xfrm>
            <a:off x="7869545" y="3239649"/>
            <a:ext cx="208618"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7</a:t>
            </a:r>
          </a:p>
        </p:txBody>
      </p:sp>
      <p:sp>
        <p:nvSpPr>
          <p:cNvPr id="84" name="Ellipse 83"/>
          <p:cNvSpPr/>
          <p:nvPr>
            <p:custDataLst>
              <p:tags r:id="rId21"/>
            </p:custDataLst>
          </p:nvPr>
        </p:nvSpPr>
        <p:spPr>
          <a:xfrm>
            <a:off x="8342028" y="3842217"/>
            <a:ext cx="208618"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8</a:t>
            </a:r>
          </a:p>
        </p:txBody>
      </p:sp>
      <p:sp>
        <p:nvSpPr>
          <p:cNvPr id="85" name="Ellipse 84"/>
          <p:cNvSpPr/>
          <p:nvPr>
            <p:custDataLst>
              <p:tags r:id="rId22"/>
            </p:custDataLst>
          </p:nvPr>
        </p:nvSpPr>
        <p:spPr>
          <a:xfrm>
            <a:off x="8764407" y="3603500"/>
            <a:ext cx="208618" cy="2086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00"/>
              <a:t>9</a:t>
            </a:r>
          </a:p>
        </p:txBody>
      </p:sp>
      <p:sp>
        <p:nvSpPr>
          <p:cNvPr id="91" name="Ellipse 90"/>
          <p:cNvSpPr/>
          <p:nvPr/>
        </p:nvSpPr>
        <p:spPr>
          <a:xfrm>
            <a:off x="10121082" y="3435270"/>
            <a:ext cx="257635" cy="25763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CA" sz="1000"/>
              <a:t>10</a:t>
            </a:r>
          </a:p>
        </p:txBody>
      </p:sp>
      <p:sp>
        <p:nvSpPr>
          <p:cNvPr id="14" name="Rectangle 13"/>
          <p:cNvSpPr/>
          <p:nvPr>
            <p:custDataLst>
              <p:tags r:id="rId23"/>
            </p:custDataLst>
          </p:nvPr>
        </p:nvSpPr>
        <p:spPr>
          <a:xfrm>
            <a:off x="5600334" y="5592266"/>
            <a:ext cx="3202121" cy="864096"/>
          </a:xfrm>
          <a:prstGeom prst="rect">
            <a:avLst/>
          </a:prstGeom>
          <a:solidFill>
            <a:schemeClr val="accent6"/>
          </a:solidFill>
          <a:ln>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Démarrage en 1936</a:t>
            </a:r>
          </a:p>
        </p:txBody>
      </p:sp>
    </p:spTree>
    <p:custDataLst>
      <p:tags r:id="rId1"/>
    </p:custDataLst>
    <p:extLst>
      <p:ext uri="{BB962C8B-B14F-4D97-AF65-F5344CB8AC3E}">
        <p14:creationId xmlns:p14="http://schemas.microsoft.com/office/powerpoint/2010/main" val="4242642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E01EE9BE-9F54-4EDE-947F-067DE459A528}"/>
              </a:ext>
            </a:extLst>
          </p:cNvPr>
          <p:cNvSpPr>
            <a:spLocks noGrp="1"/>
          </p:cNvSpPr>
          <p:nvPr>
            <p:ph type="ftr" sz="quarter" idx="10"/>
          </p:nvPr>
        </p:nvSpPr>
        <p:spPr/>
        <p:txBody>
          <a:bodyPr/>
          <a:lstStyle/>
          <a:p>
            <a:r>
              <a:rPr lang="en-GB"/>
              <a:t>Rio Tinto  |  © 2021</a:t>
            </a:r>
          </a:p>
        </p:txBody>
      </p:sp>
      <p:sp>
        <p:nvSpPr>
          <p:cNvPr id="12"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mtClean="0"/>
              <a:pPr/>
              <a:t>6</a:t>
            </a:fld>
            <a:endParaRPr lang="fr-CA"/>
          </a:p>
        </p:txBody>
      </p:sp>
      <p:sp>
        <p:nvSpPr>
          <p:cNvPr id="2" name="Titre 1"/>
          <p:cNvSpPr>
            <a:spLocks noGrp="1"/>
          </p:cNvSpPr>
          <p:nvPr>
            <p:ph type="title"/>
            <p:custDataLst>
              <p:tags r:id="rId3"/>
            </p:custDataLst>
          </p:nvPr>
        </p:nvSpPr>
        <p:spPr/>
        <p:txBody>
          <a:bodyPr/>
          <a:lstStyle/>
          <a:p>
            <a:r>
              <a:rPr lang="fr-CA" noProof="0" err="1"/>
              <a:t>IPSF</a:t>
            </a:r>
            <a:endParaRPr lang="fr-CA" noProof="0"/>
          </a:p>
        </p:txBody>
      </p:sp>
      <p:sp>
        <p:nvSpPr>
          <p:cNvPr id="10" name="Espace réservé du texte 9">
            <a:extLst>
              <a:ext uri="{FF2B5EF4-FFF2-40B4-BE49-F238E27FC236}">
                <a16:creationId xmlns:a16="http://schemas.microsoft.com/office/drawing/2014/main" id="{22413C35-A45D-4316-9550-0725F1751924}"/>
              </a:ext>
            </a:extLst>
          </p:cNvPr>
          <p:cNvSpPr>
            <a:spLocks noGrp="1"/>
          </p:cNvSpPr>
          <p:nvPr>
            <p:ph type="body" sz="quarter" idx="22"/>
          </p:nvPr>
        </p:nvSpPr>
        <p:spPr>
          <a:xfrm>
            <a:off x="328609" y="1315615"/>
            <a:ext cx="10982858" cy="5006003"/>
          </a:xfrm>
        </p:spPr>
        <p:txBody>
          <a:bodyPr/>
          <a:lstStyle/>
          <a:p>
            <a:pPr marL="0" indent="0">
              <a:buNone/>
            </a:pPr>
            <a:r>
              <a:rPr lang="fr-CA" b="1"/>
              <a:t>Description des sites</a:t>
            </a:r>
          </a:p>
        </p:txBody>
      </p:sp>
      <p:sp>
        <p:nvSpPr>
          <p:cNvPr id="15" name="ZoneTexte 14"/>
          <p:cNvSpPr txBox="1"/>
          <p:nvPr>
            <p:custDataLst>
              <p:tags r:id="rId4"/>
            </p:custDataLst>
          </p:nvPr>
        </p:nvSpPr>
        <p:spPr>
          <a:xfrm>
            <a:off x="1586000" y="1790716"/>
            <a:ext cx="4316961" cy="707886"/>
          </a:xfrm>
          <a:prstGeom prst="rect">
            <a:avLst/>
          </a:prstGeom>
          <a:noFill/>
        </p:spPr>
        <p:txBody>
          <a:bodyPr wrap="square" rtlCol="0">
            <a:spAutoFit/>
          </a:bodyPr>
          <a:lstStyle/>
          <a:p>
            <a:pPr algn="ctr"/>
            <a:r>
              <a:rPr lang="fr-CA" sz="2000" b="1"/>
              <a:t>Installations portuaires</a:t>
            </a:r>
          </a:p>
          <a:p>
            <a:pPr algn="ctr"/>
            <a:r>
              <a:rPr lang="fr-CA" sz="2000" b="1"/>
              <a:t>(Port-Alfred)</a:t>
            </a:r>
          </a:p>
        </p:txBody>
      </p:sp>
      <p:sp>
        <p:nvSpPr>
          <p:cNvPr id="20" name="Rectangle 19"/>
          <p:cNvSpPr/>
          <p:nvPr>
            <p:custDataLst>
              <p:tags r:id="rId5"/>
            </p:custDataLst>
          </p:nvPr>
        </p:nvSpPr>
        <p:spPr>
          <a:xfrm>
            <a:off x="6511158" y="5359027"/>
            <a:ext cx="3202121" cy="864096"/>
          </a:xfrm>
          <a:prstGeom prst="rect">
            <a:avLst/>
          </a:prstGeom>
          <a:solidFill>
            <a:schemeClr val="accent6"/>
          </a:solidFill>
          <a:ln>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Démarrage en 1911</a:t>
            </a:r>
          </a:p>
        </p:txBody>
      </p:sp>
      <p:sp>
        <p:nvSpPr>
          <p:cNvPr id="21" name="Rectangle 20"/>
          <p:cNvSpPr/>
          <p:nvPr>
            <p:custDataLst>
              <p:tags r:id="rId6"/>
            </p:custDataLst>
          </p:nvPr>
        </p:nvSpPr>
        <p:spPr>
          <a:xfrm>
            <a:off x="2143420" y="5359027"/>
            <a:ext cx="3202121" cy="864096"/>
          </a:xfrm>
          <a:prstGeom prst="rect">
            <a:avLst/>
          </a:prstGeom>
          <a:solidFill>
            <a:schemeClr val="accent6"/>
          </a:solidFill>
          <a:ln>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Démarrage en 1918</a:t>
            </a:r>
          </a:p>
        </p:txBody>
      </p:sp>
      <p:cxnSp>
        <p:nvCxnSpPr>
          <p:cNvPr id="22" name="Connecteur droit avec flèche 21"/>
          <p:cNvCxnSpPr>
            <a:cxnSpLocks/>
            <a:stCxn id="3" idx="2"/>
            <a:endCxn id="21" idx="0"/>
          </p:cNvCxnSpPr>
          <p:nvPr>
            <p:custDataLst>
              <p:tags r:id="rId7"/>
            </p:custDataLst>
          </p:nvPr>
        </p:nvCxnSpPr>
        <p:spPr>
          <a:xfrm>
            <a:off x="3744481" y="4936088"/>
            <a:ext cx="0" cy="422939"/>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22"/>
          <p:cNvSpPr txBox="1"/>
          <p:nvPr>
            <p:custDataLst>
              <p:tags r:id="rId8"/>
            </p:custDataLst>
          </p:nvPr>
        </p:nvSpPr>
        <p:spPr>
          <a:xfrm>
            <a:off x="6319999" y="1790716"/>
            <a:ext cx="3584437" cy="707886"/>
          </a:xfrm>
          <a:prstGeom prst="rect">
            <a:avLst/>
          </a:prstGeom>
          <a:noFill/>
        </p:spPr>
        <p:txBody>
          <a:bodyPr wrap="square" rtlCol="0">
            <a:spAutoFit/>
          </a:bodyPr>
          <a:lstStyle/>
          <a:p>
            <a:pPr algn="ctr"/>
            <a:r>
              <a:rPr lang="fr-CA" sz="2000" b="1"/>
              <a:t>Service ferroviaire</a:t>
            </a:r>
          </a:p>
          <a:p>
            <a:pPr algn="ctr"/>
            <a:r>
              <a:rPr lang="fr-CA" sz="2000" b="1"/>
              <a:t>(Roberval-Saguenay)</a:t>
            </a:r>
          </a:p>
        </p:txBody>
      </p:sp>
      <p:cxnSp>
        <p:nvCxnSpPr>
          <p:cNvPr id="24" name="Connecteur droit avec flèche 23"/>
          <p:cNvCxnSpPr>
            <a:cxnSpLocks/>
            <a:stCxn id="5" idx="2"/>
            <a:endCxn id="20" idx="0"/>
          </p:cNvCxnSpPr>
          <p:nvPr>
            <p:custDataLst>
              <p:tags r:id="rId9"/>
            </p:custDataLst>
          </p:nvPr>
        </p:nvCxnSpPr>
        <p:spPr>
          <a:xfrm>
            <a:off x="8112218" y="4936088"/>
            <a:ext cx="1" cy="422939"/>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p:custDataLst>
              <p:tags r:id="rId10"/>
            </p:custDataLst>
          </p:nvPr>
        </p:nvPicPr>
        <p:blipFill>
          <a:blip r:embed="rId14" cstate="email">
            <a:extLst>
              <a:ext uri="{28A0092B-C50C-407E-A947-70E740481C1C}">
                <a14:useLocalDpi xmlns:a14="http://schemas.microsoft.com/office/drawing/2010/main"/>
              </a:ext>
            </a:extLst>
          </a:blip>
          <a:stretch>
            <a:fillRect/>
          </a:stretch>
        </p:blipFill>
        <p:spPr>
          <a:xfrm>
            <a:off x="1586000" y="2546464"/>
            <a:ext cx="4316961" cy="2389624"/>
          </a:xfrm>
          <a:prstGeom prst="rect">
            <a:avLst/>
          </a:prstGeom>
        </p:spPr>
      </p:pic>
      <p:pic>
        <p:nvPicPr>
          <p:cNvPr id="5" name="Image 4"/>
          <p:cNvPicPr>
            <a:picLocks noChangeAspect="1"/>
          </p:cNvPicPr>
          <p:nvPr>
            <p:custDataLst>
              <p:tags r:id="rId11"/>
            </p:custDataLst>
          </p:nvPr>
        </p:nvPicPr>
        <p:blipFill>
          <a:blip r:embed="rId15" cstate="email">
            <a:extLst>
              <a:ext uri="{28A0092B-C50C-407E-A947-70E740481C1C}">
                <a14:useLocalDpi xmlns:a14="http://schemas.microsoft.com/office/drawing/2010/main"/>
              </a:ext>
            </a:extLst>
          </a:blip>
          <a:stretch>
            <a:fillRect/>
          </a:stretch>
        </p:blipFill>
        <p:spPr>
          <a:xfrm>
            <a:off x="6320000" y="2546464"/>
            <a:ext cx="3584436" cy="2389624"/>
          </a:xfrm>
          <a:prstGeom prst="rect">
            <a:avLst/>
          </a:prstGeom>
        </p:spPr>
      </p:pic>
    </p:spTree>
    <p:custDataLst>
      <p:tags r:id="rId1"/>
    </p:custDataLst>
    <p:extLst>
      <p:ext uri="{BB962C8B-B14F-4D97-AF65-F5344CB8AC3E}">
        <p14:creationId xmlns:p14="http://schemas.microsoft.com/office/powerpoint/2010/main" val="232608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numéro de diapositive 4"/>
          <p:cNvSpPr>
            <a:spLocks noGrp="1"/>
          </p:cNvSpPr>
          <p:nvPr>
            <p:ph type="sldNum" sz="quarter" idx="4"/>
            <p:custDataLst>
              <p:tags r:id="rId2"/>
            </p:custDataLst>
          </p:nvPr>
        </p:nvSpPr>
        <p:spPr/>
        <p:txBody>
          <a:bodyPr vert="horz" lIns="0" tIns="0" rIns="0" bIns="0" rtlCol="0" anchor="b"/>
          <a:lstStyle>
            <a:lvl1pPr eaLnBrk="0" hangingPunct="0">
              <a:lnSpc>
                <a:spcPct val="120000"/>
              </a:lnSpc>
              <a:spcBef>
                <a:spcPct val="35000"/>
              </a:spcBef>
              <a:buChar char="•"/>
              <a:defRPr sz="3200">
                <a:solidFill>
                  <a:srgbClr val="665546"/>
                </a:solidFill>
                <a:latin typeface="Arial" pitchFamily="34" charset="0"/>
              </a:defRPr>
            </a:lvl1pPr>
            <a:lvl2pPr marL="742950" indent="-285750" eaLnBrk="0" hangingPunct="0">
              <a:lnSpc>
                <a:spcPct val="120000"/>
              </a:lnSpc>
              <a:spcBef>
                <a:spcPct val="35000"/>
              </a:spcBef>
              <a:buChar char="–"/>
              <a:defRPr sz="2800">
                <a:solidFill>
                  <a:srgbClr val="665546"/>
                </a:solidFill>
                <a:latin typeface="Arial" pitchFamily="34" charset="0"/>
              </a:defRPr>
            </a:lvl2pPr>
            <a:lvl3pPr marL="1143000" indent="-228600" eaLnBrk="0" hangingPunct="0">
              <a:lnSpc>
                <a:spcPct val="120000"/>
              </a:lnSpc>
              <a:spcBef>
                <a:spcPct val="35000"/>
              </a:spcBef>
              <a:buChar char="•"/>
              <a:defRPr sz="1600">
                <a:solidFill>
                  <a:srgbClr val="665546"/>
                </a:solidFill>
                <a:latin typeface="Arial" pitchFamily="34" charset="0"/>
              </a:defRPr>
            </a:lvl3pPr>
            <a:lvl4pPr marL="1600200" indent="-228600" eaLnBrk="0" hangingPunct="0">
              <a:lnSpc>
                <a:spcPct val="120000"/>
              </a:lnSpc>
              <a:spcBef>
                <a:spcPct val="35000"/>
              </a:spcBef>
              <a:buChar char="–"/>
              <a:defRPr sz="1400">
                <a:solidFill>
                  <a:srgbClr val="665546"/>
                </a:solidFill>
                <a:latin typeface="Arial" pitchFamily="34" charset="0"/>
              </a:defRPr>
            </a:lvl4pPr>
            <a:lvl5pPr marL="2057400" indent="-228600" eaLnBrk="0" hangingPunct="0">
              <a:lnSpc>
                <a:spcPct val="120000"/>
              </a:lnSpc>
              <a:spcBef>
                <a:spcPct val="35000"/>
              </a:spcBef>
              <a:buChar char="»"/>
              <a:defRPr sz="1200">
                <a:solidFill>
                  <a:srgbClr val="665546"/>
                </a:solidFill>
                <a:latin typeface="Arial" pitchFamily="34" charset="0"/>
              </a:defRPr>
            </a:lvl5pPr>
            <a:lvl6pPr marL="2514600" indent="-228600" eaLnBrk="0" fontAlgn="base" hangingPunct="0">
              <a:lnSpc>
                <a:spcPct val="120000"/>
              </a:lnSpc>
              <a:spcBef>
                <a:spcPct val="35000"/>
              </a:spcBef>
              <a:spcAft>
                <a:spcPct val="0"/>
              </a:spcAft>
              <a:buChar char="»"/>
              <a:defRPr sz="1200">
                <a:solidFill>
                  <a:srgbClr val="665546"/>
                </a:solidFill>
                <a:latin typeface="Arial" pitchFamily="34" charset="0"/>
              </a:defRPr>
            </a:lvl6pPr>
            <a:lvl7pPr marL="2971800" indent="-228600" eaLnBrk="0" fontAlgn="base" hangingPunct="0">
              <a:lnSpc>
                <a:spcPct val="120000"/>
              </a:lnSpc>
              <a:spcBef>
                <a:spcPct val="35000"/>
              </a:spcBef>
              <a:spcAft>
                <a:spcPct val="0"/>
              </a:spcAft>
              <a:buChar char="»"/>
              <a:defRPr sz="1200">
                <a:solidFill>
                  <a:srgbClr val="665546"/>
                </a:solidFill>
                <a:latin typeface="Arial" pitchFamily="34" charset="0"/>
              </a:defRPr>
            </a:lvl7pPr>
            <a:lvl8pPr marL="3429000" indent="-228600" eaLnBrk="0" fontAlgn="base" hangingPunct="0">
              <a:lnSpc>
                <a:spcPct val="120000"/>
              </a:lnSpc>
              <a:spcBef>
                <a:spcPct val="35000"/>
              </a:spcBef>
              <a:spcAft>
                <a:spcPct val="0"/>
              </a:spcAft>
              <a:buChar char="»"/>
              <a:defRPr sz="1200">
                <a:solidFill>
                  <a:srgbClr val="665546"/>
                </a:solidFill>
                <a:latin typeface="Arial" pitchFamily="34" charset="0"/>
              </a:defRPr>
            </a:lvl8pPr>
            <a:lvl9pPr marL="3886200" indent="-228600" eaLnBrk="0" fontAlgn="base" hangingPunct="0">
              <a:lnSpc>
                <a:spcPct val="120000"/>
              </a:lnSpc>
              <a:spcBef>
                <a:spcPct val="35000"/>
              </a:spcBef>
              <a:spcAft>
                <a:spcPct val="0"/>
              </a:spcAft>
              <a:buChar char="»"/>
              <a:defRPr sz="1200">
                <a:solidFill>
                  <a:srgbClr val="665546"/>
                </a:solidFill>
                <a:latin typeface="Arial" pitchFamily="34" charset="0"/>
              </a:defRPr>
            </a:lvl9pPr>
          </a:lstStyle>
          <a:p>
            <a:pPr>
              <a:buNone/>
            </a:pPr>
            <a:fld id="{85A07279-5E76-4098-9126-1AB0580A57A3}" type="slidenum">
              <a:rPr lang="fr-CA" altLang="fr-FR" sz="750">
                <a:solidFill>
                  <a:schemeClr val="tx1"/>
                </a:solidFill>
                <a:latin typeface="+mn-lt"/>
                <a:cs typeface="+mn-cs"/>
              </a:rPr>
              <a:pPr>
                <a:buNone/>
              </a:pPr>
              <a:t>7</a:t>
            </a:fld>
            <a:endParaRPr lang="fr-CA" altLang="fr-FR" sz="750">
              <a:solidFill>
                <a:schemeClr val="tx1"/>
              </a:solidFill>
              <a:latin typeface="+mn-lt"/>
              <a:cs typeface="+mn-cs"/>
            </a:endParaRPr>
          </a:p>
        </p:txBody>
      </p:sp>
      <p:sp>
        <p:nvSpPr>
          <p:cNvPr id="29" name="Titre 1"/>
          <p:cNvSpPr>
            <a:spLocks noGrp="1"/>
          </p:cNvSpPr>
          <p:nvPr>
            <p:ph type="title"/>
            <p:custDataLst>
              <p:tags r:id="rId3"/>
            </p:custDataLst>
          </p:nvPr>
        </p:nvSpPr>
        <p:spPr/>
        <p:txBody>
          <a:bodyPr/>
          <a:lstStyle/>
          <a:p>
            <a:r>
              <a:rPr lang="fr-CA" noProof="0"/>
              <a:t>Installations portuaires</a:t>
            </a:r>
          </a:p>
        </p:txBody>
      </p:sp>
      <p:sp>
        <p:nvSpPr>
          <p:cNvPr id="5" name="Espace réservé du texte 4">
            <a:extLst>
              <a:ext uri="{FF2B5EF4-FFF2-40B4-BE49-F238E27FC236}">
                <a16:creationId xmlns:a16="http://schemas.microsoft.com/office/drawing/2014/main" id="{F53B4A05-EA9E-42E5-832D-93934072305F}"/>
              </a:ext>
            </a:extLst>
          </p:cNvPr>
          <p:cNvSpPr>
            <a:spLocks noGrp="1"/>
          </p:cNvSpPr>
          <p:nvPr>
            <p:ph type="body" sz="quarter" idx="22"/>
          </p:nvPr>
        </p:nvSpPr>
        <p:spPr>
          <a:xfrm>
            <a:off x="328609" y="1319771"/>
            <a:ext cx="10982858" cy="4796574"/>
          </a:xfrm>
        </p:spPr>
        <p:txBody>
          <a:bodyPr/>
          <a:lstStyle/>
          <a:p>
            <a:pPr marL="0" indent="0">
              <a:buNone/>
            </a:pPr>
            <a:r>
              <a:rPr lang="fr-CA" b="1"/>
              <a:t>Cartographie des différents secteurs et bâtisses</a:t>
            </a:r>
          </a:p>
        </p:txBody>
      </p:sp>
      <p:pic>
        <p:nvPicPr>
          <p:cNvPr id="32" name="Picture 2" descr="G:\Gestion des communications\IPSF-RS\Communications\Photos\Port\3de5\3de5\Port_2010-11-13_07.jpg"/>
          <p:cNvPicPr>
            <a:picLocks noChangeAspect="1" noChangeArrowheads="1"/>
          </p:cNvPicPr>
          <p:nvPr>
            <p:custDataLst>
              <p:tags r:id="rId4"/>
            </p:custDataLst>
          </p:nvPr>
        </p:nvPicPr>
        <p:blipFill rotWithShape="1">
          <a:blip r:embed="rId24" cstate="email">
            <a:extLst>
              <a:ext uri="{BEBA8EAE-BF5A-486C-A8C5-ECC9F3942E4B}">
                <a14:imgProps xmlns:a14="http://schemas.microsoft.com/office/drawing/2010/main">
                  <a14:imgLayer r:embed="rId25">
                    <a14:imgEffect>
                      <a14:brightnessContrast bright="20000" contrast="20000"/>
                    </a14:imgEffect>
                  </a14:imgLayer>
                </a14:imgProps>
              </a:ext>
              <a:ext uri="{28A0092B-C50C-407E-A947-70E740481C1C}">
                <a14:useLocalDpi xmlns:a14="http://schemas.microsoft.com/office/drawing/2010/main"/>
              </a:ext>
            </a:extLst>
          </a:blip>
          <a:srcRect/>
          <a:stretch/>
        </p:blipFill>
        <p:spPr bwMode="auto">
          <a:xfrm>
            <a:off x="3948931" y="2107853"/>
            <a:ext cx="6282929" cy="4123852"/>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e 23"/>
          <p:cNvGrpSpPr/>
          <p:nvPr>
            <p:custDataLst>
              <p:tags r:id="rId5"/>
            </p:custDataLst>
          </p:nvPr>
        </p:nvGrpSpPr>
        <p:grpSpPr>
          <a:xfrm>
            <a:off x="1786063" y="2207894"/>
            <a:ext cx="1977572" cy="392401"/>
            <a:chOff x="572617" y="1371626"/>
            <a:chExt cx="2006879" cy="398216"/>
          </a:xfrm>
        </p:grpSpPr>
        <p:sp>
          <p:nvSpPr>
            <p:cNvPr id="25" name="Rectangle 24"/>
            <p:cNvSpPr/>
            <p:nvPr/>
          </p:nvSpPr>
          <p:spPr>
            <a:xfrm>
              <a:off x="752820" y="1371626"/>
              <a:ext cx="1826676" cy="398216"/>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Garage</a:t>
              </a:r>
            </a:p>
          </p:txBody>
        </p:sp>
        <p:sp>
          <p:nvSpPr>
            <p:cNvPr id="27" name="Ellipse 26"/>
            <p:cNvSpPr/>
            <p:nvPr/>
          </p:nvSpPr>
          <p:spPr>
            <a:xfrm>
              <a:off x="572617" y="1372154"/>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1</a:t>
              </a:r>
            </a:p>
          </p:txBody>
        </p:sp>
      </p:grpSp>
      <p:grpSp>
        <p:nvGrpSpPr>
          <p:cNvPr id="30" name="Groupe 29"/>
          <p:cNvGrpSpPr/>
          <p:nvPr>
            <p:custDataLst>
              <p:tags r:id="rId6"/>
            </p:custDataLst>
          </p:nvPr>
        </p:nvGrpSpPr>
        <p:grpSpPr>
          <a:xfrm>
            <a:off x="1774825" y="2712260"/>
            <a:ext cx="1977570" cy="397041"/>
            <a:chOff x="572617" y="2103931"/>
            <a:chExt cx="2006877" cy="402925"/>
          </a:xfrm>
        </p:grpSpPr>
        <p:sp>
          <p:nvSpPr>
            <p:cNvPr id="35" name="Rectangle 34"/>
            <p:cNvSpPr/>
            <p:nvPr/>
          </p:nvSpPr>
          <p:spPr>
            <a:xfrm>
              <a:off x="752819" y="2108641"/>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POET</a:t>
              </a:r>
            </a:p>
          </p:txBody>
        </p:sp>
        <p:sp>
          <p:nvSpPr>
            <p:cNvPr id="38" name="Ellipse 37"/>
            <p:cNvSpPr/>
            <p:nvPr/>
          </p:nvSpPr>
          <p:spPr>
            <a:xfrm>
              <a:off x="572617" y="2103931"/>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2</a:t>
              </a:r>
            </a:p>
          </p:txBody>
        </p:sp>
      </p:grpSp>
      <p:grpSp>
        <p:nvGrpSpPr>
          <p:cNvPr id="44" name="Groupe 43"/>
          <p:cNvGrpSpPr/>
          <p:nvPr>
            <p:custDataLst>
              <p:tags r:id="rId7"/>
            </p:custDataLst>
          </p:nvPr>
        </p:nvGrpSpPr>
        <p:grpSpPr>
          <a:xfrm>
            <a:off x="1774826" y="3223810"/>
            <a:ext cx="1989717" cy="392402"/>
            <a:chOff x="572617" y="2834255"/>
            <a:chExt cx="2019204" cy="398217"/>
          </a:xfrm>
        </p:grpSpPr>
        <p:sp>
          <p:nvSpPr>
            <p:cNvPr id="46" name="Rectangle 45"/>
            <p:cNvSpPr/>
            <p:nvPr/>
          </p:nvSpPr>
          <p:spPr>
            <a:xfrm>
              <a:off x="765146" y="2834257"/>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Remorqueurs</a:t>
              </a:r>
            </a:p>
          </p:txBody>
        </p:sp>
        <p:sp>
          <p:nvSpPr>
            <p:cNvPr id="48" name="Ellipse 47"/>
            <p:cNvSpPr/>
            <p:nvPr/>
          </p:nvSpPr>
          <p:spPr>
            <a:xfrm>
              <a:off x="572617" y="2834255"/>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3</a:t>
              </a:r>
            </a:p>
          </p:txBody>
        </p:sp>
      </p:grpSp>
      <p:grpSp>
        <p:nvGrpSpPr>
          <p:cNvPr id="49" name="Groupe 48"/>
          <p:cNvGrpSpPr/>
          <p:nvPr>
            <p:custDataLst>
              <p:tags r:id="rId8"/>
            </p:custDataLst>
          </p:nvPr>
        </p:nvGrpSpPr>
        <p:grpSpPr>
          <a:xfrm>
            <a:off x="1774825" y="4222933"/>
            <a:ext cx="1977570" cy="399254"/>
            <a:chOff x="572617" y="3571040"/>
            <a:chExt cx="2006877" cy="412160"/>
          </a:xfrm>
        </p:grpSpPr>
        <p:sp>
          <p:nvSpPr>
            <p:cNvPr id="50" name="Rectangle 49"/>
            <p:cNvSpPr/>
            <p:nvPr/>
          </p:nvSpPr>
          <p:spPr>
            <a:xfrm>
              <a:off x="752819" y="3578116"/>
              <a:ext cx="1826675" cy="40508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Débardeurs (DUNCAN)</a:t>
              </a:r>
            </a:p>
          </p:txBody>
        </p:sp>
        <p:sp>
          <p:nvSpPr>
            <p:cNvPr id="51" name="Ellipse 50"/>
            <p:cNvSpPr/>
            <p:nvPr/>
          </p:nvSpPr>
          <p:spPr>
            <a:xfrm>
              <a:off x="572617" y="357104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5</a:t>
              </a:r>
            </a:p>
          </p:txBody>
        </p:sp>
      </p:grpSp>
      <p:grpSp>
        <p:nvGrpSpPr>
          <p:cNvPr id="52" name="Groupe 51"/>
          <p:cNvGrpSpPr/>
          <p:nvPr>
            <p:custDataLst>
              <p:tags r:id="rId9"/>
            </p:custDataLst>
          </p:nvPr>
        </p:nvGrpSpPr>
        <p:grpSpPr>
          <a:xfrm>
            <a:off x="1774825" y="4728850"/>
            <a:ext cx="1977570" cy="392400"/>
            <a:chOff x="584943" y="4311039"/>
            <a:chExt cx="2006877" cy="398215"/>
          </a:xfrm>
        </p:grpSpPr>
        <p:sp>
          <p:nvSpPr>
            <p:cNvPr id="53" name="Rectangle 52"/>
            <p:cNvSpPr/>
            <p:nvPr/>
          </p:nvSpPr>
          <p:spPr>
            <a:xfrm>
              <a:off x="765145" y="4311039"/>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Rechargement</a:t>
              </a:r>
            </a:p>
          </p:txBody>
        </p:sp>
        <p:sp>
          <p:nvSpPr>
            <p:cNvPr id="54" name="Ellipse 53"/>
            <p:cNvSpPr/>
            <p:nvPr/>
          </p:nvSpPr>
          <p:spPr>
            <a:xfrm>
              <a:off x="584943" y="4312649"/>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6</a:t>
              </a:r>
            </a:p>
          </p:txBody>
        </p:sp>
      </p:grpSp>
      <p:grpSp>
        <p:nvGrpSpPr>
          <p:cNvPr id="55" name="Groupe 54"/>
          <p:cNvGrpSpPr/>
          <p:nvPr>
            <p:custDataLst>
              <p:tags r:id="rId10"/>
            </p:custDataLst>
          </p:nvPr>
        </p:nvGrpSpPr>
        <p:grpSpPr>
          <a:xfrm>
            <a:off x="1781643" y="5227913"/>
            <a:ext cx="1977570" cy="392400"/>
            <a:chOff x="584943" y="5085928"/>
            <a:chExt cx="2006877" cy="398215"/>
          </a:xfrm>
        </p:grpSpPr>
        <p:sp>
          <p:nvSpPr>
            <p:cNvPr id="56" name="Rectangle 55"/>
            <p:cNvSpPr/>
            <p:nvPr/>
          </p:nvSpPr>
          <p:spPr>
            <a:xfrm>
              <a:off x="765145" y="5085928"/>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Bâtisse 24</a:t>
              </a:r>
            </a:p>
          </p:txBody>
        </p:sp>
        <p:sp>
          <p:nvSpPr>
            <p:cNvPr id="57" name="Ellipse 56"/>
            <p:cNvSpPr/>
            <p:nvPr/>
          </p:nvSpPr>
          <p:spPr>
            <a:xfrm>
              <a:off x="584943" y="5085928"/>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7</a:t>
              </a:r>
            </a:p>
          </p:txBody>
        </p:sp>
      </p:grpSp>
      <p:grpSp>
        <p:nvGrpSpPr>
          <p:cNvPr id="58" name="Groupe 57"/>
          <p:cNvGrpSpPr/>
          <p:nvPr>
            <p:custDataLst>
              <p:tags r:id="rId11"/>
            </p:custDataLst>
          </p:nvPr>
        </p:nvGrpSpPr>
        <p:grpSpPr>
          <a:xfrm>
            <a:off x="1774825" y="3730724"/>
            <a:ext cx="1977570" cy="392400"/>
            <a:chOff x="584943" y="5085927"/>
            <a:chExt cx="2006877" cy="398215"/>
          </a:xfrm>
        </p:grpSpPr>
        <p:sp>
          <p:nvSpPr>
            <p:cNvPr id="59" name="Rectangle 58"/>
            <p:cNvSpPr/>
            <p:nvPr/>
          </p:nvSpPr>
          <p:spPr>
            <a:xfrm>
              <a:off x="765145" y="5085927"/>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CA" sz="1300" b="1">
                  <a:solidFill>
                    <a:schemeClr val="tx1"/>
                  </a:solidFill>
                </a:rPr>
                <a:t>Édifice administratif</a:t>
              </a:r>
            </a:p>
          </p:txBody>
        </p:sp>
        <p:sp>
          <p:nvSpPr>
            <p:cNvPr id="60" name="Ellipse 59"/>
            <p:cNvSpPr/>
            <p:nvPr/>
          </p:nvSpPr>
          <p:spPr>
            <a:xfrm>
              <a:off x="584943" y="508868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4</a:t>
              </a:r>
            </a:p>
          </p:txBody>
        </p:sp>
      </p:grpSp>
      <p:grpSp>
        <p:nvGrpSpPr>
          <p:cNvPr id="61" name="Groupe 60"/>
          <p:cNvGrpSpPr/>
          <p:nvPr>
            <p:custDataLst>
              <p:tags r:id="rId12"/>
            </p:custDataLst>
          </p:nvPr>
        </p:nvGrpSpPr>
        <p:grpSpPr>
          <a:xfrm>
            <a:off x="1772849" y="5725390"/>
            <a:ext cx="1977572" cy="392400"/>
            <a:chOff x="572617" y="1371626"/>
            <a:chExt cx="2006879" cy="398215"/>
          </a:xfrm>
        </p:grpSpPr>
        <p:sp>
          <p:nvSpPr>
            <p:cNvPr id="62" name="Rectangle 61"/>
            <p:cNvSpPr/>
            <p:nvPr/>
          </p:nvSpPr>
          <p:spPr>
            <a:xfrm>
              <a:off x="752820" y="1371626"/>
              <a:ext cx="1826676"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Entreposage</a:t>
              </a:r>
            </a:p>
          </p:txBody>
        </p:sp>
        <p:sp>
          <p:nvSpPr>
            <p:cNvPr id="63" name="Ellipse 62"/>
            <p:cNvSpPr/>
            <p:nvPr/>
          </p:nvSpPr>
          <p:spPr>
            <a:xfrm>
              <a:off x="572617" y="1372154"/>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8</a:t>
              </a:r>
            </a:p>
          </p:txBody>
        </p:sp>
      </p:grpSp>
      <p:sp>
        <p:nvSpPr>
          <p:cNvPr id="71" name="Ellipse 70"/>
          <p:cNvSpPr/>
          <p:nvPr>
            <p:custDataLst>
              <p:tags r:id="rId13"/>
            </p:custDataLst>
          </p:nvPr>
        </p:nvSpPr>
        <p:spPr>
          <a:xfrm>
            <a:off x="6008341" y="3724515"/>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1</a:t>
            </a:r>
            <a:endParaRPr lang="fr-CA"/>
          </a:p>
        </p:txBody>
      </p:sp>
      <p:sp>
        <p:nvSpPr>
          <p:cNvPr id="72" name="Ellipse 71"/>
          <p:cNvSpPr/>
          <p:nvPr>
            <p:custDataLst>
              <p:tags r:id="rId14"/>
            </p:custDataLst>
          </p:nvPr>
        </p:nvSpPr>
        <p:spPr>
          <a:xfrm>
            <a:off x="6096002" y="4047774"/>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2</a:t>
            </a:r>
            <a:endParaRPr lang="fr-CA"/>
          </a:p>
        </p:txBody>
      </p:sp>
      <p:sp>
        <p:nvSpPr>
          <p:cNvPr id="73" name="Ellipse 72"/>
          <p:cNvSpPr/>
          <p:nvPr>
            <p:custDataLst>
              <p:tags r:id="rId15"/>
            </p:custDataLst>
          </p:nvPr>
        </p:nvSpPr>
        <p:spPr>
          <a:xfrm>
            <a:off x="5771336" y="4276443"/>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3</a:t>
            </a:r>
            <a:endParaRPr lang="fr-CA"/>
          </a:p>
        </p:txBody>
      </p:sp>
      <p:sp>
        <p:nvSpPr>
          <p:cNvPr id="74" name="Ellipse 73"/>
          <p:cNvSpPr/>
          <p:nvPr>
            <p:custDataLst>
              <p:tags r:id="rId16"/>
            </p:custDataLst>
          </p:nvPr>
        </p:nvSpPr>
        <p:spPr>
          <a:xfrm>
            <a:off x="8335309" y="4373698"/>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5</a:t>
            </a:r>
            <a:endParaRPr lang="fr-CA"/>
          </a:p>
        </p:txBody>
      </p:sp>
      <p:sp>
        <p:nvSpPr>
          <p:cNvPr id="75" name="Ellipse 74"/>
          <p:cNvSpPr/>
          <p:nvPr>
            <p:custDataLst>
              <p:tags r:id="rId17"/>
            </p:custDataLst>
          </p:nvPr>
        </p:nvSpPr>
        <p:spPr>
          <a:xfrm>
            <a:off x="7090395" y="3841174"/>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4</a:t>
            </a:r>
            <a:endParaRPr lang="fr-CA"/>
          </a:p>
        </p:txBody>
      </p:sp>
      <p:sp>
        <p:nvSpPr>
          <p:cNvPr id="76" name="Ellipse 75"/>
          <p:cNvSpPr/>
          <p:nvPr>
            <p:custDataLst>
              <p:tags r:id="rId18"/>
            </p:custDataLst>
          </p:nvPr>
        </p:nvSpPr>
        <p:spPr>
          <a:xfrm>
            <a:off x="7752969" y="3678176"/>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6</a:t>
            </a:r>
          </a:p>
        </p:txBody>
      </p:sp>
      <p:sp>
        <p:nvSpPr>
          <p:cNvPr id="77" name="Ellipse 76"/>
          <p:cNvSpPr/>
          <p:nvPr>
            <p:custDataLst>
              <p:tags r:id="rId19"/>
            </p:custDataLst>
          </p:nvPr>
        </p:nvSpPr>
        <p:spPr>
          <a:xfrm>
            <a:off x="9179742" y="3065939"/>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7</a:t>
            </a:r>
            <a:endParaRPr lang="fr-CA"/>
          </a:p>
        </p:txBody>
      </p:sp>
      <p:sp>
        <p:nvSpPr>
          <p:cNvPr id="78" name="Ellipse 77"/>
          <p:cNvSpPr/>
          <p:nvPr>
            <p:custDataLst>
              <p:tags r:id="rId20"/>
            </p:custDataLst>
          </p:nvPr>
        </p:nvSpPr>
        <p:spPr>
          <a:xfrm>
            <a:off x="6256544" y="3154446"/>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8</a:t>
            </a:r>
          </a:p>
        </p:txBody>
      </p:sp>
      <p:sp>
        <p:nvSpPr>
          <p:cNvPr id="79" name="Ellipse 78"/>
          <p:cNvSpPr/>
          <p:nvPr>
            <p:custDataLst>
              <p:tags r:id="rId21"/>
            </p:custDataLst>
          </p:nvPr>
        </p:nvSpPr>
        <p:spPr>
          <a:xfrm>
            <a:off x="7139064" y="3345766"/>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8</a:t>
            </a:r>
            <a:endParaRPr lang="fr-CA"/>
          </a:p>
        </p:txBody>
      </p:sp>
      <p:sp>
        <p:nvSpPr>
          <p:cNvPr id="6" name="Espace réservé du pied de page 5">
            <a:extLst>
              <a:ext uri="{FF2B5EF4-FFF2-40B4-BE49-F238E27FC236}">
                <a16:creationId xmlns:a16="http://schemas.microsoft.com/office/drawing/2014/main" id="{96D60AAD-5A18-4B8A-8440-1B085BAB53B4}"/>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1351488163"/>
      </p:ext>
    </p:extLst>
  </p:cSld>
  <p:clrMapOvr>
    <a:masterClrMapping/>
  </p:clrMapOvr>
  <p:transition spd="slow">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6"/>
          <p:cNvPicPr>
            <a:picLocks noChangeAspect="1" noChangeArrowheads="1"/>
          </p:cNvPicPr>
          <p:nvPr>
            <p:custDataLst>
              <p:tags r:id="rId2"/>
            </p:custDataLst>
          </p:nvPr>
        </p:nvPicPr>
        <p:blipFill rotWithShape="1">
          <a:blip r:embed="rId26" cstate="email">
            <a:extLst>
              <a:ext uri="{28A0092B-C50C-407E-A947-70E740481C1C}">
                <a14:useLocalDpi xmlns:a14="http://schemas.microsoft.com/office/drawing/2010/main"/>
              </a:ext>
            </a:extLst>
          </a:blip>
          <a:srcRect/>
          <a:stretch/>
        </p:blipFill>
        <p:spPr bwMode="auto">
          <a:xfrm>
            <a:off x="7992594" y="453455"/>
            <a:ext cx="2964688" cy="685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e 1"/>
          <p:cNvGrpSpPr/>
          <p:nvPr>
            <p:custDataLst>
              <p:tags r:id="rId3"/>
            </p:custDataLst>
          </p:nvPr>
        </p:nvGrpSpPr>
        <p:grpSpPr>
          <a:xfrm>
            <a:off x="4636509" y="1762915"/>
            <a:ext cx="5915923" cy="3698851"/>
            <a:chOff x="867499" y="1340768"/>
            <a:chExt cx="8276502" cy="5544616"/>
          </a:xfrm>
        </p:grpSpPr>
        <p:pic>
          <p:nvPicPr>
            <p:cNvPr id="6146" name="Picture 2" descr="G:\Gestion des communications\IPSF-RS\Communications\Photos\Aériennes_RS_01\AeÌriennes_RS_01\RS_2013-08-06_01.jpg"/>
            <p:cNvPicPr>
              <a:picLocks noChangeAspect="1" noChangeArrowheads="1"/>
            </p:cNvPicPr>
            <p:nvPr>
              <p:custDataLst>
                <p:tags r:id="rId21"/>
              </p:custDataLst>
            </p:nvPr>
          </p:nvPicPr>
          <p:blipFill rotWithShape="1">
            <a:blip r:embed="rId27" cstate="email">
              <a:extLst>
                <a:ext uri="{BEBA8EAE-BF5A-486C-A8C5-ECC9F3942E4B}">
                  <a14:imgProps xmlns:a14="http://schemas.microsoft.com/office/drawing/2010/main">
                    <a14:imgLayer r:embed="rId28">
                      <a14:imgEffect>
                        <a14:brightnessContrast contrast="20000"/>
                      </a14:imgEffect>
                    </a14:imgLayer>
                  </a14:imgProps>
                </a:ext>
                <a:ext uri="{28A0092B-C50C-407E-A947-70E740481C1C}">
                  <a14:useLocalDpi xmlns:a14="http://schemas.microsoft.com/office/drawing/2010/main"/>
                </a:ext>
              </a:extLst>
            </a:blip>
            <a:srcRect/>
            <a:stretch/>
          </p:blipFill>
          <p:spPr bwMode="auto">
            <a:xfrm>
              <a:off x="867499" y="1340768"/>
              <a:ext cx="8276502" cy="554461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custDataLst>
                <p:tags r:id="rId22"/>
              </p:custDataLst>
            </p:nvPr>
          </p:nvSpPr>
          <p:spPr>
            <a:xfrm>
              <a:off x="7384652" y="2777927"/>
              <a:ext cx="208344" cy="16204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9" name="Rectangle 38"/>
            <p:cNvSpPr/>
            <p:nvPr>
              <p:custDataLst>
                <p:tags r:id="rId23"/>
              </p:custDataLst>
            </p:nvPr>
          </p:nvSpPr>
          <p:spPr>
            <a:xfrm>
              <a:off x="7384652" y="4375233"/>
              <a:ext cx="208344" cy="16204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
        <p:nvSpPr>
          <p:cNvPr id="72"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4"/>
            </p:custDataLst>
          </p:nvPr>
        </p:nvSpPr>
        <p:spPr>
          <a:prstGeom prst="rect">
            <a:avLst/>
          </a:prstGeom>
        </p:spPr>
        <p:txBody>
          <a:bodyPr vert="horz" lIns="0" tIns="0" rIns="0" bIns="0" rtlCol="0" anchor="ct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mtClean="0"/>
              <a:pPr/>
              <a:t>8</a:t>
            </a:fld>
            <a:endParaRPr lang="fr-CA" sz="750"/>
          </a:p>
        </p:txBody>
      </p:sp>
      <p:sp>
        <p:nvSpPr>
          <p:cNvPr id="25" name="Titre 1"/>
          <p:cNvSpPr>
            <a:spLocks noGrp="1"/>
          </p:cNvSpPr>
          <p:nvPr>
            <p:ph type="title"/>
            <p:custDataLst>
              <p:tags r:id="rId5"/>
            </p:custDataLst>
          </p:nvPr>
        </p:nvSpPr>
        <p:spPr/>
        <p:txBody>
          <a:bodyPr/>
          <a:lstStyle/>
          <a:p>
            <a:r>
              <a:rPr lang="fr-CA" noProof="0"/>
              <a:t>Chemin de fer Roberval-Saguenay</a:t>
            </a:r>
          </a:p>
        </p:txBody>
      </p:sp>
      <p:sp>
        <p:nvSpPr>
          <p:cNvPr id="4" name="Espace réservé du texte 3">
            <a:extLst>
              <a:ext uri="{FF2B5EF4-FFF2-40B4-BE49-F238E27FC236}">
                <a16:creationId xmlns:a16="http://schemas.microsoft.com/office/drawing/2014/main" id="{830D0F0C-CDBC-4A8B-98B7-3052643F4BDD}"/>
              </a:ext>
            </a:extLst>
          </p:cNvPr>
          <p:cNvSpPr>
            <a:spLocks noGrp="1"/>
          </p:cNvSpPr>
          <p:nvPr>
            <p:ph type="body" sz="quarter" idx="22"/>
          </p:nvPr>
        </p:nvSpPr>
        <p:spPr>
          <a:xfrm>
            <a:off x="328609" y="1315616"/>
            <a:ext cx="10982858" cy="5006003"/>
          </a:xfrm>
        </p:spPr>
        <p:txBody>
          <a:bodyPr/>
          <a:lstStyle/>
          <a:p>
            <a:pPr marL="0" indent="0">
              <a:buNone/>
            </a:pPr>
            <a:r>
              <a:rPr lang="fr-CA" b="1"/>
              <a:t>Cartographie des différents secteurs et bâtisses</a:t>
            </a:r>
          </a:p>
        </p:txBody>
      </p:sp>
      <p:grpSp>
        <p:nvGrpSpPr>
          <p:cNvPr id="28" name="Groupe 27"/>
          <p:cNvGrpSpPr/>
          <p:nvPr>
            <p:custDataLst>
              <p:tags r:id="rId6"/>
            </p:custDataLst>
          </p:nvPr>
        </p:nvGrpSpPr>
        <p:grpSpPr>
          <a:xfrm>
            <a:off x="1786063" y="2010709"/>
            <a:ext cx="1977572" cy="392401"/>
            <a:chOff x="572617" y="1371626"/>
            <a:chExt cx="2006879" cy="398216"/>
          </a:xfrm>
        </p:grpSpPr>
        <p:sp>
          <p:nvSpPr>
            <p:cNvPr id="34" name="Rectangle 33"/>
            <p:cNvSpPr/>
            <p:nvPr/>
          </p:nvSpPr>
          <p:spPr>
            <a:xfrm>
              <a:off x="752820" y="1371626"/>
              <a:ext cx="1826676" cy="398216"/>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Édifice administratif</a:t>
              </a:r>
            </a:p>
          </p:txBody>
        </p:sp>
        <p:sp>
          <p:nvSpPr>
            <p:cNvPr id="36" name="Ellipse 35"/>
            <p:cNvSpPr/>
            <p:nvPr/>
          </p:nvSpPr>
          <p:spPr>
            <a:xfrm>
              <a:off x="572617" y="1372154"/>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1</a:t>
              </a:r>
            </a:p>
          </p:txBody>
        </p:sp>
      </p:grpSp>
      <p:grpSp>
        <p:nvGrpSpPr>
          <p:cNvPr id="37" name="Groupe 36"/>
          <p:cNvGrpSpPr/>
          <p:nvPr>
            <p:custDataLst>
              <p:tags r:id="rId7"/>
            </p:custDataLst>
          </p:nvPr>
        </p:nvGrpSpPr>
        <p:grpSpPr>
          <a:xfrm>
            <a:off x="1774825" y="2515075"/>
            <a:ext cx="1977570" cy="397041"/>
            <a:chOff x="572617" y="2103931"/>
            <a:chExt cx="2006877" cy="402925"/>
          </a:xfrm>
        </p:grpSpPr>
        <p:sp>
          <p:nvSpPr>
            <p:cNvPr id="42" name="Rectangle 41"/>
            <p:cNvSpPr/>
            <p:nvPr/>
          </p:nvSpPr>
          <p:spPr>
            <a:xfrm>
              <a:off x="752819" y="2108641"/>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Salle à manger</a:t>
              </a:r>
            </a:p>
          </p:txBody>
        </p:sp>
        <p:sp>
          <p:nvSpPr>
            <p:cNvPr id="43" name="Ellipse 42"/>
            <p:cNvSpPr/>
            <p:nvPr/>
          </p:nvSpPr>
          <p:spPr>
            <a:xfrm>
              <a:off x="572617" y="2103931"/>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2</a:t>
              </a:r>
            </a:p>
          </p:txBody>
        </p:sp>
      </p:grpSp>
      <p:grpSp>
        <p:nvGrpSpPr>
          <p:cNvPr id="44" name="Groupe 43"/>
          <p:cNvGrpSpPr/>
          <p:nvPr>
            <p:custDataLst>
              <p:tags r:id="rId8"/>
            </p:custDataLst>
          </p:nvPr>
        </p:nvGrpSpPr>
        <p:grpSpPr>
          <a:xfrm>
            <a:off x="1774826" y="3026625"/>
            <a:ext cx="1989717" cy="392402"/>
            <a:chOff x="572617" y="2834255"/>
            <a:chExt cx="2019204" cy="398217"/>
          </a:xfrm>
        </p:grpSpPr>
        <p:sp>
          <p:nvSpPr>
            <p:cNvPr id="45" name="Rectangle 44"/>
            <p:cNvSpPr/>
            <p:nvPr/>
          </p:nvSpPr>
          <p:spPr>
            <a:xfrm>
              <a:off x="765146" y="2834257"/>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Entretien de la voie</a:t>
              </a:r>
            </a:p>
          </p:txBody>
        </p:sp>
        <p:sp>
          <p:nvSpPr>
            <p:cNvPr id="46" name="Ellipse 45"/>
            <p:cNvSpPr/>
            <p:nvPr/>
          </p:nvSpPr>
          <p:spPr>
            <a:xfrm>
              <a:off x="572617" y="2834255"/>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3</a:t>
              </a:r>
            </a:p>
          </p:txBody>
        </p:sp>
      </p:grpSp>
      <p:grpSp>
        <p:nvGrpSpPr>
          <p:cNvPr id="47" name="Groupe 46"/>
          <p:cNvGrpSpPr/>
          <p:nvPr>
            <p:custDataLst>
              <p:tags r:id="rId9"/>
            </p:custDataLst>
          </p:nvPr>
        </p:nvGrpSpPr>
        <p:grpSpPr>
          <a:xfrm>
            <a:off x="1774825" y="4025748"/>
            <a:ext cx="1977570" cy="399254"/>
            <a:chOff x="572617" y="3571040"/>
            <a:chExt cx="2006877" cy="412160"/>
          </a:xfrm>
        </p:grpSpPr>
        <p:sp>
          <p:nvSpPr>
            <p:cNvPr id="48" name="Rectangle 47"/>
            <p:cNvSpPr/>
            <p:nvPr/>
          </p:nvSpPr>
          <p:spPr>
            <a:xfrm>
              <a:off x="752819" y="3578116"/>
              <a:ext cx="1826675" cy="40508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Atelier des locomotives</a:t>
              </a:r>
            </a:p>
          </p:txBody>
        </p:sp>
        <p:sp>
          <p:nvSpPr>
            <p:cNvPr id="49" name="Ellipse 48"/>
            <p:cNvSpPr/>
            <p:nvPr/>
          </p:nvSpPr>
          <p:spPr>
            <a:xfrm>
              <a:off x="572617" y="357104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5</a:t>
              </a:r>
            </a:p>
          </p:txBody>
        </p:sp>
      </p:grpSp>
      <p:grpSp>
        <p:nvGrpSpPr>
          <p:cNvPr id="50" name="Groupe 49"/>
          <p:cNvGrpSpPr/>
          <p:nvPr>
            <p:custDataLst>
              <p:tags r:id="rId10"/>
            </p:custDataLst>
          </p:nvPr>
        </p:nvGrpSpPr>
        <p:grpSpPr>
          <a:xfrm>
            <a:off x="1774825" y="4531665"/>
            <a:ext cx="1977570" cy="392400"/>
            <a:chOff x="584943" y="4311039"/>
            <a:chExt cx="2006877" cy="398215"/>
          </a:xfrm>
        </p:grpSpPr>
        <p:sp>
          <p:nvSpPr>
            <p:cNvPr id="51" name="Rectangle 50"/>
            <p:cNvSpPr/>
            <p:nvPr/>
          </p:nvSpPr>
          <p:spPr>
            <a:xfrm>
              <a:off x="765145" y="4311039"/>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Atelier des wagons</a:t>
              </a:r>
            </a:p>
          </p:txBody>
        </p:sp>
        <p:sp>
          <p:nvSpPr>
            <p:cNvPr id="52" name="Ellipse 51"/>
            <p:cNvSpPr/>
            <p:nvPr/>
          </p:nvSpPr>
          <p:spPr>
            <a:xfrm>
              <a:off x="584943" y="4312649"/>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6</a:t>
              </a:r>
            </a:p>
          </p:txBody>
        </p:sp>
      </p:grpSp>
      <p:grpSp>
        <p:nvGrpSpPr>
          <p:cNvPr id="53" name="Groupe 52"/>
          <p:cNvGrpSpPr/>
          <p:nvPr>
            <p:custDataLst>
              <p:tags r:id="rId11"/>
            </p:custDataLst>
          </p:nvPr>
        </p:nvGrpSpPr>
        <p:grpSpPr>
          <a:xfrm>
            <a:off x="1781643" y="5030728"/>
            <a:ext cx="1977570" cy="392400"/>
            <a:chOff x="584943" y="5085928"/>
            <a:chExt cx="2006877" cy="398215"/>
          </a:xfrm>
        </p:grpSpPr>
        <p:sp>
          <p:nvSpPr>
            <p:cNvPr id="54" name="Rectangle 53"/>
            <p:cNvSpPr/>
            <p:nvPr/>
          </p:nvSpPr>
          <p:spPr>
            <a:xfrm>
              <a:off x="765145" y="5085928"/>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Station-service</a:t>
              </a:r>
            </a:p>
          </p:txBody>
        </p:sp>
        <p:sp>
          <p:nvSpPr>
            <p:cNvPr id="55" name="Ellipse 54"/>
            <p:cNvSpPr/>
            <p:nvPr/>
          </p:nvSpPr>
          <p:spPr>
            <a:xfrm>
              <a:off x="584943" y="5085928"/>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7</a:t>
              </a:r>
            </a:p>
          </p:txBody>
        </p:sp>
      </p:grpSp>
      <p:grpSp>
        <p:nvGrpSpPr>
          <p:cNvPr id="56" name="Groupe 55"/>
          <p:cNvGrpSpPr/>
          <p:nvPr>
            <p:custDataLst>
              <p:tags r:id="rId12"/>
            </p:custDataLst>
          </p:nvPr>
        </p:nvGrpSpPr>
        <p:grpSpPr>
          <a:xfrm>
            <a:off x="1774825" y="3533539"/>
            <a:ext cx="1977570" cy="392400"/>
            <a:chOff x="584943" y="5085927"/>
            <a:chExt cx="2006877" cy="398215"/>
          </a:xfrm>
        </p:grpSpPr>
        <p:sp>
          <p:nvSpPr>
            <p:cNvPr id="57" name="Rectangle 56"/>
            <p:cNvSpPr/>
            <p:nvPr/>
          </p:nvSpPr>
          <p:spPr>
            <a:xfrm>
              <a:off x="765145" y="5085927"/>
              <a:ext cx="1826675" cy="398215"/>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CA" sz="1300" b="1">
                  <a:solidFill>
                    <a:schemeClr val="tx1"/>
                  </a:solidFill>
                </a:rPr>
                <a:t>Magasin</a:t>
              </a:r>
            </a:p>
          </p:txBody>
        </p:sp>
        <p:sp>
          <p:nvSpPr>
            <p:cNvPr id="58" name="Ellipse 57"/>
            <p:cNvSpPr/>
            <p:nvPr/>
          </p:nvSpPr>
          <p:spPr>
            <a:xfrm>
              <a:off x="584943" y="508868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4</a:t>
              </a:r>
            </a:p>
          </p:txBody>
        </p:sp>
      </p:grpSp>
      <p:sp>
        <p:nvSpPr>
          <p:cNvPr id="62" name="Ellipse 61"/>
          <p:cNvSpPr/>
          <p:nvPr>
            <p:custDataLst>
              <p:tags r:id="rId13"/>
            </p:custDataLst>
          </p:nvPr>
        </p:nvSpPr>
        <p:spPr>
          <a:xfrm>
            <a:off x="4994649" y="3553832"/>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1</a:t>
            </a:r>
            <a:endParaRPr lang="fr-CA"/>
          </a:p>
        </p:txBody>
      </p:sp>
      <p:sp>
        <p:nvSpPr>
          <p:cNvPr id="63" name="Ellipse 62"/>
          <p:cNvSpPr/>
          <p:nvPr>
            <p:custDataLst>
              <p:tags r:id="rId14"/>
            </p:custDataLst>
          </p:nvPr>
        </p:nvSpPr>
        <p:spPr>
          <a:xfrm>
            <a:off x="6019268" y="3254007"/>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2</a:t>
            </a:r>
            <a:endParaRPr lang="fr-CA"/>
          </a:p>
        </p:txBody>
      </p:sp>
      <p:sp>
        <p:nvSpPr>
          <p:cNvPr id="64" name="Ellipse 63"/>
          <p:cNvSpPr/>
          <p:nvPr>
            <p:custDataLst>
              <p:tags r:id="rId15"/>
            </p:custDataLst>
          </p:nvPr>
        </p:nvSpPr>
        <p:spPr>
          <a:xfrm>
            <a:off x="7170496" y="2773075"/>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3</a:t>
            </a:r>
            <a:endParaRPr lang="fr-CA"/>
          </a:p>
        </p:txBody>
      </p:sp>
      <p:sp>
        <p:nvSpPr>
          <p:cNvPr id="65" name="Ellipse 64"/>
          <p:cNvSpPr/>
          <p:nvPr>
            <p:custDataLst>
              <p:tags r:id="rId16"/>
            </p:custDataLst>
          </p:nvPr>
        </p:nvSpPr>
        <p:spPr>
          <a:xfrm>
            <a:off x="8250201" y="2685299"/>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5</a:t>
            </a:r>
            <a:endParaRPr lang="fr-CA"/>
          </a:p>
        </p:txBody>
      </p:sp>
      <p:sp>
        <p:nvSpPr>
          <p:cNvPr id="66" name="Ellipse 65"/>
          <p:cNvSpPr/>
          <p:nvPr>
            <p:custDataLst>
              <p:tags r:id="rId17"/>
            </p:custDataLst>
          </p:nvPr>
        </p:nvSpPr>
        <p:spPr>
          <a:xfrm>
            <a:off x="7589904" y="2869393"/>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4</a:t>
            </a:r>
            <a:endParaRPr lang="fr-CA"/>
          </a:p>
        </p:txBody>
      </p:sp>
      <p:sp>
        <p:nvSpPr>
          <p:cNvPr id="67" name="Ellipse 66"/>
          <p:cNvSpPr/>
          <p:nvPr>
            <p:custDataLst>
              <p:tags r:id="rId18"/>
            </p:custDataLst>
          </p:nvPr>
        </p:nvSpPr>
        <p:spPr>
          <a:xfrm>
            <a:off x="9846396" y="2705934"/>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6</a:t>
            </a:r>
          </a:p>
        </p:txBody>
      </p:sp>
      <p:sp>
        <p:nvSpPr>
          <p:cNvPr id="68" name="Ellipse 67"/>
          <p:cNvSpPr/>
          <p:nvPr>
            <p:custDataLst>
              <p:tags r:id="rId19"/>
            </p:custDataLst>
          </p:nvPr>
        </p:nvSpPr>
        <p:spPr>
          <a:xfrm>
            <a:off x="8049523" y="3879214"/>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7</a:t>
            </a:r>
            <a:endParaRPr lang="fr-CA"/>
          </a:p>
        </p:txBody>
      </p:sp>
      <p:sp>
        <p:nvSpPr>
          <p:cNvPr id="3" name="Rectangle 2"/>
          <p:cNvSpPr/>
          <p:nvPr>
            <p:custDataLst>
              <p:tags r:id="rId20"/>
            </p:custDataLst>
          </p:nvPr>
        </p:nvSpPr>
        <p:spPr>
          <a:xfrm>
            <a:off x="337937" y="5734329"/>
            <a:ext cx="10696579" cy="369332"/>
          </a:xfrm>
          <a:prstGeom prst="rect">
            <a:avLst/>
          </a:prstGeom>
        </p:spPr>
        <p:txBody>
          <a:bodyPr wrap="square" lIns="0">
            <a:spAutoFit/>
          </a:bodyPr>
          <a:lstStyle/>
          <a:p>
            <a:r>
              <a:rPr lang="fr-CA" altLang="fr-FR">
                <a:solidFill>
                  <a:srgbClr val="000000"/>
                </a:solidFill>
                <a:cs typeface="Calibri" pitchFamily="34" charset="0"/>
              </a:rPr>
              <a:t>Le Roberval-Saguenay compte 14 locomotives et 142 km de voie ferrée reliant les usines de la région.</a:t>
            </a:r>
            <a:endParaRPr lang="fr-CA"/>
          </a:p>
        </p:txBody>
      </p:sp>
      <p:sp>
        <p:nvSpPr>
          <p:cNvPr id="5" name="Espace réservé du pied de page 4">
            <a:extLst>
              <a:ext uri="{FF2B5EF4-FFF2-40B4-BE49-F238E27FC236}">
                <a16:creationId xmlns:a16="http://schemas.microsoft.com/office/drawing/2014/main" id="{948AE230-D6AC-4824-B562-4880C8F903FA}"/>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342083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4CD4917A-310F-4F01-8757-F87B568EBC93}"/>
              </a:ext>
            </a:extLst>
          </p:cNvPr>
          <p:cNvSpPr>
            <a:spLocks noGrp="1"/>
          </p:cNvSpPr>
          <p:nvPr>
            <p:ph type="ftr" sz="quarter" idx="10"/>
          </p:nvPr>
        </p:nvSpPr>
        <p:spPr/>
        <p:txBody>
          <a:bodyPr/>
          <a:lstStyle/>
          <a:p>
            <a:r>
              <a:rPr lang="en-US"/>
              <a:t>Rio Tinto  |  © 2021</a:t>
            </a:r>
          </a:p>
        </p:txBody>
      </p:sp>
      <p:sp>
        <p:nvSpPr>
          <p:cNvPr id="3" name="Espace réservé du numéro de diapositive 2"/>
          <p:cNvSpPr>
            <a:spLocks noGrp="1"/>
          </p:cNvSpPr>
          <p:nvPr>
            <p:ph type="sldNum" sz="quarter" idx="4"/>
            <p:custDataLst>
              <p:tags r:id="rId2"/>
            </p:custDataLst>
          </p:nvPr>
        </p:nvSpPr>
        <p:spPr/>
        <p:txBody>
          <a:bodyPr/>
          <a:lstStyle/>
          <a:p>
            <a:fld id="{F624A8C7-D029-401D-A8B1-18FF118BE1BB}" type="slidenum">
              <a:rPr lang="fr-CA" smtClean="0"/>
              <a:pPr/>
              <a:t>9</a:t>
            </a:fld>
            <a:endParaRPr lang="fr-CA"/>
          </a:p>
        </p:txBody>
      </p:sp>
      <p:sp>
        <p:nvSpPr>
          <p:cNvPr id="2" name="Titre 1"/>
          <p:cNvSpPr>
            <a:spLocks noGrp="1"/>
          </p:cNvSpPr>
          <p:nvPr>
            <p:ph type="title"/>
            <p:custDataLst>
              <p:tags r:id="rId3"/>
            </p:custDataLst>
          </p:nvPr>
        </p:nvSpPr>
        <p:spPr/>
        <p:txBody>
          <a:bodyPr/>
          <a:lstStyle/>
          <a:p>
            <a:r>
              <a:rPr lang="fr-CA"/>
              <a:t>Énergie Électrique</a:t>
            </a:r>
          </a:p>
        </p:txBody>
      </p:sp>
      <p:pic>
        <p:nvPicPr>
          <p:cNvPr id="3074" name="Picture 2"/>
          <p:cNvPicPr>
            <a:picLocks noChangeAspect="1" noChangeArrowheads="1"/>
          </p:cNvPicPr>
          <p:nvPr>
            <p:custDataLst>
              <p:tags r:id="rId4"/>
            </p:custDataLst>
          </p:nvPr>
        </p:nvPicPr>
        <p:blipFill rotWithShape="1">
          <a:blip r:embed="rId7" cstate="email">
            <a:extLst>
              <a:ext uri="{28A0092B-C50C-407E-A947-70E740481C1C}">
                <a14:useLocalDpi xmlns:a14="http://schemas.microsoft.com/office/drawing/2010/main"/>
              </a:ext>
            </a:extLst>
          </a:blip>
          <a:srcRect/>
          <a:stretch/>
        </p:blipFill>
        <p:spPr bwMode="auto">
          <a:xfrm>
            <a:off x="1825824" y="900906"/>
            <a:ext cx="8540351" cy="5310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571089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8E3F711A-E96D-46A0-ADAD-A73DAB79C9FC}"/>
              </a:ext>
            </a:extLst>
          </p:cNvPr>
          <p:cNvSpPr>
            <a:spLocks noGrp="1"/>
          </p:cNvSpPr>
          <p:nvPr>
            <p:ph type="ftr" sz="quarter" idx="10"/>
          </p:nvPr>
        </p:nvSpPr>
        <p:spPr/>
        <p:txBody>
          <a:bodyPr/>
          <a:lstStyle/>
          <a:p>
            <a:r>
              <a:rPr lang="en-GB"/>
              <a:t>Rio Tinto  |  © 2021</a:t>
            </a:r>
          </a:p>
        </p:txBody>
      </p:sp>
      <p:sp>
        <p:nvSpPr>
          <p:cNvPr id="4" name="Espace réservé du numéro de diapositive 3">
            <a:extLst>
              <a:ext uri="{FF2B5EF4-FFF2-40B4-BE49-F238E27FC236}">
                <a16:creationId xmlns:a16="http://schemas.microsoft.com/office/drawing/2014/main" id="{882DD93D-6039-4863-B6FF-009C0498A60A}"/>
              </a:ext>
            </a:extLst>
          </p:cNvPr>
          <p:cNvSpPr>
            <a:spLocks noGrp="1"/>
          </p:cNvSpPr>
          <p:nvPr>
            <p:ph type="sldNum" sz="quarter" idx="4"/>
          </p:nvPr>
        </p:nvSpPr>
        <p:spPr/>
        <p:txBody>
          <a:bodyPr/>
          <a:lstStyle/>
          <a:p>
            <a:fld id="{3C14C88E-15EB-40C3-A15E-E1271963FF4D}" type="slidenum">
              <a:rPr lang="en-US" altLang="fr-FR" smtClean="0"/>
              <a:pPr/>
              <a:t>10</a:t>
            </a:fld>
            <a:endParaRPr lang="en-US" altLang="fr-FR"/>
          </a:p>
        </p:txBody>
      </p:sp>
      <p:sp>
        <p:nvSpPr>
          <p:cNvPr id="2" name="Titre 1"/>
          <p:cNvSpPr>
            <a:spLocks noGrp="1"/>
          </p:cNvSpPr>
          <p:nvPr>
            <p:ph type="title"/>
            <p:custDataLst>
              <p:tags r:id="rId2"/>
            </p:custDataLst>
          </p:nvPr>
        </p:nvSpPr>
        <p:spPr/>
        <p:txBody>
          <a:bodyPr/>
          <a:lstStyle/>
          <a:p>
            <a:r>
              <a:rPr lang="fr-CA"/>
              <a:t>Grande-Baie/Laterrière – P155</a:t>
            </a:r>
          </a:p>
        </p:txBody>
      </p:sp>
      <p:sp>
        <p:nvSpPr>
          <p:cNvPr id="15" name="ZoneTexte 14"/>
          <p:cNvSpPr txBox="1"/>
          <p:nvPr>
            <p:custDataLst>
              <p:tags r:id="rId3"/>
            </p:custDataLst>
          </p:nvPr>
        </p:nvSpPr>
        <p:spPr>
          <a:xfrm>
            <a:off x="1926748" y="1522249"/>
            <a:ext cx="4040028" cy="400110"/>
          </a:xfrm>
          <a:prstGeom prst="rect">
            <a:avLst/>
          </a:prstGeom>
          <a:noFill/>
        </p:spPr>
        <p:txBody>
          <a:bodyPr wrap="square" rtlCol="0">
            <a:spAutoFit/>
          </a:bodyPr>
          <a:lstStyle/>
          <a:p>
            <a:pPr algn="ctr"/>
            <a:r>
              <a:rPr lang="fr-CA" sz="2000" b="1"/>
              <a:t>Site de Grande-Baie</a:t>
            </a:r>
          </a:p>
        </p:txBody>
      </p:sp>
      <p:pic>
        <p:nvPicPr>
          <p:cNvPr id="17" name="Image 16"/>
          <p:cNvPicPr>
            <a:picLocks noChangeAspect="1"/>
          </p:cNvPicPr>
          <p:nvPr>
            <p:custDataLst>
              <p:tags r:id="rId4"/>
            </p:custDataLst>
          </p:nvPr>
        </p:nvPicPr>
        <p:blipFill rotWithShape="1">
          <a:blip r:embed="rId13" cstate="email">
            <a:extLst>
              <a:ext uri="{28A0092B-C50C-407E-A947-70E740481C1C}">
                <a14:useLocalDpi xmlns:a14="http://schemas.microsoft.com/office/drawing/2010/main"/>
              </a:ext>
            </a:extLst>
          </a:blip>
          <a:srcRect/>
          <a:stretch/>
        </p:blipFill>
        <p:spPr>
          <a:xfrm>
            <a:off x="6396340" y="1919938"/>
            <a:ext cx="3778185" cy="2411182"/>
          </a:xfrm>
          <a:prstGeom prst="rect">
            <a:avLst/>
          </a:prstGeom>
        </p:spPr>
      </p:pic>
      <p:pic>
        <p:nvPicPr>
          <p:cNvPr id="19" name="Picture 2" descr="C:\Users\xuan-lan.vu\AppData\Local\Microsoft\Windows\Temporary Internet Files\Content.IE5\33OQ69Y8\Aluminium-GrandeBaie-gra2006_4.jpg"/>
          <p:cNvPicPr>
            <a:picLocks noChangeAspect="1" noChangeArrowheads="1"/>
          </p:cNvPicPr>
          <p:nvPr>
            <p:custDataLst>
              <p:tags r:id="rId5"/>
            </p:custDataLst>
          </p:nvPr>
        </p:nvPicPr>
        <p:blipFill>
          <a:blip r:embed="rId14" cstate="email">
            <a:extLst>
              <a:ext uri="{28A0092B-C50C-407E-A947-70E740481C1C}">
                <a14:useLocalDpi xmlns:a14="http://schemas.microsoft.com/office/drawing/2010/main"/>
              </a:ext>
            </a:extLst>
          </a:blip>
          <a:srcRect/>
          <a:stretch>
            <a:fillRect/>
          </a:stretch>
        </p:blipFill>
        <p:spPr bwMode="auto">
          <a:xfrm>
            <a:off x="1926748" y="1905837"/>
            <a:ext cx="4040028" cy="2425283"/>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0" name="Rectangle 19"/>
          <p:cNvSpPr/>
          <p:nvPr>
            <p:custDataLst>
              <p:tags r:id="rId6"/>
            </p:custDataLst>
          </p:nvPr>
        </p:nvSpPr>
        <p:spPr>
          <a:xfrm>
            <a:off x="6684372" y="5014204"/>
            <a:ext cx="3202121" cy="864096"/>
          </a:xfrm>
          <a:prstGeom prst="rect">
            <a:avLst/>
          </a:prstGeom>
          <a:solidFill>
            <a:schemeClr val="accent6"/>
          </a:solidFill>
          <a:ln>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Démarrage en 1989</a:t>
            </a:r>
          </a:p>
          <a:p>
            <a:pPr algn="ctr"/>
            <a:r>
              <a:rPr lang="fr-CA"/>
              <a:t>432 cuves en fonction</a:t>
            </a:r>
          </a:p>
        </p:txBody>
      </p:sp>
      <p:sp>
        <p:nvSpPr>
          <p:cNvPr id="21" name="Rectangle 20"/>
          <p:cNvSpPr/>
          <p:nvPr>
            <p:custDataLst>
              <p:tags r:id="rId7"/>
            </p:custDataLst>
          </p:nvPr>
        </p:nvSpPr>
        <p:spPr>
          <a:xfrm>
            <a:off x="2345702" y="5014204"/>
            <a:ext cx="3202121" cy="864096"/>
          </a:xfrm>
          <a:prstGeom prst="rect">
            <a:avLst/>
          </a:prstGeom>
          <a:solidFill>
            <a:schemeClr val="accent6"/>
          </a:solidFill>
          <a:ln>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t>Démarrage en 1980</a:t>
            </a:r>
          </a:p>
          <a:p>
            <a:pPr algn="ctr"/>
            <a:r>
              <a:rPr lang="fr-CA"/>
              <a:t>384 cuves en fonction</a:t>
            </a:r>
          </a:p>
        </p:txBody>
      </p:sp>
      <p:cxnSp>
        <p:nvCxnSpPr>
          <p:cNvPr id="22" name="Connecteur droit avec flèche 21"/>
          <p:cNvCxnSpPr>
            <a:cxnSpLocks/>
            <a:stCxn id="19" idx="2"/>
            <a:endCxn id="21" idx="0"/>
          </p:cNvCxnSpPr>
          <p:nvPr>
            <p:custDataLst>
              <p:tags r:id="rId8"/>
            </p:custDataLst>
          </p:nvPr>
        </p:nvCxnSpPr>
        <p:spPr>
          <a:xfrm>
            <a:off x="3946762" y="4331120"/>
            <a:ext cx="1" cy="683084"/>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22"/>
          <p:cNvSpPr txBox="1"/>
          <p:nvPr>
            <p:custDataLst>
              <p:tags r:id="rId9"/>
            </p:custDataLst>
          </p:nvPr>
        </p:nvSpPr>
        <p:spPr>
          <a:xfrm>
            <a:off x="6396340" y="1522249"/>
            <a:ext cx="3778184" cy="400110"/>
          </a:xfrm>
          <a:prstGeom prst="rect">
            <a:avLst/>
          </a:prstGeom>
          <a:noFill/>
        </p:spPr>
        <p:txBody>
          <a:bodyPr wrap="square" rtlCol="0">
            <a:spAutoFit/>
          </a:bodyPr>
          <a:lstStyle/>
          <a:p>
            <a:pPr algn="ctr"/>
            <a:r>
              <a:rPr lang="fr-CA" sz="2000" b="1"/>
              <a:t>Site de Laterrière</a:t>
            </a:r>
          </a:p>
        </p:txBody>
      </p:sp>
      <p:cxnSp>
        <p:nvCxnSpPr>
          <p:cNvPr id="24" name="Connecteur droit avec flèche 23"/>
          <p:cNvCxnSpPr>
            <a:cxnSpLocks/>
            <a:stCxn id="17" idx="2"/>
            <a:endCxn id="20" idx="0"/>
          </p:cNvCxnSpPr>
          <p:nvPr>
            <p:custDataLst>
              <p:tags r:id="rId10"/>
            </p:custDataLst>
          </p:nvPr>
        </p:nvCxnSpPr>
        <p:spPr>
          <a:xfrm>
            <a:off x="8285433" y="4331120"/>
            <a:ext cx="0" cy="683084"/>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36832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AB61B9C8-ADED-4016-9726-B07CF74E2E25}"/>
              </a:ext>
            </a:extLst>
          </p:cNvPr>
          <p:cNvSpPr>
            <a:spLocks noGrp="1"/>
          </p:cNvSpPr>
          <p:nvPr>
            <p:ph type="ftr" sz="quarter" idx="10"/>
          </p:nvPr>
        </p:nvSpPr>
        <p:spPr/>
        <p:txBody>
          <a:bodyPr/>
          <a:lstStyle/>
          <a:p>
            <a:r>
              <a:rPr lang="en-GB"/>
              <a:t>Rio Tinto  |  © 2021</a:t>
            </a:r>
          </a:p>
        </p:txBody>
      </p:sp>
      <p:sp>
        <p:nvSpPr>
          <p:cNvPr id="4" name="Espace réservé du numéro de diapositive 3">
            <a:extLst>
              <a:ext uri="{FF2B5EF4-FFF2-40B4-BE49-F238E27FC236}">
                <a16:creationId xmlns:a16="http://schemas.microsoft.com/office/drawing/2014/main" id="{D226321C-722E-48FF-8085-C5FE55DA4A7A}"/>
              </a:ext>
            </a:extLst>
          </p:cNvPr>
          <p:cNvSpPr>
            <a:spLocks noGrp="1"/>
          </p:cNvSpPr>
          <p:nvPr>
            <p:ph type="sldNum" sz="quarter" idx="4"/>
          </p:nvPr>
        </p:nvSpPr>
        <p:spPr/>
        <p:txBody>
          <a:bodyPr/>
          <a:lstStyle/>
          <a:p>
            <a:fld id="{3C14C88E-15EB-40C3-A15E-E1271963FF4D}" type="slidenum">
              <a:rPr lang="en-US" altLang="fr-FR" smtClean="0"/>
              <a:pPr/>
              <a:t>11</a:t>
            </a:fld>
            <a:endParaRPr lang="en-US" altLang="fr-FR"/>
          </a:p>
        </p:txBody>
      </p:sp>
      <p:sp>
        <p:nvSpPr>
          <p:cNvPr id="2" name="Titre 1"/>
          <p:cNvSpPr>
            <a:spLocks noGrp="1"/>
          </p:cNvSpPr>
          <p:nvPr>
            <p:ph type="title"/>
            <p:custDataLst>
              <p:tags r:id="rId2"/>
            </p:custDataLst>
          </p:nvPr>
        </p:nvSpPr>
        <p:spPr/>
        <p:txBody>
          <a:bodyPr/>
          <a:lstStyle/>
          <a:p>
            <a:r>
              <a:rPr lang="fr-CA"/>
              <a:t>Secteurs Usine Grande-Baie</a:t>
            </a:r>
          </a:p>
        </p:txBody>
      </p:sp>
      <p:sp>
        <p:nvSpPr>
          <p:cNvPr id="10" name="Rectangle 9"/>
          <p:cNvSpPr/>
          <p:nvPr>
            <p:custDataLst>
              <p:tags r:id="rId3"/>
            </p:custDataLst>
          </p:nvPr>
        </p:nvSpPr>
        <p:spPr>
          <a:xfrm>
            <a:off x="1746519" y="4884462"/>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Centre </a:t>
            </a:r>
            <a:br>
              <a:rPr lang="fr-CA" sz="1300" b="1">
                <a:solidFill>
                  <a:schemeClr val="tx1"/>
                </a:solidFill>
              </a:rPr>
            </a:br>
            <a:r>
              <a:rPr lang="fr-CA" sz="1300" b="1">
                <a:solidFill>
                  <a:schemeClr val="tx1"/>
                </a:solidFill>
              </a:rPr>
              <a:t>de coulée </a:t>
            </a:r>
          </a:p>
        </p:txBody>
      </p:sp>
      <p:sp>
        <p:nvSpPr>
          <p:cNvPr id="11" name="Ellipse 10"/>
          <p:cNvSpPr/>
          <p:nvPr>
            <p:custDataLst>
              <p:tags r:id="rId4"/>
            </p:custDataLst>
          </p:nvPr>
        </p:nvSpPr>
        <p:spPr>
          <a:xfrm>
            <a:off x="1564664" y="4884460"/>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6</a:t>
            </a:r>
          </a:p>
        </p:txBody>
      </p:sp>
      <p:sp>
        <p:nvSpPr>
          <p:cNvPr id="12" name="Rectangle 11"/>
          <p:cNvSpPr/>
          <p:nvPr>
            <p:custDataLst>
              <p:tags r:id="rId5"/>
            </p:custDataLst>
          </p:nvPr>
        </p:nvSpPr>
        <p:spPr>
          <a:xfrm>
            <a:off x="1746519" y="1321065"/>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Bureau principal</a:t>
            </a:r>
          </a:p>
        </p:txBody>
      </p:sp>
      <p:sp>
        <p:nvSpPr>
          <p:cNvPr id="13" name="Rectangle 12"/>
          <p:cNvSpPr/>
          <p:nvPr>
            <p:custDataLst>
              <p:tags r:id="rId6"/>
            </p:custDataLst>
          </p:nvPr>
        </p:nvSpPr>
        <p:spPr>
          <a:xfrm>
            <a:off x="1746519" y="1986406"/>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Haute tension </a:t>
            </a:r>
          </a:p>
        </p:txBody>
      </p:sp>
      <p:sp>
        <p:nvSpPr>
          <p:cNvPr id="16" name="Rectangle 15"/>
          <p:cNvSpPr/>
          <p:nvPr>
            <p:custDataLst>
              <p:tags r:id="rId7"/>
            </p:custDataLst>
          </p:nvPr>
        </p:nvSpPr>
        <p:spPr>
          <a:xfrm>
            <a:off x="1746519" y="2651747"/>
            <a:ext cx="1440000" cy="812756"/>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Station de déchargement d’alumine et de fluorure</a:t>
            </a:r>
          </a:p>
        </p:txBody>
      </p:sp>
      <p:sp>
        <p:nvSpPr>
          <p:cNvPr id="17" name="Ellipse 16"/>
          <p:cNvSpPr/>
          <p:nvPr>
            <p:custDataLst>
              <p:tags r:id="rId8"/>
            </p:custDataLst>
          </p:nvPr>
        </p:nvSpPr>
        <p:spPr>
          <a:xfrm>
            <a:off x="1564664" y="2658144"/>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3</a:t>
            </a:r>
          </a:p>
        </p:txBody>
      </p:sp>
      <p:sp>
        <p:nvSpPr>
          <p:cNvPr id="19" name="Rectangle 18"/>
          <p:cNvSpPr/>
          <p:nvPr>
            <p:custDataLst>
              <p:tags r:id="rId9"/>
            </p:custDataLst>
          </p:nvPr>
        </p:nvSpPr>
        <p:spPr>
          <a:xfrm>
            <a:off x="1746519" y="4219121"/>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Électrolyse</a:t>
            </a:r>
          </a:p>
        </p:txBody>
      </p:sp>
      <p:sp>
        <p:nvSpPr>
          <p:cNvPr id="20" name="Rectangle 19"/>
          <p:cNvSpPr/>
          <p:nvPr>
            <p:custDataLst>
              <p:tags r:id="rId10"/>
            </p:custDataLst>
          </p:nvPr>
        </p:nvSpPr>
        <p:spPr>
          <a:xfrm>
            <a:off x="1746519" y="5549801"/>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Nettoyage </a:t>
            </a:r>
            <a:br>
              <a:rPr lang="fr-CA" sz="1300" b="1">
                <a:solidFill>
                  <a:schemeClr val="tx1"/>
                </a:solidFill>
              </a:rPr>
            </a:br>
            <a:r>
              <a:rPr lang="fr-CA" sz="1300" b="1">
                <a:solidFill>
                  <a:schemeClr val="tx1"/>
                </a:solidFill>
              </a:rPr>
              <a:t>et réfection </a:t>
            </a:r>
            <a:br>
              <a:rPr lang="fr-CA" sz="1300" b="1">
                <a:solidFill>
                  <a:schemeClr val="tx1"/>
                </a:solidFill>
              </a:rPr>
            </a:br>
            <a:r>
              <a:rPr lang="fr-CA" sz="1300" b="1">
                <a:solidFill>
                  <a:schemeClr val="tx1"/>
                </a:solidFill>
              </a:rPr>
              <a:t>des creusets</a:t>
            </a:r>
          </a:p>
        </p:txBody>
      </p:sp>
      <p:sp>
        <p:nvSpPr>
          <p:cNvPr id="21" name="Rectangle 20"/>
          <p:cNvSpPr/>
          <p:nvPr>
            <p:custDataLst>
              <p:tags r:id="rId11"/>
            </p:custDataLst>
          </p:nvPr>
        </p:nvSpPr>
        <p:spPr>
          <a:xfrm>
            <a:off x="1746519" y="3553780"/>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Centre des anodes</a:t>
            </a:r>
          </a:p>
        </p:txBody>
      </p:sp>
      <p:sp>
        <p:nvSpPr>
          <p:cNvPr id="22" name="Ellipse 21"/>
          <p:cNvSpPr/>
          <p:nvPr>
            <p:custDataLst>
              <p:tags r:id="rId12"/>
            </p:custDataLst>
          </p:nvPr>
        </p:nvSpPr>
        <p:spPr>
          <a:xfrm>
            <a:off x="1564664" y="1303136"/>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1</a:t>
            </a:r>
            <a:endParaRPr lang="fr-CA"/>
          </a:p>
        </p:txBody>
      </p:sp>
      <p:sp>
        <p:nvSpPr>
          <p:cNvPr id="23" name="Ellipse 22"/>
          <p:cNvSpPr/>
          <p:nvPr>
            <p:custDataLst>
              <p:tags r:id="rId13"/>
            </p:custDataLst>
          </p:nvPr>
        </p:nvSpPr>
        <p:spPr>
          <a:xfrm>
            <a:off x="1564664" y="1991579"/>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t>2</a:t>
            </a:r>
            <a:endParaRPr lang="fr-CA" sz="2000"/>
          </a:p>
        </p:txBody>
      </p:sp>
      <p:sp>
        <p:nvSpPr>
          <p:cNvPr id="24" name="Ellipse 23"/>
          <p:cNvSpPr/>
          <p:nvPr>
            <p:custDataLst>
              <p:tags r:id="rId14"/>
            </p:custDataLst>
          </p:nvPr>
        </p:nvSpPr>
        <p:spPr>
          <a:xfrm>
            <a:off x="1564664" y="354348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4</a:t>
            </a:r>
            <a:endParaRPr lang="fr-CA"/>
          </a:p>
        </p:txBody>
      </p:sp>
      <p:sp>
        <p:nvSpPr>
          <p:cNvPr id="25" name="Ellipse 24"/>
          <p:cNvSpPr/>
          <p:nvPr>
            <p:custDataLst>
              <p:tags r:id="rId15"/>
            </p:custDataLst>
          </p:nvPr>
        </p:nvSpPr>
        <p:spPr>
          <a:xfrm>
            <a:off x="1564664" y="419833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5</a:t>
            </a:r>
            <a:endParaRPr lang="fr-CA"/>
          </a:p>
        </p:txBody>
      </p:sp>
      <p:sp>
        <p:nvSpPr>
          <p:cNvPr id="26" name="Ellipse 25"/>
          <p:cNvSpPr/>
          <p:nvPr>
            <p:custDataLst>
              <p:tags r:id="rId16"/>
            </p:custDataLst>
          </p:nvPr>
        </p:nvSpPr>
        <p:spPr>
          <a:xfrm>
            <a:off x="1564664" y="5549801"/>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t>7</a:t>
            </a:r>
            <a:endParaRPr lang="fr-CA" sz="2000"/>
          </a:p>
        </p:txBody>
      </p:sp>
      <p:sp>
        <p:nvSpPr>
          <p:cNvPr id="27" name="Rectangle 26"/>
          <p:cNvSpPr/>
          <p:nvPr>
            <p:custDataLst>
              <p:tags r:id="rId17"/>
            </p:custDataLst>
          </p:nvPr>
        </p:nvSpPr>
        <p:spPr>
          <a:xfrm>
            <a:off x="9117108" y="1321065"/>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Centre énergétique</a:t>
            </a:r>
          </a:p>
        </p:txBody>
      </p:sp>
      <p:sp>
        <p:nvSpPr>
          <p:cNvPr id="28" name="Rectangle 27"/>
          <p:cNvSpPr/>
          <p:nvPr>
            <p:custDataLst>
              <p:tags r:id="rId18"/>
            </p:custDataLst>
          </p:nvPr>
        </p:nvSpPr>
        <p:spPr>
          <a:xfrm>
            <a:off x="9104229" y="1986407"/>
            <a:ext cx="1440000" cy="943655"/>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Centre </a:t>
            </a:r>
            <a:br>
              <a:rPr lang="fr-CA" sz="1300" b="1">
                <a:solidFill>
                  <a:schemeClr val="tx1"/>
                </a:solidFill>
              </a:rPr>
            </a:br>
            <a:r>
              <a:rPr lang="fr-CA" sz="1300" b="1">
                <a:solidFill>
                  <a:schemeClr val="tx1"/>
                </a:solidFill>
              </a:rPr>
              <a:t>de revêtement des cuves (</a:t>
            </a:r>
            <a:r>
              <a:rPr lang="fr-CA" sz="1300" b="1" err="1">
                <a:solidFill>
                  <a:schemeClr val="tx1"/>
                </a:solidFill>
              </a:rPr>
              <a:t>CRC</a:t>
            </a:r>
            <a:r>
              <a:rPr lang="fr-CA" sz="1300" b="1">
                <a:solidFill>
                  <a:schemeClr val="tx1"/>
                </a:solidFill>
              </a:rPr>
              <a:t>)</a:t>
            </a:r>
          </a:p>
        </p:txBody>
      </p:sp>
      <p:sp>
        <p:nvSpPr>
          <p:cNvPr id="29" name="Ellipse 28"/>
          <p:cNvSpPr/>
          <p:nvPr>
            <p:custDataLst>
              <p:tags r:id="rId19"/>
            </p:custDataLst>
          </p:nvPr>
        </p:nvSpPr>
        <p:spPr>
          <a:xfrm>
            <a:off x="9004696" y="1303136"/>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600"/>
              <a:t>8</a:t>
            </a:r>
            <a:endParaRPr lang="fr-CA" sz="2800"/>
          </a:p>
        </p:txBody>
      </p:sp>
      <p:sp>
        <p:nvSpPr>
          <p:cNvPr id="30" name="Ellipse 29"/>
          <p:cNvSpPr/>
          <p:nvPr>
            <p:custDataLst>
              <p:tags r:id="rId20"/>
            </p:custDataLst>
          </p:nvPr>
        </p:nvSpPr>
        <p:spPr>
          <a:xfrm>
            <a:off x="8996252" y="1991579"/>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600"/>
              <a:t>9</a:t>
            </a:r>
            <a:endParaRPr lang="fr-CA" sz="2800"/>
          </a:p>
        </p:txBody>
      </p:sp>
      <p:pic>
        <p:nvPicPr>
          <p:cNvPr id="31" name="Picture 2"/>
          <p:cNvPicPr>
            <a:picLocks noChangeAspect="1" noChangeArrowheads="1"/>
          </p:cNvPicPr>
          <p:nvPr>
            <p:custDataLst>
              <p:tags r:id="rId21"/>
            </p:custDataLst>
          </p:nvPr>
        </p:nvPicPr>
        <p:blipFill>
          <a:blip r:embed="rId24">
            <a:extLst>
              <a:ext uri="{28A0092B-C50C-407E-A947-70E740481C1C}">
                <a14:useLocalDpi xmlns:a14="http://schemas.microsoft.com/office/drawing/2010/main"/>
              </a:ext>
            </a:extLst>
          </a:blip>
          <a:srcRect/>
          <a:stretch>
            <a:fillRect/>
          </a:stretch>
        </p:blipFill>
        <p:spPr bwMode="auto">
          <a:xfrm>
            <a:off x="3288637" y="1306141"/>
            <a:ext cx="5621985" cy="498616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40620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D7C265C8-1E3F-4F4F-96E7-3518826001AD}"/>
              </a:ext>
            </a:extLst>
          </p:cNvPr>
          <p:cNvSpPr>
            <a:spLocks noGrp="1"/>
          </p:cNvSpPr>
          <p:nvPr>
            <p:ph type="ftr" sz="quarter" idx="10"/>
          </p:nvPr>
        </p:nvSpPr>
        <p:spPr/>
        <p:txBody>
          <a:bodyPr/>
          <a:lstStyle/>
          <a:p>
            <a:r>
              <a:rPr lang="en-GB"/>
              <a:t>Rio Tinto  |  © 2021</a:t>
            </a:r>
          </a:p>
        </p:txBody>
      </p:sp>
      <p:sp>
        <p:nvSpPr>
          <p:cNvPr id="5" name="Espace réservé du numéro de diapositive 4">
            <a:extLst>
              <a:ext uri="{FF2B5EF4-FFF2-40B4-BE49-F238E27FC236}">
                <a16:creationId xmlns:a16="http://schemas.microsoft.com/office/drawing/2014/main" id="{80E91F0D-3C4B-424D-86E0-31928B356D78}"/>
              </a:ext>
            </a:extLst>
          </p:cNvPr>
          <p:cNvSpPr>
            <a:spLocks noGrp="1"/>
          </p:cNvSpPr>
          <p:nvPr>
            <p:ph type="sldNum" sz="quarter" idx="4"/>
          </p:nvPr>
        </p:nvSpPr>
        <p:spPr/>
        <p:txBody>
          <a:bodyPr/>
          <a:lstStyle/>
          <a:p>
            <a:fld id="{3C14C88E-15EB-40C3-A15E-E1271963FF4D}" type="slidenum">
              <a:rPr lang="en-US" altLang="fr-FR" smtClean="0"/>
              <a:pPr/>
              <a:t>12</a:t>
            </a:fld>
            <a:endParaRPr lang="en-US" altLang="fr-FR"/>
          </a:p>
        </p:txBody>
      </p:sp>
      <p:sp>
        <p:nvSpPr>
          <p:cNvPr id="2" name="Titre 1"/>
          <p:cNvSpPr>
            <a:spLocks noGrp="1"/>
          </p:cNvSpPr>
          <p:nvPr>
            <p:ph type="title"/>
            <p:custDataLst>
              <p:tags r:id="rId2"/>
            </p:custDataLst>
          </p:nvPr>
        </p:nvSpPr>
        <p:spPr/>
        <p:txBody>
          <a:bodyPr/>
          <a:lstStyle/>
          <a:p>
            <a:r>
              <a:rPr lang="fr-CA"/>
              <a:t>Secteurs du site de Laterrière</a:t>
            </a:r>
          </a:p>
        </p:txBody>
      </p:sp>
      <p:pic>
        <p:nvPicPr>
          <p:cNvPr id="4" name="Picture 25"/>
          <p:cNvPicPr>
            <a:picLocks noChangeAspect="1" noChangeArrowheads="1"/>
          </p:cNvPicPr>
          <p:nvPr>
            <p:custDataLst>
              <p:tags r:id="rId3"/>
            </p:custDataLst>
          </p:nvPr>
        </p:nvPicPr>
        <p:blipFill>
          <a:blip r:embed="rId20" cstate="email">
            <a:extLst>
              <a:ext uri="{28A0092B-C50C-407E-A947-70E740481C1C}">
                <a14:useLocalDpi xmlns:a14="http://schemas.microsoft.com/office/drawing/2010/main"/>
              </a:ext>
            </a:extLst>
          </a:blip>
          <a:srcRect/>
          <a:stretch>
            <a:fillRect/>
          </a:stretch>
        </p:blipFill>
        <p:spPr bwMode="auto">
          <a:xfrm>
            <a:off x="3584862" y="1297887"/>
            <a:ext cx="6785107" cy="485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7"/>
          <p:cNvSpPr/>
          <p:nvPr>
            <p:custDataLst>
              <p:tags r:id="rId4"/>
            </p:custDataLst>
          </p:nvPr>
        </p:nvSpPr>
        <p:spPr>
          <a:xfrm>
            <a:off x="6414149" y="4614358"/>
            <a:ext cx="141913" cy="141913"/>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1</a:t>
            </a:r>
            <a:endParaRPr lang="fr-CA"/>
          </a:p>
        </p:txBody>
      </p:sp>
      <p:sp>
        <p:nvSpPr>
          <p:cNvPr id="18" name="Ellipse 17"/>
          <p:cNvSpPr/>
          <p:nvPr>
            <p:custDataLst>
              <p:tags r:id="rId5"/>
            </p:custDataLst>
          </p:nvPr>
        </p:nvSpPr>
        <p:spPr>
          <a:xfrm>
            <a:off x="7691365" y="2981394"/>
            <a:ext cx="141913" cy="141913"/>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2</a:t>
            </a:r>
            <a:endParaRPr lang="fr-CA"/>
          </a:p>
        </p:txBody>
      </p:sp>
      <p:sp>
        <p:nvSpPr>
          <p:cNvPr id="19" name="Ellipse 18"/>
          <p:cNvSpPr/>
          <p:nvPr>
            <p:custDataLst>
              <p:tags r:id="rId6"/>
            </p:custDataLst>
          </p:nvPr>
        </p:nvSpPr>
        <p:spPr>
          <a:xfrm>
            <a:off x="7632959" y="4264825"/>
            <a:ext cx="141913" cy="141913"/>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3</a:t>
            </a:r>
            <a:endParaRPr lang="fr-CA"/>
          </a:p>
        </p:txBody>
      </p:sp>
      <p:sp>
        <p:nvSpPr>
          <p:cNvPr id="21" name="Ellipse 20"/>
          <p:cNvSpPr/>
          <p:nvPr>
            <p:custDataLst>
              <p:tags r:id="rId7"/>
            </p:custDataLst>
          </p:nvPr>
        </p:nvSpPr>
        <p:spPr>
          <a:xfrm>
            <a:off x="7052757" y="3668162"/>
            <a:ext cx="141913" cy="141913"/>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5</a:t>
            </a:r>
            <a:endParaRPr lang="fr-CA"/>
          </a:p>
        </p:txBody>
      </p:sp>
      <p:sp>
        <p:nvSpPr>
          <p:cNvPr id="24" name="Ellipse 23"/>
          <p:cNvSpPr/>
          <p:nvPr>
            <p:custDataLst>
              <p:tags r:id="rId8"/>
            </p:custDataLst>
          </p:nvPr>
        </p:nvSpPr>
        <p:spPr>
          <a:xfrm>
            <a:off x="5356578" y="4407886"/>
            <a:ext cx="141913" cy="141913"/>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6</a:t>
            </a:r>
            <a:endParaRPr lang="fr-CA"/>
          </a:p>
        </p:txBody>
      </p:sp>
      <p:sp>
        <p:nvSpPr>
          <p:cNvPr id="25" name="Ellipse 24"/>
          <p:cNvSpPr/>
          <p:nvPr>
            <p:custDataLst>
              <p:tags r:id="rId9"/>
            </p:custDataLst>
          </p:nvPr>
        </p:nvSpPr>
        <p:spPr>
          <a:xfrm>
            <a:off x="6201280" y="5146759"/>
            <a:ext cx="141913" cy="141913"/>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7</a:t>
            </a:r>
            <a:endParaRPr lang="fr-CA"/>
          </a:p>
        </p:txBody>
      </p:sp>
      <p:grpSp>
        <p:nvGrpSpPr>
          <p:cNvPr id="13" name="Groupe 12"/>
          <p:cNvGrpSpPr/>
          <p:nvPr>
            <p:custDataLst>
              <p:tags r:id="rId10"/>
            </p:custDataLst>
          </p:nvPr>
        </p:nvGrpSpPr>
        <p:grpSpPr>
          <a:xfrm>
            <a:off x="1466552" y="1274258"/>
            <a:ext cx="1977572" cy="567652"/>
            <a:chOff x="572617" y="1371626"/>
            <a:chExt cx="2006879" cy="576064"/>
          </a:xfrm>
        </p:grpSpPr>
        <p:sp>
          <p:nvSpPr>
            <p:cNvPr id="16" name="Rectangle 15"/>
            <p:cNvSpPr/>
            <p:nvPr/>
          </p:nvSpPr>
          <p:spPr>
            <a:xfrm>
              <a:off x="752820" y="1371626"/>
              <a:ext cx="1826676"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Bureau principal</a:t>
              </a:r>
            </a:p>
          </p:txBody>
        </p:sp>
        <p:sp>
          <p:nvSpPr>
            <p:cNvPr id="26" name="Ellipse 25"/>
            <p:cNvSpPr/>
            <p:nvPr/>
          </p:nvSpPr>
          <p:spPr>
            <a:xfrm>
              <a:off x="572617" y="1372154"/>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1</a:t>
              </a:r>
            </a:p>
          </p:txBody>
        </p:sp>
      </p:grpSp>
      <p:grpSp>
        <p:nvGrpSpPr>
          <p:cNvPr id="14" name="Groupe 13"/>
          <p:cNvGrpSpPr/>
          <p:nvPr>
            <p:custDataLst>
              <p:tags r:id="rId11"/>
            </p:custDataLst>
          </p:nvPr>
        </p:nvGrpSpPr>
        <p:grpSpPr>
          <a:xfrm>
            <a:off x="1466552" y="1963448"/>
            <a:ext cx="1977570" cy="572293"/>
            <a:chOff x="572617" y="2103931"/>
            <a:chExt cx="2006877" cy="580774"/>
          </a:xfrm>
        </p:grpSpPr>
        <p:sp>
          <p:nvSpPr>
            <p:cNvPr id="27" name="Rectangle 26"/>
            <p:cNvSpPr/>
            <p:nvPr/>
          </p:nvSpPr>
          <p:spPr>
            <a:xfrm>
              <a:off x="752819" y="2108641"/>
              <a:ext cx="1826675"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Haute tension </a:t>
              </a:r>
            </a:p>
          </p:txBody>
        </p:sp>
        <p:sp>
          <p:nvSpPr>
            <p:cNvPr id="28" name="Ellipse 27"/>
            <p:cNvSpPr/>
            <p:nvPr/>
          </p:nvSpPr>
          <p:spPr>
            <a:xfrm>
              <a:off x="572617" y="2103931"/>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2</a:t>
              </a:r>
            </a:p>
          </p:txBody>
        </p:sp>
      </p:grpSp>
      <p:grpSp>
        <p:nvGrpSpPr>
          <p:cNvPr id="40" name="Groupe 39"/>
          <p:cNvGrpSpPr/>
          <p:nvPr>
            <p:custDataLst>
              <p:tags r:id="rId12"/>
            </p:custDataLst>
          </p:nvPr>
        </p:nvGrpSpPr>
        <p:grpSpPr>
          <a:xfrm>
            <a:off x="1466553" y="2661918"/>
            <a:ext cx="1989717" cy="656492"/>
            <a:chOff x="572617" y="2834255"/>
            <a:chExt cx="2019204" cy="666220"/>
          </a:xfrm>
        </p:grpSpPr>
        <p:sp>
          <p:nvSpPr>
            <p:cNvPr id="29" name="Rectangle 28"/>
            <p:cNvSpPr/>
            <p:nvPr/>
          </p:nvSpPr>
          <p:spPr>
            <a:xfrm>
              <a:off x="765146" y="2834257"/>
              <a:ext cx="1826675" cy="666218"/>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Station de déchargement des anodes et mégots</a:t>
              </a:r>
            </a:p>
          </p:txBody>
        </p:sp>
        <p:sp>
          <p:nvSpPr>
            <p:cNvPr id="30" name="Ellipse 29"/>
            <p:cNvSpPr/>
            <p:nvPr/>
          </p:nvSpPr>
          <p:spPr>
            <a:xfrm>
              <a:off x="572617" y="283425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3</a:t>
              </a:r>
            </a:p>
          </p:txBody>
        </p:sp>
      </p:grpSp>
      <p:grpSp>
        <p:nvGrpSpPr>
          <p:cNvPr id="41" name="Groupe 40"/>
          <p:cNvGrpSpPr/>
          <p:nvPr>
            <p:custDataLst>
              <p:tags r:id="rId13"/>
            </p:custDataLst>
          </p:nvPr>
        </p:nvGrpSpPr>
        <p:grpSpPr>
          <a:xfrm>
            <a:off x="1466552" y="4381655"/>
            <a:ext cx="1977570" cy="399169"/>
            <a:chOff x="572617" y="3571040"/>
            <a:chExt cx="2006877" cy="405084"/>
          </a:xfrm>
        </p:grpSpPr>
        <p:sp>
          <p:nvSpPr>
            <p:cNvPr id="34" name="Rectangle 33"/>
            <p:cNvSpPr/>
            <p:nvPr/>
          </p:nvSpPr>
          <p:spPr>
            <a:xfrm>
              <a:off x="752819" y="3578116"/>
              <a:ext cx="1826675" cy="398008"/>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Électrolyse</a:t>
              </a:r>
            </a:p>
          </p:txBody>
        </p:sp>
        <p:sp>
          <p:nvSpPr>
            <p:cNvPr id="35" name="Ellipse 34"/>
            <p:cNvSpPr/>
            <p:nvPr/>
          </p:nvSpPr>
          <p:spPr>
            <a:xfrm>
              <a:off x="572617" y="3571040"/>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5</a:t>
              </a:r>
            </a:p>
          </p:txBody>
        </p:sp>
      </p:grpSp>
      <p:grpSp>
        <p:nvGrpSpPr>
          <p:cNvPr id="42" name="Groupe 41"/>
          <p:cNvGrpSpPr/>
          <p:nvPr>
            <p:custDataLst>
              <p:tags r:id="rId14"/>
            </p:custDataLst>
          </p:nvPr>
        </p:nvGrpSpPr>
        <p:grpSpPr>
          <a:xfrm>
            <a:off x="1478698" y="4906999"/>
            <a:ext cx="1977570" cy="567652"/>
            <a:chOff x="584943" y="4311039"/>
            <a:chExt cx="2006877" cy="576064"/>
          </a:xfrm>
        </p:grpSpPr>
        <p:sp>
          <p:nvSpPr>
            <p:cNvPr id="36" name="Rectangle 35"/>
            <p:cNvSpPr/>
            <p:nvPr/>
          </p:nvSpPr>
          <p:spPr>
            <a:xfrm>
              <a:off x="765145" y="4311039"/>
              <a:ext cx="1826675"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Centre de coulée </a:t>
              </a:r>
            </a:p>
          </p:txBody>
        </p:sp>
        <p:sp>
          <p:nvSpPr>
            <p:cNvPr id="37" name="Ellipse 36"/>
            <p:cNvSpPr/>
            <p:nvPr/>
          </p:nvSpPr>
          <p:spPr>
            <a:xfrm>
              <a:off x="584943" y="4312649"/>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6</a:t>
              </a:r>
            </a:p>
          </p:txBody>
        </p:sp>
      </p:grpSp>
      <p:grpSp>
        <p:nvGrpSpPr>
          <p:cNvPr id="43" name="Groupe 42"/>
          <p:cNvGrpSpPr/>
          <p:nvPr>
            <p:custDataLst>
              <p:tags r:id="rId15"/>
            </p:custDataLst>
          </p:nvPr>
        </p:nvGrpSpPr>
        <p:grpSpPr>
          <a:xfrm>
            <a:off x="1478698" y="5600828"/>
            <a:ext cx="1977570" cy="567652"/>
            <a:chOff x="584943" y="5085928"/>
            <a:chExt cx="2006877" cy="576064"/>
          </a:xfrm>
        </p:grpSpPr>
        <p:sp>
          <p:nvSpPr>
            <p:cNvPr id="38" name="Rectangle 37"/>
            <p:cNvSpPr/>
            <p:nvPr/>
          </p:nvSpPr>
          <p:spPr>
            <a:xfrm>
              <a:off x="765145" y="5085928"/>
              <a:ext cx="1826675"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Nettoyage et réfection des creusets</a:t>
              </a:r>
            </a:p>
          </p:txBody>
        </p:sp>
        <p:sp>
          <p:nvSpPr>
            <p:cNvPr id="39" name="Ellipse 38"/>
            <p:cNvSpPr/>
            <p:nvPr/>
          </p:nvSpPr>
          <p:spPr>
            <a:xfrm>
              <a:off x="584943" y="5085928"/>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7</a:t>
              </a:r>
            </a:p>
          </p:txBody>
        </p:sp>
      </p:grpSp>
      <p:sp>
        <p:nvSpPr>
          <p:cNvPr id="33" name="Ellipse 32"/>
          <p:cNvSpPr/>
          <p:nvPr>
            <p:custDataLst>
              <p:tags r:id="rId16"/>
            </p:custDataLst>
          </p:nvPr>
        </p:nvSpPr>
        <p:spPr>
          <a:xfrm>
            <a:off x="7319229" y="5003802"/>
            <a:ext cx="141913" cy="141913"/>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t>4</a:t>
            </a:r>
            <a:endParaRPr lang="fr-CA"/>
          </a:p>
        </p:txBody>
      </p:sp>
      <p:grpSp>
        <p:nvGrpSpPr>
          <p:cNvPr id="44" name="Groupe 43"/>
          <p:cNvGrpSpPr/>
          <p:nvPr>
            <p:custDataLst>
              <p:tags r:id="rId17"/>
            </p:custDataLst>
          </p:nvPr>
        </p:nvGrpSpPr>
        <p:grpSpPr>
          <a:xfrm>
            <a:off x="1455314" y="3444589"/>
            <a:ext cx="1977570" cy="817857"/>
            <a:chOff x="584943" y="5085927"/>
            <a:chExt cx="2006877" cy="829977"/>
          </a:xfrm>
        </p:grpSpPr>
        <p:sp>
          <p:nvSpPr>
            <p:cNvPr id="45" name="Rectangle 44"/>
            <p:cNvSpPr/>
            <p:nvPr/>
          </p:nvSpPr>
          <p:spPr>
            <a:xfrm>
              <a:off x="765145" y="5085927"/>
              <a:ext cx="1826675" cy="829977"/>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CA" sz="1300" b="1">
                  <a:solidFill>
                    <a:schemeClr val="tx1"/>
                  </a:solidFill>
                </a:rPr>
                <a:t>Station de déchargement d’alumine et de fluorure</a:t>
              </a:r>
            </a:p>
          </p:txBody>
        </p:sp>
        <p:sp>
          <p:nvSpPr>
            <p:cNvPr id="46" name="Ellipse 45"/>
            <p:cNvSpPr/>
            <p:nvPr/>
          </p:nvSpPr>
          <p:spPr>
            <a:xfrm>
              <a:off x="584943" y="5088680"/>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t>4</a:t>
              </a:r>
            </a:p>
          </p:txBody>
        </p:sp>
      </p:grpSp>
    </p:spTree>
    <p:custDataLst>
      <p:tags r:id="rId1"/>
    </p:custDataLst>
    <p:extLst>
      <p:ext uri="{BB962C8B-B14F-4D97-AF65-F5344CB8AC3E}">
        <p14:creationId xmlns:p14="http://schemas.microsoft.com/office/powerpoint/2010/main" val="2074711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9" descr="Jonq_2010-11-13_02"/>
          <p:cNvPicPr>
            <a:picLocks noChangeAspect="1" noChangeArrowheads="1"/>
          </p:cNvPicPr>
          <p:nvPr>
            <p:custDataLst>
              <p:tags r:id="rId2"/>
            </p:custDataLst>
          </p:nvPr>
        </p:nvPicPr>
        <p:blipFill>
          <a:blip r:embed="rId24" cstate="email">
            <a:extLst>
              <a:ext uri="{28A0092B-C50C-407E-A947-70E740481C1C}">
                <a14:useLocalDpi xmlns:a14="http://schemas.microsoft.com/office/drawing/2010/main"/>
              </a:ext>
            </a:extLst>
          </a:blip>
          <a:srcRect/>
          <a:stretch>
            <a:fillRect/>
          </a:stretch>
        </p:blipFill>
        <p:spPr bwMode="auto">
          <a:xfrm>
            <a:off x="3807526" y="1420569"/>
            <a:ext cx="6395462" cy="456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pied de page 3">
            <a:extLst>
              <a:ext uri="{FF2B5EF4-FFF2-40B4-BE49-F238E27FC236}">
                <a16:creationId xmlns:a16="http://schemas.microsoft.com/office/drawing/2014/main" id="{7ED82E6B-E32C-4AD8-8AEE-84E86DB9B297}"/>
              </a:ext>
            </a:extLst>
          </p:cNvPr>
          <p:cNvSpPr>
            <a:spLocks noGrp="1"/>
          </p:cNvSpPr>
          <p:nvPr>
            <p:ph type="ftr" sz="quarter" idx="10"/>
          </p:nvPr>
        </p:nvSpPr>
        <p:spPr/>
        <p:txBody>
          <a:bodyPr/>
          <a:lstStyle/>
          <a:p>
            <a:r>
              <a:rPr lang="en-GB"/>
              <a:t>Rio Tinto  |  © 2021</a:t>
            </a:r>
          </a:p>
        </p:txBody>
      </p:sp>
      <p:sp>
        <p:nvSpPr>
          <p:cNvPr id="51" name="Espace réservé du numéro de diapositive 3"/>
          <p:cNvSpPr>
            <a:spLocks noGrp="1"/>
          </p:cNvSpPr>
          <p:nvPr>
            <p:ph type="sldNum" sz="quarter" idx="4"/>
            <p:custDataLst>
              <p:tags r:id="rId3"/>
            </p:custDataLst>
          </p:nvPr>
        </p:nvSpPr>
        <p:spPr/>
        <p:txBody>
          <a:bodyPr/>
          <a:lstStyle>
            <a:lvl1pPr eaLnBrk="0" hangingPunct="0">
              <a:lnSpc>
                <a:spcPct val="120000"/>
              </a:lnSpc>
              <a:spcBef>
                <a:spcPct val="35000"/>
              </a:spcBef>
              <a:buChar char="•"/>
              <a:defRPr>
                <a:solidFill>
                  <a:srgbClr val="665546"/>
                </a:solidFill>
                <a:latin typeface="Arial" charset="0"/>
              </a:defRPr>
            </a:lvl1pPr>
            <a:lvl2pPr marL="742950" indent="-285750" eaLnBrk="0" hangingPunct="0">
              <a:lnSpc>
                <a:spcPct val="120000"/>
              </a:lnSpc>
              <a:spcBef>
                <a:spcPct val="35000"/>
              </a:spcBef>
              <a:buChar char="–"/>
              <a:defRPr>
                <a:solidFill>
                  <a:srgbClr val="665546"/>
                </a:solidFill>
                <a:latin typeface="Arial" charset="0"/>
              </a:defRPr>
            </a:lvl2pPr>
            <a:lvl3pPr marL="1143000" indent="-228600" eaLnBrk="0" hangingPunct="0">
              <a:lnSpc>
                <a:spcPct val="120000"/>
              </a:lnSpc>
              <a:spcBef>
                <a:spcPct val="35000"/>
              </a:spcBef>
              <a:buChar char="•"/>
              <a:defRPr sz="1600">
                <a:solidFill>
                  <a:srgbClr val="665546"/>
                </a:solidFill>
                <a:latin typeface="Arial" charset="0"/>
              </a:defRPr>
            </a:lvl3pPr>
            <a:lvl4pPr marL="1600200" indent="-228600" eaLnBrk="0" hangingPunct="0">
              <a:lnSpc>
                <a:spcPct val="120000"/>
              </a:lnSpc>
              <a:spcBef>
                <a:spcPct val="35000"/>
              </a:spcBef>
              <a:buChar char="–"/>
              <a:defRPr sz="1400">
                <a:solidFill>
                  <a:srgbClr val="665546"/>
                </a:solidFill>
                <a:latin typeface="Arial" charset="0"/>
              </a:defRPr>
            </a:lvl4pPr>
            <a:lvl5pPr marL="2057400" indent="-228600" eaLnBrk="0" hangingPunct="0">
              <a:lnSpc>
                <a:spcPct val="120000"/>
              </a:lnSpc>
              <a:spcBef>
                <a:spcPct val="35000"/>
              </a:spcBef>
              <a:buChar char="»"/>
              <a:defRPr sz="1200">
                <a:solidFill>
                  <a:srgbClr val="665546"/>
                </a:solidFill>
                <a:latin typeface="Arial" charset="0"/>
              </a:defRPr>
            </a:lvl5pPr>
            <a:lvl6pPr marL="2514600" indent="-228600" eaLnBrk="0" fontAlgn="base" hangingPunct="0">
              <a:lnSpc>
                <a:spcPct val="120000"/>
              </a:lnSpc>
              <a:spcBef>
                <a:spcPct val="35000"/>
              </a:spcBef>
              <a:spcAft>
                <a:spcPct val="0"/>
              </a:spcAft>
              <a:buChar char="»"/>
              <a:defRPr sz="1200">
                <a:solidFill>
                  <a:srgbClr val="665546"/>
                </a:solidFill>
                <a:latin typeface="Arial" charset="0"/>
              </a:defRPr>
            </a:lvl6pPr>
            <a:lvl7pPr marL="2971800" indent="-228600" eaLnBrk="0" fontAlgn="base" hangingPunct="0">
              <a:lnSpc>
                <a:spcPct val="120000"/>
              </a:lnSpc>
              <a:spcBef>
                <a:spcPct val="35000"/>
              </a:spcBef>
              <a:spcAft>
                <a:spcPct val="0"/>
              </a:spcAft>
              <a:buChar char="»"/>
              <a:defRPr sz="1200">
                <a:solidFill>
                  <a:srgbClr val="665546"/>
                </a:solidFill>
                <a:latin typeface="Arial" charset="0"/>
              </a:defRPr>
            </a:lvl7pPr>
            <a:lvl8pPr marL="3429000" indent="-228600" eaLnBrk="0" fontAlgn="base" hangingPunct="0">
              <a:lnSpc>
                <a:spcPct val="120000"/>
              </a:lnSpc>
              <a:spcBef>
                <a:spcPct val="35000"/>
              </a:spcBef>
              <a:spcAft>
                <a:spcPct val="0"/>
              </a:spcAft>
              <a:buChar char="»"/>
              <a:defRPr sz="1200">
                <a:solidFill>
                  <a:srgbClr val="665546"/>
                </a:solidFill>
                <a:latin typeface="Arial" charset="0"/>
              </a:defRPr>
            </a:lvl8pPr>
            <a:lvl9pPr marL="3886200" indent="-228600" eaLnBrk="0" fontAlgn="base" hangingPunct="0">
              <a:lnSpc>
                <a:spcPct val="120000"/>
              </a:lnSpc>
              <a:spcBef>
                <a:spcPct val="35000"/>
              </a:spcBef>
              <a:spcAft>
                <a:spcPct val="0"/>
              </a:spcAft>
              <a:buChar char="»"/>
              <a:defRPr sz="1200">
                <a:solidFill>
                  <a:srgbClr val="665546"/>
                </a:solidFill>
                <a:latin typeface="Arial" charset="0"/>
              </a:defRPr>
            </a:lvl9pPr>
          </a:lstStyle>
          <a:p>
            <a:pPr>
              <a:buNone/>
            </a:pPr>
            <a:fld id="{E226E2E9-B393-4734-AC50-4FA3C4D2DB40}" type="slidenum">
              <a:rPr lang="fr-CA" altLang="fr-FR" smtClean="0"/>
              <a:pPr>
                <a:buNone/>
              </a:pPr>
              <a:t>13</a:t>
            </a:fld>
            <a:endParaRPr lang="fr-CA" altLang="fr-FR"/>
          </a:p>
        </p:txBody>
      </p:sp>
      <p:sp>
        <p:nvSpPr>
          <p:cNvPr id="2" name="Titre 1"/>
          <p:cNvSpPr>
            <a:spLocks noGrp="1"/>
          </p:cNvSpPr>
          <p:nvPr>
            <p:ph type="title"/>
            <p:custDataLst>
              <p:tags r:id="rId4"/>
            </p:custDataLst>
          </p:nvPr>
        </p:nvSpPr>
        <p:spPr/>
        <p:txBody>
          <a:bodyPr/>
          <a:lstStyle/>
          <a:p>
            <a:r>
              <a:rPr lang="fr-CA" noProof="0"/>
              <a:t>Secteurs du site Arvida</a:t>
            </a:r>
          </a:p>
        </p:txBody>
      </p:sp>
      <p:sp>
        <p:nvSpPr>
          <p:cNvPr id="8" name="Ellipse 7"/>
          <p:cNvSpPr/>
          <p:nvPr>
            <p:custDataLst>
              <p:tags r:id="rId5"/>
            </p:custDataLst>
          </p:nvPr>
        </p:nvSpPr>
        <p:spPr>
          <a:xfrm>
            <a:off x="6187959" y="3683329"/>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1</a:t>
            </a:r>
            <a:endParaRPr lang="fr-CA">
              <a:solidFill>
                <a:prstClr val="white"/>
              </a:solidFill>
            </a:endParaRPr>
          </a:p>
        </p:txBody>
      </p:sp>
      <p:sp>
        <p:nvSpPr>
          <p:cNvPr id="18" name="Ellipse 17"/>
          <p:cNvSpPr/>
          <p:nvPr>
            <p:custDataLst>
              <p:tags r:id="rId6"/>
            </p:custDataLst>
          </p:nvPr>
        </p:nvSpPr>
        <p:spPr>
          <a:xfrm>
            <a:off x="4560709" y="3056762"/>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2</a:t>
            </a:r>
            <a:endParaRPr lang="fr-CA">
              <a:solidFill>
                <a:prstClr val="white"/>
              </a:solidFill>
            </a:endParaRPr>
          </a:p>
        </p:txBody>
      </p:sp>
      <p:sp>
        <p:nvSpPr>
          <p:cNvPr id="19" name="Ellipse 18"/>
          <p:cNvSpPr/>
          <p:nvPr>
            <p:custDataLst>
              <p:tags r:id="rId7"/>
            </p:custDataLst>
          </p:nvPr>
        </p:nvSpPr>
        <p:spPr>
          <a:xfrm>
            <a:off x="5846013" y="3416686"/>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3</a:t>
            </a:r>
            <a:endParaRPr lang="fr-CA">
              <a:solidFill>
                <a:prstClr val="white"/>
              </a:solidFill>
            </a:endParaRPr>
          </a:p>
        </p:txBody>
      </p:sp>
      <p:sp>
        <p:nvSpPr>
          <p:cNvPr id="21" name="Ellipse 20"/>
          <p:cNvSpPr/>
          <p:nvPr>
            <p:custDataLst>
              <p:tags r:id="rId8"/>
            </p:custDataLst>
          </p:nvPr>
        </p:nvSpPr>
        <p:spPr>
          <a:xfrm>
            <a:off x="6187957" y="2985805"/>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5</a:t>
            </a:r>
            <a:endParaRPr lang="fr-CA">
              <a:solidFill>
                <a:prstClr val="white"/>
              </a:solidFill>
            </a:endParaRPr>
          </a:p>
        </p:txBody>
      </p:sp>
      <p:grpSp>
        <p:nvGrpSpPr>
          <p:cNvPr id="13" name="Groupe 12"/>
          <p:cNvGrpSpPr/>
          <p:nvPr>
            <p:custDataLst>
              <p:tags r:id="rId9"/>
            </p:custDataLst>
          </p:nvPr>
        </p:nvGrpSpPr>
        <p:grpSpPr>
          <a:xfrm>
            <a:off x="1604475" y="1269892"/>
            <a:ext cx="1977572" cy="567652"/>
            <a:chOff x="572617" y="1371626"/>
            <a:chExt cx="2006879" cy="576064"/>
          </a:xfrm>
        </p:grpSpPr>
        <p:sp>
          <p:nvSpPr>
            <p:cNvPr id="16" name="Rectangle 15"/>
            <p:cNvSpPr/>
            <p:nvPr/>
          </p:nvSpPr>
          <p:spPr>
            <a:xfrm>
              <a:off x="752820" y="1371626"/>
              <a:ext cx="1826676"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Bureau principal</a:t>
              </a:r>
            </a:p>
          </p:txBody>
        </p:sp>
        <p:sp>
          <p:nvSpPr>
            <p:cNvPr id="26" name="Ellipse 25"/>
            <p:cNvSpPr/>
            <p:nvPr/>
          </p:nvSpPr>
          <p:spPr>
            <a:xfrm>
              <a:off x="572617" y="1372154"/>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solidFill>
                    <a:prstClr val="white"/>
                  </a:solidFill>
                </a:rPr>
                <a:t>1</a:t>
              </a:r>
            </a:p>
          </p:txBody>
        </p:sp>
      </p:grpSp>
      <p:grpSp>
        <p:nvGrpSpPr>
          <p:cNvPr id="14" name="Groupe 13"/>
          <p:cNvGrpSpPr/>
          <p:nvPr>
            <p:custDataLst>
              <p:tags r:id="rId10"/>
            </p:custDataLst>
          </p:nvPr>
        </p:nvGrpSpPr>
        <p:grpSpPr>
          <a:xfrm>
            <a:off x="1604475" y="1959082"/>
            <a:ext cx="1977570" cy="572293"/>
            <a:chOff x="572617" y="2103931"/>
            <a:chExt cx="2006877" cy="580774"/>
          </a:xfrm>
        </p:grpSpPr>
        <p:sp>
          <p:nvSpPr>
            <p:cNvPr id="27" name="Rectangle 26"/>
            <p:cNvSpPr/>
            <p:nvPr/>
          </p:nvSpPr>
          <p:spPr>
            <a:xfrm>
              <a:off x="752819" y="2108641"/>
              <a:ext cx="1826675"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Haute tension </a:t>
              </a:r>
            </a:p>
          </p:txBody>
        </p:sp>
        <p:sp>
          <p:nvSpPr>
            <p:cNvPr id="28" name="Ellipse 27"/>
            <p:cNvSpPr/>
            <p:nvPr/>
          </p:nvSpPr>
          <p:spPr>
            <a:xfrm>
              <a:off x="572617" y="2103931"/>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solidFill>
                    <a:prstClr val="white"/>
                  </a:solidFill>
                </a:rPr>
                <a:t>2</a:t>
              </a:r>
            </a:p>
          </p:txBody>
        </p:sp>
      </p:grpSp>
      <p:grpSp>
        <p:nvGrpSpPr>
          <p:cNvPr id="40" name="Groupe 39"/>
          <p:cNvGrpSpPr/>
          <p:nvPr>
            <p:custDataLst>
              <p:tags r:id="rId11"/>
            </p:custDataLst>
          </p:nvPr>
        </p:nvGrpSpPr>
        <p:grpSpPr>
          <a:xfrm>
            <a:off x="1604476" y="2657552"/>
            <a:ext cx="1989717" cy="656492"/>
            <a:chOff x="572617" y="2834255"/>
            <a:chExt cx="2019204" cy="666220"/>
          </a:xfrm>
        </p:grpSpPr>
        <p:sp>
          <p:nvSpPr>
            <p:cNvPr id="29" name="Rectangle 28"/>
            <p:cNvSpPr/>
            <p:nvPr/>
          </p:nvSpPr>
          <p:spPr>
            <a:xfrm>
              <a:off x="765146" y="2834257"/>
              <a:ext cx="1826675" cy="666218"/>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Service opérationnel et entretien (SOPE)</a:t>
              </a:r>
            </a:p>
          </p:txBody>
        </p:sp>
        <p:sp>
          <p:nvSpPr>
            <p:cNvPr id="30" name="Ellipse 29"/>
            <p:cNvSpPr/>
            <p:nvPr/>
          </p:nvSpPr>
          <p:spPr>
            <a:xfrm>
              <a:off x="572617" y="2834255"/>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solidFill>
                    <a:prstClr val="white"/>
                  </a:solidFill>
                </a:rPr>
                <a:t>3</a:t>
              </a:r>
            </a:p>
          </p:txBody>
        </p:sp>
      </p:grpSp>
      <p:grpSp>
        <p:nvGrpSpPr>
          <p:cNvPr id="41" name="Groupe 40"/>
          <p:cNvGrpSpPr/>
          <p:nvPr>
            <p:custDataLst>
              <p:tags r:id="rId12"/>
            </p:custDataLst>
          </p:nvPr>
        </p:nvGrpSpPr>
        <p:grpSpPr>
          <a:xfrm>
            <a:off x="1604475" y="4377289"/>
            <a:ext cx="1977570" cy="399169"/>
            <a:chOff x="572617" y="3571040"/>
            <a:chExt cx="2006877" cy="405084"/>
          </a:xfrm>
        </p:grpSpPr>
        <p:sp>
          <p:nvSpPr>
            <p:cNvPr id="34" name="Rectangle 33"/>
            <p:cNvSpPr/>
            <p:nvPr/>
          </p:nvSpPr>
          <p:spPr>
            <a:xfrm>
              <a:off x="752819" y="3578116"/>
              <a:ext cx="1826675" cy="398008"/>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Centre électrolyse Ouest (CEO)</a:t>
              </a:r>
            </a:p>
          </p:txBody>
        </p:sp>
        <p:sp>
          <p:nvSpPr>
            <p:cNvPr id="35" name="Ellipse 34"/>
            <p:cNvSpPr/>
            <p:nvPr/>
          </p:nvSpPr>
          <p:spPr>
            <a:xfrm>
              <a:off x="572617" y="357104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solidFill>
                    <a:prstClr val="white"/>
                  </a:solidFill>
                </a:rPr>
                <a:t>5</a:t>
              </a:r>
            </a:p>
          </p:txBody>
        </p:sp>
      </p:grpSp>
      <p:grpSp>
        <p:nvGrpSpPr>
          <p:cNvPr id="42" name="Groupe 41"/>
          <p:cNvGrpSpPr/>
          <p:nvPr>
            <p:custDataLst>
              <p:tags r:id="rId13"/>
            </p:custDataLst>
          </p:nvPr>
        </p:nvGrpSpPr>
        <p:grpSpPr>
          <a:xfrm>
            <a:off x="1616621" y="4902633"/>
            <a:ext cx="1977570" cy="567652"/>
            <a:chOff x="584943" y="4311039"/>
            <a:chExt cx="2006877" cy="576064"/>
          </a:xfrm>
        </p:grpSpPr>
        <p:sp>
          <p:nvSpPr>
            <p:cNvPr id="36" name="Rectangle 35"/>
            <p:cNvSpPr/>
            <p:nvPr/>
          </p:nvSpPr>
          <p:spPr>
            <a:xfrm>
              <a:off x="765145" y="4311039"/>
              <a:ext cx="1826675"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Service atelier et magasin (SOPE)</a:t>
              </a:r>
            </a:p>
          </p:txBody>
        </p:sp>
        <p:sp>
          <p:nvSpPr>
            <p:cNvPr id="37" name="Ellipse 36"/>
            <p:cNvSpPr/>
            <p:nvPr/>
          </p:nvSpPr>
          <p:spPr>
            <a:xfrm>
              <a:off x="584943" y="4312649"/>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solidFill>
                    <a:prstClr val="white"/>
                  </a:solidFill>
                </a:rPr>
                <a:t>6</a:t>
              </a:r>
            </a:p>
          </p:txBody>
        </p:sp>
      </p:grpSp>
      <p:grpSp>
        <p:nvGrpSpPr>
          <p:cNvPr id="43" name="Groupe 42"/>
          <p:cNvGrpSpPr/>
          <p:nvPr>
            <p:custDataLst>
              <p:tags r:id="rId14"/>
            </p:custDataLst>
          </p:nvPr>
        </p:nvGrpSpPr>
        <p:grpSpPr>
          <a:xfrm>
            <a:off x="1616621" y="5596462"/>
            <a:ext cx="1977570" cy="567652"/>
            <a:chOff x="584943" y="5085928"/>
            <a:chExt cx="2006877" cy="576064"/>
          </a:xfrm>
        </p:grpSpPr>
        <p:sp>
          <p:nvSpPr>
            <p:cNvPr id="38" name="Rectangle 37"/>
            <p:cNvSpPr/>
            <p:nvPr/>
          </p:nvSpPr>
          <p:spPr>
            <a:xfrm>
              <a:off x="765145" y="5085928"/>
              <a:ext cx="1826675" cy="576064"/>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Garage 230</a:t>
              </a:r>
            </a:p>
          </p:txBody>
        </p:sp>
        <p:sp>
          <p:nvSpPr>
            <p:cNvPr id="39" name="Ellipse 38"/>
            <p:cNvSpPr/>
            <p:nvPr/>
          </p:nvSpPr>
          <p:spPr>
            <a:xfrm>
              <a:off x="584943" y="5085928"/>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solidFill>
                    <a:prstClr val="white"/>
                  </a:solidFill>
                </a:rPr>
                <a:t>7</a:t>
              </a:r>
            </a:p>
          </p:txBody>
        </p:sp>
      </p:grpSp>
      <p:sp>
        <p:nvSpPr>
          <p:cNvPr id="33" name="Ellipse 32"/>
          <p:cNvSpPr/>
          <p:nvPr>
            <p:custDataLst>
              <p:tags r:id="rId15"/>
            </p:custDataLst>
          </p:nvPr>
        </p:nvSpPr>
        <p:spPr>
          <a:xfrm>
            <a:off x="8307900" y="3739820"/>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4</a:t>
            </a:r>
            <a:endParaRPr lang="fr-CA">
              <a:solidFill>
                <a:prstClr val="white"/>
              </a:solidFill>
            </a:endParaRPr>
          </a:p>
        </p:txBody>
      </p:sp>
      <p:grpSp>
        <p:nvGrpSpPr>
          <p:cNvPr id="44" name="Groupe 43"/>
          <p:cNvGrpSpPr/>
          <p:nvPr>
            <p:custDataLst>
              <p:tags r:id="rId16"/>
            </p:custDataLst>
          </p:nvPr>
        </p:nvGrpSpPr>
        <p:grpSpPr>
          <a:xfrm>
            <a:off x="1593237" y="3440223"/>
            <a:ext cx="1977570" cy="817857"/>
            <a:chOff x="584943" y="5085927"/>
            <a:chExt cx="2006877" cy="829977"/>
          </a:xfrm>
        </p:grpSpPr>
        <p:sp>
          <p:nvSpPr>
            <p:cNvPr id="45" name="Rectangle 44"/>
            <p:cNvSpPr/>
            <p:nvPr/>
          </p:nvSpPr>
          <p:spPr>
            <a:xfrm>
              <a:off x="765145" y="5085927"/>
              <a:ext cx="1826675" cy="829977"/>
            </a:xfrm>
            <a:prstGeom prst="rect">
              <a:avLst/>
            </a:prstGeom>
            <a:noFill/>
            <a:ln w="12700">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fr-CA" sz="1300" b="1">
                  <a:solidFill>
                    <a:srgbClr val="000000"/>
                  </a:solidFill>
                </a:rPr>
                <a:t>Centre des produits anodiques (CPA) et Four à calcination du coke (FCC)</a:t>
              </a:r>
            </a:p>
          </p:txBody>
        </p:sp>
        <p:sp>
          <p:nvSpPr>
            <p:cNvPr id="46" name="Ellipse 45"/>
            <p:cNvSpPr/>
            <p:nvPr/>
          </p:nvSpPr>
          <p:spPr>
            <a:xfrm>
              <a:off x="584943" y="5088680"/>
              <a:ext cx="279588" cy="2795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050">
                  <a:solidFill>
                    <a:prstClr val="white"/>
                  </a:solidFill>
                </a:rPr>
                <a:t>4</a:t>
              </a:r>
            </a:p>
          </p:txBody>
        </p:sp>
      </p:grpSp>
      <p:sp>
        <p:nvSpPr>
          <p:cNvPr id="49" name="Ellipse 48"/>
          <p:cNvSpPr/>
          <p:nvPr>
            <p:custDataLst>
              <p:tags r:id="rId17"/>
            </p:custDataLst>
          </p:nvPr>
        </p:nvSpPr>
        <p:spPr>
          <a:xfrm>
            <a:off x="7192815" y="3474620"/>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4</a:t>
            </a:r>
            <a:endParaRPr lang="fr-CA">
              <a:solidFill>
                <a:prstClr val="white"/>
              </a:solidFill>
            </a:endParaRPr>
          </a:p>
        </p:txBody>
      </p:sp>
      <p:sp>
        <p:nvSpPr>
          <p:cNvPr id="50" name="Ellipse 49"/>
          <p:cNvSpPr/>
          <p:nvPr>
            <p:custDataLst>
              <p:tags r:id="rId18"/>
            </p:custDataLst>
          </p:nvPr>
        </p:nvSpPr>
        <p:spPr>
          <a:xfrm>
            <a:off x="8843659" y="3531025"/>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4</a:t>
            </a:r>
            <a:endParaRPr lang="fr-CA">
              <a:solidFill>
                <a:prstClr val="white"/>
              </a:solidFill>
            </a:endParaRPr>
          </a:p>
        </p:txBody>
      </p:sp>
      <p:sp>
        <p:nvSpPr>
          <p:cNvPr id="59" name="Ellipse 58"/>
          <p:cNvSpPr/>
          <p:nvPr>
            <p:custDataLst>
              <p:tags r:id="rId19"/>
            </p:custDataLst>
          </p:nvPr>
        </p:nvSpPr>
        <p:spPr>
          <a:xfrm>
            <a:off x="7535417" y="3186680"/>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6</a:t>
            </a:r>
          </a:p>
        </p:txBody>
      </p:sp>
      <p:sp>
        <p:nvSpPr>
          <p:cNvPr id="64" name="Ellipse 63"/>
          <p:cNvSpPr/>
          <p:nvPr>
            <p:custDataLst>
              <p:tags r:id="rId20"/>
            </p:custDataLst>
          </p:nvPr>
        </p:nvSpPr>
        <p:spPr>
          <a:xfrm>
            <a:off x="7603229" y="3531025"/>
            <a:ext cx="141913" cy="1419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7</a:t>
            </a:r>
            <a:endParaRPr lang="fr-CA">
              <a:solidFill>
                <a:prstClr val="white"/>
              </a:solidFill>
            </a:endParaRPr>
          </a:p>
        </p:txBody>
      </p:sp>
      <p:sp>
        <p:nvSpPr>
          <p:cNvPr id="47" name="Rectangle 46"/>
          <p:cNvSpPr/>
          <p:nvPr>
            <p:custDataLst>
              <p:tags r:id="rId21"/>
            </p:custDataLst>
          </p:nvPr>
        </p:nvSpPr>
        <p:spPr>
          <a:xfrm>
            <a:off x="5404197" y="5877849"/>
            <a:ext cx="3202121" cy="591361"/>
          </a:xfrm>
          <a:prstGeom prst="rect">
            <a:avLst/>
          </a:prstGeom>
          <a:solidFill>
            <a:schemeClr val="accent6"/>
          </a:solidFill>
          <a:ln>
            <a:solidFill>
              <a:srgbClr val="E60D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solidFill>
                  <a:prstClr val="white"/>
                </a:solidFill>
              </a:rPr>
              <a:t>Démarrage en 1926</a:t>
            </a:r>
          </a:p>
        </p:txBody>
      </p:sp>
    </p:spTree>
    <p:custDataLst>
      <p:tags r:id="rId1"/>
    </p:custDataLst>
    <p:extLst>
      <p:ext uri="{BB962C8B-B14F-4D97-AF65-F5344CB8AC3E}">
        <p14:creationId xmlns:p14="http://schemas.microsoft.com/office/powerpoint/2010/main" val="169261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1FCACFCE-0577-43B1-9FF1-7F3284E329AF}"/>
              </a:ext>
            </a:extLst>
          </p:cNvPr>
          <p:cNvSpPr>
            <a:spLocks noGrp="1"/>
          </p:cNvSpPr>
          <p:nvPr>
            <p:ph type="ftr" sz="quarter" idx="10"/>
          </p:nvPr>
        </p:nvSpPr>
        <p:spPr/>
        <p:txBody>
          <a:bodyPr/>
          <a:lstStyle/>
          <a:p>
            <a:r>
              <a:rPr lang="en-GB"/>
              <a:t>Rio Tinto  |  © 2021</a:t>
            </a:r>
          </a:p>
        </p:txBody>
      </p:sp>
      <p:sp>
        <p:nvSpPr>
          <p:cNvPr id="3" name="Espace réservé du numéro de diapositive 2">
            <a:extLst>
              <a:ext uri="{FF2B5EF4-FFF2-40B4-BE49-F238E27FC236}">
                <a16:creationId xmlns:a16="http://schemas.microsoft.com/office/drawing/2014/main" id="{BD2B36FA-F599-4AFE-A159-A50EA2298842}"/>
              </a:ext>
            </a:extLst>
          </p:cNvPr>
          <p:cNvSpPr>
            <a:spLocks noGrp="1"/>
          </p:cNvSpPr>
          <p:nvPr>
            <p:ph type="sldNum" sz="quarter" idx="4"/>
            <p:custDataLst>
              <p:tags r:id="rId2"/>
            </p:custDataLst>
          </p:nvPr>
        </p:nvSpPr>
        <p:spPr/>
        <p:txBody>
          <a:bodyPr/>
          <a:lstStyle/>
          <a:p>
            <a:fld id="{3C14C88E-15EB-40C3-A15E-E1271963FF4D}" type="slidenum">
              <a:rPr lang="fr-CA" altLang="fr-FR"/>
              <a:pPr/>
              <a:t>14</a:t>
            </a:fld>
            <a:endParaRPr lang="fr-CA" altLang="fr-FR"/>
          </a:p>
        </p:txBody>
      </p:sp>
      <p:sp>
        <p:nvSpPr>
          <p:cNvPr id="2" name="Titre 1"/>
          <p:cNvSpPr>
            <a:spLocks noGrp="1"/>
          </p:cNvSpPr>
          <p:nvPr>
            <p:ph type="title"/>
            <p:custDataLst>
              <p:tags r:id="rId3"/>
            </p:custDataLst>
          </p:nvPr>
        </p:nvSpPr>
        <p:spPr/>
        <p:txBody>
          <a:bodyPr/>
          <a:lstStyle/>
          <a:p>
            <a:r>
              <a:rPr lang="fr-CA"/>
              <a:t>Aluminerie Arvida (AP60) et Centre de coulée 45</a:t>
            </a:r>
          </a:p>
        </p:txBody>
      </p:sp>
      <p:sp>
        <p:nvSpPr>
          <p:cNvPr id="10" name="Rectangle 9"/>
          <p:cNvSpPr/>
          <p:nvPr>
            <p:custDataLst>
              <p:tags r:id="rId4"/>
            </p:custDataLst>
          </p:nvPr>
        </p:nvSpPr>
        <p:spPr>
          <a:xfrm>
            <a:off x="1772277" y="4579231"/>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Entrepôt d’anodes</a:t>
            </a:r>
          </a:p>
        </p:txBody>
      </p:sp>
      <p:sp>
        <p:nvSpPr>
          <p:cNvPr id="11" name="Ellipse 10"/>
          <p:cNvSpPr/>
          <p:nvPr>
            <p:custDataLst>
              <p:tags r:id="rId5"/>
            </p:custDataLst>
          </p:nvPr>
        </p:nvSpPr>
        <p:spPr>
          <a:xfrm>
            <a:off x="1590422" y="4579229"/>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6</a:t>
            </a:r>
          </a:p>
        </p:txBody>
      </p:sp>
      <p:sp>
        <p:nvSpPr>
          <p:cNvPr id="12" name="Rectangle 11"/>
          <p:cNvSpPr/>
          <p:nvPr>
            <p:custDataLst>
              <p:tags r:id="rId6"/>
            </p:custDataLst>
          </p:nvPr>
        </p:nvSpPr>
        <p:spPr>
          <a:xfrm>
            <a:off x="1772277" y="1405574"/>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Bureaux administratifs</a:t>
            </a:r>
          </a:p>
        </p:txBody>
      </p:sp>
      <p:sp>
        <p:nvSpPr>
          <p:cNvPr id="13" name="Rectangle 12"/>
          <p:cNvSpPr/>
          <p:nvPr>
            <p:custDataLst>
              <p:tags r:id="rId7"/>
            </p:custDataLst>
          </p:nvPr>
        </p:nvSpPr>
        <p:spPr>
          <a:xfrm>
            <a:off x="1772277" y="2070915"/>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Entretien</a:t>
            </a:r>
          </a:p>
        </p:txBody>
      </p:sp>
      <p:sp>
        <p:nvSpPr>
          <p:cNvPr id="16" name="Rectangle 15"/>
          <p:cNvSpPr/>
          <p:nvPr>
            <p:custDataLst>
              <p:tags r:id="rId8"/>
            </p:custDataLst>
          </p:nvPr>
        </p:nvSpPr>
        <p:spPr>
          <a:xfrm>
            <a:off x="1772277" y="2736256"/>
            <a:ext cx="1440000" cy="40637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Électrolyse</a:t>
            </a:r>
          </a:p>
        </p:txBody>
      </p:sp>
      <p:sp>
        <p:nvSpPr>
          <p:cNvPr id="17" name="Ellipse 16"/>
          <p:cNvSpPr/>
          <p:nvPr>
            <p:custDataLst>
              <p:tags r:id="rId9"/>
            </p:custDataLst>
          </p:nvPr>
        </p:nvSpPr>
        <p:spPr>
          <a:xfrm>
            <a:off x="1590422" y="2742653"/>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3</a:t>
            </a:r>
          </a:p>
        </p:txBody>
      </p:sp>
      <p:sp>
        <p:nvSpPr>
          <p:cNvPr id="19" name="Rectangle 18"/>
          <p:cNvSpPr/>
          <p:nvPr>
            <p:custDataLst>
              <p:tags r:id="rId10"/>
            </p:custDataLst>
          </p:nvPr>
        </p:nvSpPr>
        <p:spPr>
          <a:xfrm>
            <a:off x="1772277" y="4048801"/>
            <a:ext cx="1440000" cy="40327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Carbone</a:t>
            </a:r>
          </a:p>
        </p:txBody>
      </p:sp>
      <p:sp>
        <p:nvSpPr>
          <p:cNvPr id="20" name="Rectangle 19"/>
          <p:cNvSpPr/>
          <p:nvPr>
            <p:custDataLst>
              <p:tags r:id="rId11"/>
            </p:custDataLst>
          </p:nvPr>
        </p:nvSpPr>
        <p:spPr>
          <a:xfrm>
            <a:off x="1772277" y="5244570"/>
            <a:ext cx="1440000" cy="430166"/>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Carrousel</a:t>
            </a:r>
          </a:p>
        </p:txBody>
      </p:sp>
      <p:sp>
        <p:nvSpPr>
          <p:cNvPr id="21" name="Rectangle 20"/>
          <p:cNvSpPr/>
          <p:nvPr>
            <p:custDataLst>
              <p:tags r:id="rId12"/>
            </p:custDataLst>
          </p:nvPr>
        </p:nvSpPr>
        <p:spPr>
          <a:xfrm>
            <a:off x="1772277" y="3248549"/>
            <a:ext cx="1440000" cy="68450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Centre de traitement des gaz</a:t>
            </a:r>
          </a:p>
        </p:txBody>
      </p:sp>
      <p:sp>
        <p:nvSpPr>
          <p:cNvPr id="22" name="Ellipse 21"/>
          <p:cNvSpPr/>
          <p:nvPr>
            <p:custDataLst>
              <p:tags r:id="rId13"/>
            </p:custDataLst>
          </p:nvPr>
        </p:nvSpPr>
        <p:spPr>
          <a:xfrm>
            <a:off x="1590422" y="138764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1</a:t>
            </a:r>
            <a:endParaRPr lang="fr-CA">
              <a:solidFill>
                <a:prstClr val="white"/>
              </a:solidFill>
            </a:endParaRPr>
          </a:p>
        </p:txBody>
      </p:sp>
      <p:sp>
        <p:nvSpPr>
          <p:cNvPr id="23" name="Ellipse 22"/>
          <p:cNvSpPr/>
          <p:nvPr>
            <p:custDataLst>
              <p:tags r:id="rId14"/>
            </p:custDataLst>
          </p:nvPr>
        </p:nvSpPr>
        <p:spPr>
          <a:xfrm>
            <a:off x="1590422" y="2076088"/>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2</a:t>
            </a:r>
            <a:endParaRPr lang="fr-CA" sz="2000">
              <a:solidFill>
                <a:prstClr val="white"/>
              </a:solidFill>
            </a:endParaRPr>
          </a:p>
        </p:txBody>
      </p:sp>
      <p:sp>
        <p:nvSpPr>
          <p:cNvPr id="24" name="Ellipse 23"/>
          <p:cNvSpPr/>
          <p:nvPr>
            <p:custDataLst>
              <p:tags r:id="rId15"/>
            </p:custDataLst>
          </p:nvPr>
        </p:nvSpPr>
        <p:spPr>
          <a:xfrm>
            <a:off x="1590422" y="3238254"/>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4</a:t>
            </a:r>
            <a:endParaRPr lang="fr-CA">
              <a:solidFill>
                <a:prstClr val="white"/>
              </a:solidFill>
            </a:endParaRPr>
          </a:p>
        </p:txBody>
      </p:sp>
      <p:sp>
        <p:nvSpPr>
          <p:cNvPr id="25" name="Ellipse 24"/>
          <p:cNvSpPr/>
          <p:nvPr>
            <p:custDataLst>
              <p:tags r:id="rId16"/>
            </p:custDataLst>
          </p:nvPr>
        </p:nvSpPr>
        <p:spPr>
          <a:xfrm>
            <a:off x="1590422" y="4028014"/>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5</a:t>
            </a:r>
            <a:endParaRPr lang="fr-CA">
              <a:solidFill>
                <a:prstClr val="white"/>
              </a:solidFill>
            </a:endParaRPr>
          </a:p>
        </p:txBody>
      </p:sp>
      <p:sp>
        <p:nvSpPr>
          <p:cNvPr id="26" name="Ellipse 25"/>
          <p:cNvSpPr/>
          <p:nvPr>
            <p:custDataLst>
              <p:tags r:id="rId17"/>
            </p:custDataLst>
          </p:nvPr>
        </p:nvSpPr>
        <p:spPr>
          <a:xfrm>
            <a:off x="1590422" y="5244570"/>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7</a:t>
            </a:r>
            <a:endParaRPr lang="fr-CA" sz="2000">
              <a:solidFill>
                <a:prstClr val="white"/>
              </a:solidFill>
            </a:endParaRPr>
          </a:p>
        </p:txBody>
      </p:sp>
      <p:sp>
        <p:nvSpPr>
          <p:cNvPr id="27" name="Rectangle 26"/>
          <p:cNvSpPr/>
          <p:nvPr>
            <p:custDataLst>
              <p:tags r:id="rId18"/>
            </p:custDataLst>
          </p:nvPr>
        </p:nvSpPr>
        <p:spPr>
          <a:xfrm>
            <a:off x="3409726" y="5842666"/>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Haute tension</a:t>
            </a:r>
          </a:p>
        </p:txBody>
      </p:sp>
      <p:sp>
        <p:nvSpPr>
          <p:cNvPr id="28" name="Rectangle 27"/>
          <p:cNvSpPr/>
          <p:nvPr>
            <p:custDataLst>
              <p:tags r:id="rId19"/>
            </p:custDataLst>
          </p:nvPr>
        </p:nvSpPr>
        <p:spPr>
          <a:xfrm>
            <a:off x="5154257" y="5822484"/>
            <a:ext cx="1440000" cy="61162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Centre </a:t>
            </a:r>
            <a:br>
              <a:rPr lang="fr-CA" sz="1300" b="1">
                <a:solidFill>
                  <a:srgbClr val="000000"/>
                </a:solidFill>
              </a:rPr>
            </a:br>
            <a:r>
              <a:rPr lang="fr-CA" sz="1300" b="1">
                <a:solidFill>
                  <a:srgbClr val="000000"/>
                </a:solidFill>
              </a:rPr>
              <a:t>de coulée 45</a:t>
            </a:r>
          </a:p>
        </p:txBody>
      </p:sp>
      <p:sp>
        <p:nvSpPr>
          <p:cNvPr id="29" name="Ellipse 28"/>
          <p:cNvSpPr/>
          <p:nvPr>
            <p:custDataLst>
              <p:tags r:id="rId20"/>
            </p:custDataLst>
          </p:nvPr>
        </p:nvSpPr>
        <p:spPr>
          <a:xfrm>
            <a:off x="3297314" y="5824737"/>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8</a:t>
            </a:r>
            <a:endParaRPr lang="fr-CA" sz="2000">
              <a:solidFill>
                <a:prstClr val="white"/>
              </a:solidFill>
            </a:endParaRPr>
          </a:p>
        </p:txBody>
      </p:sp>
      <p:sp>
        <p:nvSpPr>
          <p:cNvPr id="30" name="Ellipse 29"/>
          <p:cNvSpPr/>
          <p:nvPr>
            <p:custDataLst>
              <p:tags r:id="rId21"/>
            </p:custDataLst>
          </p:nvPr>
        </p:nvSpPr>
        <p:spPr>
          <a:xfrm>
            <a:off x="5046280" y="5827656"/>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9</a:t>
            </a:r>
            <a:endParaRPr lang="fr-CA" sz="2000">
              <a:solidFill>
                <a:prstClr val="white"/>
              </a:solidFill>
            </a:endParaRPr>
          </a:p>
        </p:txBody>
      </p:sp>
      <p:pic>
        <p:nvPicPr>
          <p:cNvPr id="2050" name="Picture 2" descr="C:\Users\Marie-Pierre.Gagne\AppData\Local\Temp\wz6df4\AP60AerialOctober2012-3.jpg"/>
          <p:cNvPicPr>
            <a:picLocks noChangeAspect="1" noChangeArrowheads="1"/>
          </p:cNvPicPr>
          <p:nvPr>
            <p:custDataLst>
              <p:tags r:id="rId22"/>
            </p:custDataLst>
          </p:nvPr>
        </p:nvPicPr>
        <p:blipFill rotWithShape="1">
          <a:blip r:embed="rId35" cstate="email">
            <a:extLst>
              <a:ext uri="{28A0092B-C50C-407E-A947-70E740481C1C}">
                <a14:useLocalDpi xmlns:a14="http://schemas.microsoft.com/office/drawing/2010/main"/>
              </a:ext>
            </a:extLst>
          </a:blip>
          <a:srcRect/>
          <a:stretch/>
        </p:blipFill>
        <p:spPr bwMode="auto">
          <a:xfrm>
            <a:off x="3322594" y="1405574"/>
            <a:ext cx="7214774" cy="4228736"/>
          </a:xfrm>
          <a:prstGeom prst="rect">
            <a:avLst/>
          </a:prstGeom>
          <a:noFill/>
          <a:extLst>
            <a:ext uri="{909E8E84-426E-40DD-AFC4-6F175D3DCCD1}">
              <a14:hiddenFill xmlns:a14="http://schemas.microsoft.com/office/drawing/2010/main">
                <a:solidFill>
                  <a:srgbClr val="FFFFFF"/>
                </a:solidFill>
              </a14:hiddenFill>
            </a:ext>
          </a:extLst>
        </p:spPr>
      </p:pic>
      <p:sp>
        <p:nvSpPr>
          <p:cNvPr id="32" name="Ellipse 31"/>
          <p:cNvSpPr/>
          <p:nvPr>
            <p:custDataLst>
              <p:tags r:id="rId23"/>
            </p:custDataLst>
          </p:nvPr>
        </p:nvSpPr>
        <p:spPr>
          <a:xfrm>
            <a:off x="6055928" y="4626011"/>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9</a:t>
            </a:r>
            <a:endParaRPr lang="fr-CA" sz="2000">
              <a:solidFill>
                <a:prstClr val="white"/>
              </a:solidFill>
            </a:endParaRPr>
          </a:p>
        </p:txBody>
      </p:sp>
      <p:sp>
        <p:nvSpPr>
          <p:cNvPr id="33" name="Ellipse 32"/>
          <p:cNvSpPr/>
          <p:nvPr>
            <p:custDataLst>
              <p:tags r:id="rId24"/>
            </p:custDataLst>
          </p:nvPr>
        </p:nvSpPr>
        <p:spPr>
          <a:xfrm>
            <a:off x="9721869" y="250718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1</a:t>
            </a:r>
            <a:endParaRPr lang="fr-CA">
              <a:solidFill>
                <a:prstClr val="white"/>
              </a:solidFill>
            </a:endParaRPr>
          </a:p>
        </p:txBody>
      </p:sp>
      <p:sp>
        <p:nvSpPr>
          <p:cNvPr id="34" name="Ellipse 33"/>
          <p:cNvSpPr/>
          <p:nvPr>
            <p:custDataLst>
              <p:tags r:id="rId25"/>
            </p:custDataLst>
          </p:nvPr>
        </p:nvSpPr>
        <p:spPr>
          <a:xfrm>
            <a:off x="10001457" y="3151007"/>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2</a:t>
            </a:r>
            <a:endParaRPr lang="fr-CA" sz="2000">
              <a:solidFill>
                <a:prstClr val="white"/>
              </a:solidFill>
            </a:endParaRPr>
          </a:p>
        </p:txBody>
      </p:sp>
      <p:sp>
        <p:nvSpPr>
          <p:cNvPr id="35" name="Ellipse 34"/>
          <p:cNvSpPr/>
          <p:nvPr>
            <p:custDataLst>
              <p:tags r:id="rId26"/>
            </p:custDataLst>
          </p:nvPr>
        </p:nvSpPr>
        <p:spPr>
          <a:xfrm>
            <a:off x="6860446" y="224158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4</a:t>
            </a:r>
            <a:endParaRPr lang="fr-CA">
              <a:solidFill>
                <a:prstClr val="white"/>
              </a:solidFill>
            </a:endParaRPr>
          </a:p>
        </p:txBody>
      </p:sp>
      <p:sp>
        <p:nvSpPr>
          <p:cNvPr id="36" name="Ellipse 35"/>
          <p:cNvSpPr/>
          <p:nvPr>
            <p:custDataLst>
              <p:tags r:id="rId27"/>
            </p:custDataLst>
          </p:nvPr>
        </p:nvSpPr>
        <p:spPr>
          <a:xfrm>
            <a:off x="7658570" y="2518901"/>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3</a:t>
            </a:r>
          </a:p>
        </p:txBody>
      </p:sp>
      <p:sp>
        <p:nvSpPr>
          <p:cNvPr id="37" name="Ellipse 36"/>
          <p:cNvSpPr/>
          <p:nvPr>
            <p:custDataLst>
              <p:tags r:id="rId28"/>
            </p:custDataLst>
          </p:nvPr>
        </p:nvSpPr>
        <p:spPr>
          <a:xfrm>
            <a:off x="6180732" y="2537764"/>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3</a:t>
            </a:r>
          </a:p>
        </p:txBody>
      </p:sp>
      <p:sp>
        <p:nvSpPr>
          <p:cNvPr id="38" name="Ellipse 37"/>
          <p:cNvSpPr/>
          <p:nvPr>
            <p:custDataLst>
              <p:tags r:id="rId29"/>
            </p:custDataLst>
          </p:nvPr>
        </p:nvSpPr>
        <p:spPr>
          <a:xfrm>
            <a:off x="4220479" y="1791327"/>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5</a:t>
            </a:r>
            <a:endParaRPr lang="fr-CA">
              <a:solidFill>
                <a:prstClr val="white"/>
              </a:solidFill>
            </a:endParaRPr>
          </a:p>
        </p:txBody>
      </p:sp>
      <p:sp>
        <p:nvSpPr>
          <p:cNvPr id="39" name="Ellipse 38"/>
          <p:cNvSpPr/>
          <p:nvPr>
            <p:custDataLst>
              <p:tags r:id="rId30"/>
            </p:custDataLst>
          </p:nvPr>
        </p:nvSpPr>
        <p:spPr>
          <a:xfrm>
            <a:off x="4080685" y="2886262"/>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6</a:t>
            </a:r>
          </a:p>
        </p:txBody>
      </p:sp>
      <p:sp>
        <p:nvSpPr>
          <p:cNvPr id="40" name="Ellipse 39"/>
          <p:cNvSpPr/>
          <p:nvPr>
            <p:custDataLst>
              <p:tags r:id="rId31"/>
            </p:custDataLst>
          </p:nvPr>
        </p:nvSpPr>
        <p:spPr>
          <a:xfrm>
            <a:off x="9170966" y="393305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7</a:t>
            </a:r>
            <a:endParaRPr lang="fr-CA" sz="2000">
              <a:solidFill>
                <a:prstClr val="white"/>
              </a:solidFill>
            </a:endParaRPr>
          </a:p>
        </p:txBody>
      </p:sp>
      <p:sp>
        <p:nvSpPr>
          <p:cNvPr id="41" name="Ellipse 40"/>
          <p:cNvSpPr/>
          <p:nvPr>
            <p:custDataLst>
              <p:tags r:id="rId32"/>
            </p:custDataLst>
          </p:nvPr>
        </p:nvSpPr>
        <p:spPr>
          <a:xfrm>
            <a:off x="7518776" y="3590801"/>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8</a:t>
            </a:r>
            <a:endParaRPr lang="fr-CA" sz="2000">
              <a:solidFill>
                <a:prstClr val="white"/>
              </a:solidFill>
            </a:endParaRPr>
          </a:p>
        </p:txBody>
      </p:sp>
    </p:spTree>
    <p:custDataLst>
      <p:tags r:id="rId1"/>
    </p:custDataLst>
    <p:extLst>
      <p:ext uri="{BB962C8B-B14F-4D97-AF65-F5344CB8AC3E}">
        <p14:creationId xmlns:p14="http://schemas.microsoft.com/office/powerpoint/2010/main" val="1116539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7EBEE4AD-9A9D-4D25-9596-01A2BAD36E6A}"/>
              </a:ext>
            </a:extLst>
          </p:cNvPr>
          <p:cNvSpPr>
            <a:spLocks noGrp="1"/>
          </p:cNvSpPr>
          <p:nvPr>
            <p:ph type="ftr" sz="quarter" idx="10"/>
          </p:nvPr>
        </p:nvSpPr>
        <p:spPr/>
        <p:txBody>
          <a:bodyPr/>
          <a:lstStyle/>
          <a:p>
            <a:r>
              <a:rPr lang="en-US"/>
              <a:t>Rio Tinto  |  © 2021</a:t>
            </a:r>
          </a:p>
        </p:txBody>
      </p:sp>
      <p:sp>
        <p:nvSpPr>
          <p:cNvPr id="3" name="Espace réservé du numéro de diapositive 2">
            <a:extLst>
              <a:ext uri="{FF2B5EF4-FFF2-40B4-BE49-F238E27FC236}">
                <a16:creationId xmlns:a16="http://schemas.microsoft.com/office/drawing/2014/main" id="{C8D48186-1CE1-493B-82B0-E787B212B1AD}"/>
              </a:ext>
            </a:extLst>
          </p:cNvPr>
          <p:cNvSpPr>
            <a:spLocks noGrp="1"/>
          </p:cNvSpPr>
          <p:nvPr>
            <p:ph type="sldNum" sz="quarter" idx="4"/>
            <p:custDataLst>
              <p:tags r:id="rId2"/>
            </p:custDataLst>
          </p:nvPr>
        </p:nvSpPr>
        <p:spPr/>
        <p:txBody>
          <a:bodyPr/>
          <a:lstStyle/>
          <a:p>
            <a:fld id="{F624A8C7-D029-401D-A8B1-18FF118BE1BB}" type="slidenum">
              <a:rPr lang="fr-CA" smtClean="0"/>
              <a:pPr/>
              <a:t>15</a:t>
            </a:fld>
            <a:endParaRPr lang="fr-CA"/>
          </a:p>
        </p:txBody>
      </p:sp>
      <p:sp>
        <p:nvSpPr>
          <p:cNvPr id="2" name="Titre 1"/>
          <p:cNvSpPr>
            <a:spLocks noGrp="1"/>
          </p:cNvSpPr>
          <p:nvPr>
            <p:ph type="title"/>
            <p:custDataLst>
              <p:tags r:id="rId3"/>
            </p:custDataLst>
          </p:nvPr>
        </p:nvSpPr>
        <p:spPr/>
        <p:txBody>
          <a:bodyPr/>
          <a:lstStyle/>
          <a:p>
            <a:r>
              <a:rPr lang="fr-CA"/>
              <a:t>Aluminerie Arvida (AP60)</a:t>
            </a:r>
          </a:p>
        </p:txBody>
      </p:sp>
      <p:sp>
        <p:nvSpPr>
          <p:cNvPr id="10" name="Espace réservé du texte 9">
            <a:extLst>
              <a:ext uri="{FF2B5EF4-FFF2-40B4-BE49-F238E27FC236}">
                <a16:creationId xmlns:a16="http://schemas.microsoft.com/office/drawing/2014/main" id="{CE065852-45A5-4952-A9AF-BA6C1A252669}"/>
              </a:ext>
            </a:extLst>
          </p:cNvPr>
          <p:cNvSpPr>
            <a:spLocks noGrp="1"/>
          </p:cNvSpPr>
          <p:nvPr>
            <p:ph type="body" sz="quarter" idx="22"/>
          </p:nvPr>
        </p:nvSpPr>
        <p:spPr/>
        <p:txBody>
          <a:bodyPr/>
          <a:lstStyle/>
          <a:p>
            <a:pPr marL="0" indent="0">
              <a:buNone/>
            </a:pPr>
            <a:r>
              <a:rPr lang="fr-CA" b="1"/>
              <a:t>Électrolyse</a:t>
            </a:r>
          </a:p>
          <a:p>
            <a:r>
              <a:rPr lang="fr-CA" sz="2000" b="1"/>
              <a:t>AP60</a:t>
            </a:r>
            <a:r>
              <a:rPr lang="fr-CA" sz="2000"/>
              <a:t> signifie que le centre d’électrolyse utilise la technologie </a:t>
            </a:r>
            <a:r>
              <a:rPr lang="fr-CA" sz="2000" b="1"/>
              <a:t>A</a:t>
            </a:r>
            <a:r>
              <a:rPr lang="fr-CA" sz="2000"/>
              <a:t>luminium </a:t>
            </a:r>
            <a:r>
              <a:rPr lang="fr-CA" sz="2000" b="1"/>
              <a:t>P</a:t>
            </a:r>
            <a:r>
              <a:rPr lang="fr-CA" sz="2000"/>
              <a:t>echiney et qu’il a une capacité de </a:t>
            </a:r>
            <a:r>
              <a:rPr lang="fr-CA" sz="2000" b="1"/>
              <a:t>600 000 </a:t>
            </a:r>
            <a:r>
              <a:rPr lang="fr-CA" sz="2000"/>
              <a:t>ampères.</a:t>
            </a:r>
          </a:p>
          <a:p>
            <a:r>
              <a:rPr lang="fr-CA" sz="2000"/>
              <a:t>Il est composé de 38 cuves avec 24 anodes chacune qui produisent près de 60 000 tonnes par an.</a:t>
            </a:r>
          </a:p>
        </p:txBody>
      </p:sp>
      <p:sp>
        <p:nvSpPr>
          <p:cNvPr id="24" name="ZoneTexte 23"/>
          <p:cNvSpPr txBox="1"/>
          <p:nvPr>
            <p:custDataLst>
              <p:tags r:id="rId4"/>
            </p:custDataLst>
          </p:nvPr>
        </p:nvSpPr>
        <p:spPr>
          <a:xfrm>
            <a:off x="6513777" y="3401007"/>
            <a:ext cx="4383926" cy="369332"/>
          </a:xfrm>
          <a:prstGeom prst="rect">
            <a:avLst/>
          </a:prstGeom>
          <a:noFill/>
        </p:spPr>
        <p:txBody>
          <a:bodyPr wrap="square" rtlCol="0">
            <a:spAutoFit/>
          </a:bodyPr>
          <a:lstStyle/>
          <a:p>
            <a:pPr algn="ctr"/>
            <a:r>
              <a:rPr lang="fr-CA" b="1">
                <a:solidFill>
                  <a:schemeClr val="accent6"/>
                </a:solidFill>
                <a:ea typeface="Arial" pitchFamily="-111" charset="0"/>
                <a:cs typeface="Arial"/>
              </a:rPr>
              <a:t>Anodes</a:t>
            </a:r>
          </a:p>
        </p:txBody>
      </p:sp>
      <p:sp>
        <p:nvSpPr>
          <p:cNvPr id="26" name="ZoneTexte 25"/>
          <p:cNvSpPr txBox="1"/>
          <p:nvPr>
            <p:custDataLst>
              <p:tags r:id="rId5"/>
            </p:custDataLst>
          </p:nvPr>
        </p:nvSpPr>
        <p:spPr>
          <a:xfrm>
            <a:off x="1208209" y="3401007"/>
            <a:ext cx="4383451" cy="369332"/>
          </a:xfrm>
          <a:prstGeom prst="rect">
            <a:avLst/>
          </a:prstGeom>
          <a:noFill/>
        </p:spPr>
        <p:txBody>
          <a:bodyPr wrap="square" rtlCol="0">
            <a:spAutoFit/>
          </a:bodyPr>
          <a:lstStyle/>
          <a:p>
            <a:pPr algn="ctr"/>
            <a:r>
              <a:rPr lang="fr-CA" b="1">
                <a:solidFill>
                  <a:schemeClr val="accent6"/>
                </a:solidFill>
                <a:ea typeface="Arial" pitchFamily="-111" charset="0"/>
                <a:cs typeface="Arial"/>
              </a:rPr>
              <a:t>Cuves</a:t>
            </a:r>
          </a:p>
        </p:txBody>
      </p:sp>
      <p:pic>
        <p:nvPicPr>
          <p:cNvPr id="2050" name="Picture 2" descr="C:\MyLocalData\Marie-Pierre.Gagne\Pictures\AAR_CT_AP60_Officielle-001.jpg"/>
          <p:cNvPicPr>
            <a:picLocks noChangeAspect="1" noChangeArrowheads="1"/>
          </p:cNvPicPr>
          <p:nvPr>
            <p:custDataLst>
              <p:tags r:id="rId6"/>
            </p:custDataLst>
          </p:nvPr>
        </p:nvPicPr>
        <p:blipFill>
          <a:blip r:embed="rId10" cstate="email">
            <a:extLst>
              <a:ext uri="{28A0092B-C50C-407E-A947-70E740481C1C}">
                <a14:useLocalDpi xmlns:a14="http://schemas.microsoft.com/office/drawing/2010/main"/>
              </a:ext>
            </a:extLst>
          </a:blip>
          <a:srcRect/>
          <a:stretch>
            <a:fillRect/>
          </a:stretch>
        </p:blipFill>
        <p:spPr bwMode="auto">
          <a:xfrm>
            <a:off x="1208210" y="3767554"/>
            <a:ext cx="4383451" cy="24664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Marie-Pierre.Gagne\AppData\Local\Microsoft\Windows\Temporary Internet Files\Content.IE5\PZZ5O1I8\Sag_Ap60_Carb 149.jpg"/>
          <p:cNvPicPr>
            <a:picLocks noChangeAspect="1" noChangeArrowheads="1"/>
          </p:cNvPicPr>
          <p:nvPr>
            <p:custDataLst>
              <p:tags r:id="rId7"/>
            </p:custDataLst>
          </p:nvPr>
        </p:nvPicPr>
        <p:blipFill>
          <a:blip r:embed="rId11" cstate="email">
            <a:extLst>
              <a:ext uri="{28A0092B-C50C-407E-A947-70E740481C1C}">
                <a14:useLocalDpi xmlns:a14="http://schemas.microsoft.com/office/drawing/2010/main"/>
              </a:ext>
            </a:extLst>
          </a:blip>
          <a:srcRect/>
          <a:stretch>
            <a:fillRect/>
          </a:stretch>
        </p:blipFill>
        <p:spPr bwMode="auto">
          <a:xfrm>
            <a:off x="6513778" y="3767554"/>
            <a:ext cx="4383926" cy="246595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0439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6E38F63C-EF40-40E2-8A8D-8089F50CC78C}"/>
              </a:ext>
            </a:extLst>
          </p:cNvPr>
          <p:cNvSpPr>
            <a:spLocks noGrp="1"/>
          </p:cNvSpPr>
          <p:nvPr>
            <p:ph type="ftr" sz="quarter" idx="10"/>
          </p:nvPr>
        </p:nvSpPr>
        <p:spPr/>
        <p:txBody>
          <a:bodyPr/>
          <a:lstStyle/>
          <a:p>
            <a:r>
              <a:rPr lang="en-US"/>
              <a:t>Rio Tinto  |  © 2021</a:t>
            </a:r>
          </a:p>
        </p:txBody>
      </p:sp>
      <p:sp>
        <p:nvSpPr>
          <p:cNvPr id="2" name="Espace réservé du numéro de diapositive 1">
            <a:extLst>
              <a:ext uri="{FF2B5EF4-FFF2-40B4-BE49-F238E27FC236}">
                <a16:creationId xmlns:a16="http://schemas.microsoft.com/office/drawing/2014/main" id="{6DAF512D-2F06-4695-AC22-0EF7055DA3FA}"/>
              </a:ext>
            </a:extLst>
          </p:cNvPr>
          <p:cNvSpPr>
            <a:spLocks noGrp="1"/>
          </p:cNvSpPr>
          <p:nvPr>
            <p:ph type="sldNum" sz="quarter" idx="4"/>
            <p:custDataLst>
              <p:tags r:id="rId2"/>
            </p:custDataLst>
          </p:nvPr>
        </p:nvSpPr>
        <p:spPr/>
        <p:txBody>
          <a:bodyPr/>
          <a:lstStyle/>
          <a:p>
            <a:fld id="{E7BD8B66-56F5-4D08-AB66-AB4140B43C9D}" type="slidenum">
              <a:rPr lang="fr-CA" altLang="fr-FR"/>
              <a:pPr/>
              <a:t>16</a:t>
            </a:fld>
            <a:endParaRPr lang="fr-CA" altLang="fr-FR"/>
          </a:p>
        </p:txBody>
      </p:sp>
      <p:sp>
        <p:nvSpPr>
          <p:cNvPr id="4" name="Titre 3"/>
          <p:cNvSpPr>
            <a:spLocks noGrp="1"/>
          </p:cNvSpPr>
          <p:nvPr>
            <p:ph type="title"/>
            <p:custDataLst>
              <p:tags r:id="rId3"/>
            </p:custDataLst>
          </p:nvPr>
        </p:nvSpPr>
        <p:spPr/>
        <p:txBody>
          <a:bodyPr/>
          <a:lstStyle/>
          <a:p>
            <a:r>
              <a:rPr lang="fr-CA"/>
              <a:t>Centre de coulée 45</a:t>
            </a:r>
          </a:p>
        </p:txBody>
      </p:sp>
      <p:sp>
        <p:nvSpPr>
          <p:cNvPr id="11" name="Espace réservé du contenu 10"/>
          <p:cNvSpPr>
            <a:spLocks noGrp="1"/>
          </p:cNvSpPr>
          <p:nvPr>
            <p:ph type="body" sz="quarter" idx="22"/>
            <p:custDataLst>
              <p:tags r:id="rId4"/>
            </p:custDataLst>
          </p:nvPr>
        </p:nvSpPr>
        <p:spPr/>
        <p:txBody>
          <a:bodyPr/>
          <a:lstStyle/>
          <a:p>
            <a:r>
              <a:rPr lang="fr-CA" altLang="fr-FR" sz="2000"/>
              <a:t>Construit en 1980 avec la technologie de coulée </a:t>
            </a:r>
            <a:r>
              <a:rPr lang="fr-CA" altLang="fr-FR" sz="2000" err="1"/>
              <a:t>AMIM</a:t>
            </a:r>
            <a:r>
              <a:rPr lang="fr-CA" altLang="fr-FR" sz="2000"/>
              <a:t>.</a:t>
            </a:r>
          </a:p>
          <a:p>
            <a:r>
              <a:rPr lang="fr-CA" altLang="fr-FR" sz="2000"/>
              <a:t>Le centre de coulée a changé en 2017 pour la technologie </a:t>
            </a:r>
            <a:r>
              <a:rPr lang="fr-CA" altLang="fr-FR" sz="2000" err="1"/>
              <a:t>Hycast</a:t>
            </a:r>
            <a:r>
              <a:rPr lang="fr-CA" altLang="fr-FR" sz="2000"/>
              <a:t>.</a:t>
            </a:r>
          </a:p>
          <a:p>
            <a:r>
              <a:rPr lang="fr-CA" altLang="fr-FR" sz="2000"/>
              <a:t>Les billettes sont principalement destinées aux marchés de la construction et de l’automobile.</a:t>
            </a:r>
          </a:p>
          <a:p>
            <a:r>
              <a:rPr lang="fr-CA" altLang="fr-FR" sz="2000"/>
              <a:t>Capacité annuelle : 150 000 </a:t>
            </a:r>
            <a:r>
              <a:rPr lang="fr-CA" altLang="fr-FR" sz="2000" err="1"/>
              <a:t>tm</a:t>
            </a:r>
            <a:r>
              <a:rPr lang="fr-CA" altLang="fr-FR" sz="2000"/>
              <a:t>.</a:t>
            </a:r>
          </a:p>
        </p:txBody>
      </p:sp>
      <p:pic>
        <p:nvPicPr>
          <p:cNvPr id="5" name="Picture 2"/>
          <p:cNvPicPr>
            <a:picLocks noChangeAspect="1" noChangeArrowheads="1"/>
          </p:cNvPicPr>
          <p:nvPr>
            <p:custDataLst>
              <p:tags r:id="rId5"/>
            </p:custDataLst>
          </p:nvPr>
        </p:nvPicPr>
        <p:blipFill rotWithShape="1">
          <a:blip r:embed="rId10" cstate="email">
            <a:extLst>
              <a:ext uri="{28A0092B-C50C-407E-A947-70E740481C1C}">
                <a14:useLocalDpi xmlns:a14="http://schemas.microsoft.com/office/drawing/2010/main"/>
              </a:ext>
            </a:extLst>
          </a:blip>
          <a:srcRect/>
          <a:stretch/>
        </p:blipFill>
        <p:spPr bwMode="auto">
          <a:xfrm>
            <a:off x="687652" y="3429000"/>
            <a:ext cx="3401480" cy="2614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9" descr="ExpeÌ_dition_CouleÌ_e-Arv_02"/>
          <p:cNvPicPr>
            <a:picLocks noChangeAspect="1" noChangeArrowheads="1"/>
          </p:cNvPicPr>
          <p:nvPr>
            <p:custDataLst>
              <p:tags r:id="rId6"/>
            </p:custDataLst>
          </p:nvPr>
        </p:nvPicPr>
        <p:blipFill rotWithShape="1">
          <a:blip r:embed="rId11" cstate="email">
            <a:extLst>
              <a:ext uri="{28A0092B-C50C-407E-A947-70E740481C1C}">
                <a14:useLocalDpi xmlns:a14="http://schemas.microsoft.com/office/drawing/2010/main"/>
              </a:ext>
            </a:extLst>
          </a:blip>
          <a:srcRect/>
          <a:stretch/>
        </p:blipFill>
        <p:spPr bwMode="auto">
          <a:xfrm>
            <a:off x="9356330" y="3429000"/>
            <a:ext cx="1729756" cy="261452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 name="Image 5"/>
          <p:cNvPicPr>
            <a:picLocks noChangeAspect="1"/>
          </p:cNvPicPr>
          <p:nvPr>
            <p:custDataLst>
              <p:tags r:id="rId7"/>
            </p:custDataLst>
          </p:nvPr>
        </p:nvPicPr>
        <p:blipFill rotWithShape="1">
          <a:blip r:embed="rId12" cstate="email">
            <a:extLst>
              <a:ext uri="{28A0092B-C50C-407E-A947-70E740481C1C}">
                <a14:useLocalDpi xmlns:a14="http://schemas.microsoft.com/office/drawing/2010/main"/>
              </a:ext>
            </a:extLst>
          </a:blip>
          <a:srcRect/>
          <a:stretch/>
        </p:blipFill>
        <p:spPr bwMode="auto">
          <a:xfrm>
            <a:off x="4380903" y="3429000"/>
            <a:ext cx="4646333" cy="2614524"/>
          </a:xfrm>
          <a:prstGeom prst="rect">
            <a:avLst/>
          </a:prstGeom>
          <a:ln>
            <a:noFill/>
          </a:ln>
          <a:effectLst/>
          <a:extLs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06697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pied de page 8">
            <a:extLst>
              <a:ext uri="{FF2B5EF4-FFF2-40B4-BE49-F238E27FC236}">
                <a16:creationId xmlns:a16="http://schemas.microsoft.com/office/drawing/2014/main" id="{97D948FB-FA6B-4536-911A-A988FADFAE1B}"/>
              </a:ext>
            </a:extLst>
          </p:cNvPr>
          <p:cNvSpPr>
            <a:spLocks noGrp="1"/>
          </p:cNvSpPr>
          <p:nvPr>
            <p:ph type="ftr" sz="quarter" idx="10"/>
          </p:nvPr>
        </p:nvSpPr>
        <p:spPr/>
        <p:txBody>
          <a:bodyPr/>
          <a:lstStyle/>
          <a:p>
            <a:r>
              <a:rPr lang="en-GB"/>
              <a:t>Rio Tinto  |  © 2021</a:t>
            </a:r>
          </a:p>
        </p:txBody>
      </p:sp>
      <p:sp>
        <p:nvSpPr>
          <p:cNvPr id="3" name="Espace réservé du numéro de diapositive 2">
            <a:extLst>
              <a:ext uri="{FF2B5EF4-FFF2-40B4-BE49-F238E27FC236}">
                <a16:creationId xmlns:a16="http://schemas.microsoft.com/office/drawing/2014/main" id="{9C0F73A0-0945-4838-8645-33A0BFC76C23}"/>
              </a:ext>
            </a:extLst>
          </p:cNvPr>
          <p:cNvSpPr>
            <a:spLocks noGrp="1"/>
          </p:cNvSpPr>
          <p:nvPr>
            <p:ph type="sldNum" sz="quarter" idx="4"/>
            <p:custDataLst>
              <p:tags r:id="rId2"/>
            </p:custDataLst>
          </p:nvPr>
        </p:nvSpPr>
        <p:spPr/>
        <p:txBody>
          <a:bodyPr/>
          <a:lstStyle/>
          <a:p>
            <a:fld id="{3C14C88E-15EB-40C3-A15E-E1271963FF4D}" type="slidenum">
              <a:rPr lang="fr-CA" altLang="fr-FR"/>
              <a:pPr/>
              <a:t>17</a:t>
            </a:fld>
            <a:endParaRPr lang="fr-CA" altLang="fr-FR"/>
          </a:p>
        </p:txBody>
      </p:sp>
      <p:sp>
        <p:nvSpPr>
          <p:cNvPr id="2" name="Titre 1"/>
          <p:cNvSpPr>
            <a:spLocks noGrp="1"/>
          </p:cNvSpPr>
          <p:nvPr>
            <p:ph type="title"/>
            <p:custDataLst>
              <p:tags r:id="rId3"/>
            </p:custDataLst>
          </p:nvPr>
        </p:nvSpPr>
        <p:spPr/>
        <p:txBody>
          <a:bodyPr/>
          <a:lstStyle/>
          <a:p>
            <a:r>
              <a:rPr lang="fr-CA" err="1"/>
              <a:t>PLS</a:t>
            </a:r>
            <a:r>
              <a:rPr lang="fr-CA"/>
              <a:t> et Dubuc</a:t>
            </a:r>
          </a:p>
        </p:txBody>
      </p:sp>
      <p:sp>
        <p:nvSpPr>
          <p:cNvPr id="10" name="Rectangle 9"/>
          <p:cNvSpPr/>
          <p:nvPr>
            <p:custDataLst>
              <p:tags r:id="rId4"/>
            </p:custDataLst>
          </p:nvPr>
        </p:nvSpPr>
        <p:spPr>
          <a:xfrm>
            <a:off x="1822243" y="4234688"/>
            <a:ext cx="1440000" cy="43033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Atelier moules</a:t>
            </a:r>
          </a:p>
        </p:txBody>
      </p:sp>
      <p:sp>
        <p:nvSpPr>
          <p:cNvPr id="11" name="Ellipse 10"/>
          <p:cNvSpPr/>
          <p:nvPr>
            <p:custDataLst>
              <p:tags r:id="rId5"/>
            </p:custDataLst>
          </p:nvPr>
        </p:nvSpPr>
        <p:spPr>
          <a:xfrm>
            <a:off x="1640388" y="4234686"/>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6</a:t>
            </a:r>
          </a:p>
        </p:txBody>
      </p:sp>
      <p:sp>
        <p:nvSpPr>
          <p:cNvPr id="12" name="Rectangle 11"/>
          <p:cNvSpPr/>
          <p:nvPr>
            <p:custDataLst>
              <p:tags r:id="rId6"/>
            </p:custDataLst>
          </p:nvPr>
        </p:nvSpPr>
        <p:spPr>
          <a:xfrm>
            <a:off x="1822243" y="1172028"/>
            <a:ext cx="1440000" cy="45747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Bureau principal</a:t>
            </a:r>
          </a:p>
        </p:txBody>
      </p:sp>
      <p:sp>
        <p:nvSpPr>
          <p:cNvPr id="13" name="Rectangle 12"/>
          <p:cNvSpPr/>
          <p:nvPr>
            <p:custDataLst>
              <p:tags r:id="rId7"/>
            </p:custDataLst>
          </p:nvPr>
        </p:nvSpPr>
        <p:spPr>
          <a:xfrm>
            <a:off x="1822243" y="1750285"/>
            <a:ext cx="1440000" cy="47182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Laboratoire</a:t>
            </a:r>
          </a:p>
        </p:txBody>
      </p:sp>
      <p:sp>
        <p:nvSpPr>
          <p:cNvPr id="16" name="Rectangle 15"/>
          <p:cNvSpPr/>
          <p:nvPr>
            <p:custDataLst>
              <p:tags r:id="rId8"/>
            </p:custDataLst>
          </p:nvPr>
        </p:nvSpPr>
        <p:spPr>
          <a:xfrm>
            <a:off x="1822243" y="2328542"/>
            <a:ext cx="1440000" cy="552399"/>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Atelier mécanique</a:t>
            </a:r>
          </a:p>
        </p:txBody>
      </p:sp>
      <p:sp>
        <p:nvSpPr>
          <p:cNvPr id="17" name="Ellipse 16"/>
          <p:cNvSpPr/>
          <p:nvPr>
            <p:custDataLst>
              <p:tags r:id="rId9"/>
            </p:custDataLst>
          </p:nvPr>
        </p:nvSpPr>
        <p:spPr>
          <a:xfrm>
            <a:off x="1640388" y="2334938"/>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3</a:t>
            </a:r>
          </a:p>
        </p:txBody>
      </p:sp>
      <p:sp>
        <p:nvSpPr>
          <p:cNvPr id="19" name="Rectangle 18"/>
          <p:cNvSpPr/>
          <p:nvPr>
            <p:custDataLst>
              <p:tags r:id="rId10"/>
            </p:custDataLst>
          </p:nvPr>
        </p:nvSpPr>
        <p:spPr>
          <a:xfrm>
            <a:off x="1822243" y="3634663"/>
            <a:ext cx="1440000" cy="49322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300" b="1">
              <a:solidFill>
                <a:srgbClr val="000000"/>
              </a:solidFill>
            </a:endParaRPr>
          </a:p>
        </p:txBody>
      </p:sp>
      <p:sp>
        <p:nvSpPr>
          <p:cNvPr id="20" name="Rectangle 19"/>
          <p:cNvSpPr/>
          <p:nvPr>
            <p:custDataLst>
              <p:tags r:id="rId11"/>
            </p:custDataLst>
          </p:nvPr>
        </p:nvSpPr>
        <p:spPr>
          <a:xfrm>
            <a:off x="1822243" y="4783915"/>
            <a:ext cx="1440000" cy="432656"/>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Coulée Dubuc</a:t>
            </a:r>
          </a:p>
        </p:txBody>
      </p:sp>
      <p:sp>
        <p:nvSpPr>
          <p:cNvPr id="21" name="Rectangle 20"/>
          <p:cNvSpPr/>
          <p:nvPr>
            <p:custDataLst>
              <p:tags r:id="rId12"/>
            </p:custDataLst>
          </p:nvPr>
        </p:nvSpPr>
        <p:spPr>
          <a:xfrm>
            <a:off x="1822243" y="2969322"/>
            <a:ext cx="1440000" cy="57606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Secteur des poudres</a:t>
            </a:r>
          </a:p>
        </p:txBody>
      </p:sp>
      <p:sp>
        <p:nvSpPr>
          <p:cNvPr id="22" name="Ellipse 21"/>
          <p:cNvSpPr/>
          <p:nvPr>
            <p:custDataLst>
              <p:tags r:id="rId13"/>
            </p:custDataLst>
          </p:nvPr>
        </p:nvSpPr>
        <p:spPr>
          <a:xfrm>
            <a:off x="1640388" y="1154098"/>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1</a:t>
            </a:r>
            <a:endParaRPr lang="fr-CA">
              <a:solidFill>
                <a:prstClr val="white"/>
              </a:solidFill>
            </a:endParaRPr>
          </a:p>
        </p:txBody>
      </p:sp>
      <p:sp>
        <p:nvSpPr>
          <p:cNvPr id="23" name="Ellipse 22"/>
          <p:cNvSpPr/>
          <p:nvPr>
            <p:custDataLst>
              <p:tags r:id="rId14"/>
            </p:custDataLst>
          </p:nvPr>
        </p:nvSpPr>
        <p:spPr>
          <a:xfrm>
            <a:off x="1640388" y="1755457"/>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2</a:t>
            </a:r>
            <a:endParaRPr lang="fr-CA" sz="2000">
              <a:solidFill>
                <a:prstClr val="white"/>
              </a:solidFill>
            </a:endParaRPr>
          </a:p>
        </p:txBody>
      </p:sp>
      <p:sp>
        <p:nvSpPr>
          <p:cNvPr id="24" name="Ellipse 23"/>
          <p:cNvSpPr/>
          <p:nvPr>
            <p:custDataLst>
              <p:tags r:id="rId15"/>
            </p:custDataLst>
          </p:nvPr>
        </p:nvSpPr>
        <p:spPr>
          <a:xfrm>
            <a:off x="1640388" y="2959027"/>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4</a:t>
            </a:r>
            <a:endParaRPr lang="fr-CA">
              <a:solidFill>
                <a:prstClr val="white"/>
              </a:solidFill>
            </a:endParaRPr>
          </a:p>
        </p:txBody>
      </p:sp>
      <p:sp>
        <p:nvSpPr>
          <p:cNvPr id="25" name="Ellipse 24"/>
          <p:cNvSpPr/>
          <p:nvPr>
            <p:custDataLst>
              <p:tags r:id="rId16"/>
            </p:custDataLst>
          </p:nvPr>
        </p:nvSpPr>
        <p:spPr>
          <a:xfrm>
            <a:off x="1640388" y="3613877"/>
            <a:ext cx="279588" cy="2795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100">
                <a:solidFill>
                  <a:prstClr val="white"/>
                </a:solidFill>
              </a:rPr>
              <a:t>5</a:t>
            </a:r>
            <a:endParaRPr lang="fr-CA">
              <a:solidFill>
                <a:prstClr val="white"/>
              </a:solidFill>
            </a:endParaRPr>
          </a:p>
        </p:txBody>
      </p:sp>
      <p:sp>
        <p:nvSpPr>
          <p:cNvPr id="26" name="Ellipse 25"/>
          <p:cNvSpPr/>
          <p:nvPr>
            <p:custDataLst>
              <p:tags r:id="rId17"/>
            </p:custDataLst>
          </p:nvPr>
        </p:nvSpPr>
        <p:spPr>
          <a:xfrm>
            <a:off x="1640388" y="4783915"/>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7</a:t>
            </a:r>
            <a:endParaRPr lang="fr-CA" sz="2000">
              <a:solidFill>
                <a:prstClr val="white"/>
              </a:solidFill>
            </a:endParaRPr>
          </a:p>
        </p:txBody>
      </p:sp>
      <p:sp>
        <p:nvSpPr>
          <p:cNvPr id="27" name="Rectangle 26"/>
          <p:cNvSpPr/>
          <p:nvPr>
            <p:custDataLst>
              <p:tags r:id="rId18"/>
            </p:custDataLst>
          </p:nvPr>
        </p:nvSpPr>
        <p:spPr>
          <a:xfrm>
            <a:off x="1794696" y="5315854"/>
            <a:ext cx="1440000" cy="423226"/>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Coulée </a:t>
            </a:r>
            <a:r>
              <a:rPr lang="fr-CA" sz="1300" b="1" err="1">
                <a:solidFill>
                  <a:srgbClr val="000000"/>
                </a:solidFill>
              </a:rPr>
              <a:t>PLS</a:t>
            </a:r>
            <a:endParaRPr lang="fr-CA" sz="1300" b="1">
              <a:solidFill>
                <a:srgbClr val="000000"/>
              </a:solidFill>
            </a:endParaRPr>
          </a:p>
        </p:txBody>
      </p:sp>
      <p:sp>
        <p:nvSpPr>
          <p:cNvPr id="29" name="Ellipse 28"/>
          <p:cNvSpPr/>
          <p:nvPr>
            <p:custDataLst>
              <p:tags r:id="rId19"/>
            </p:custDataLst>
          </p:nvPr>
        </p:nvSpPr>
        <p:spPr>
          <a:xfrm>
            <a:off x="1682284" y="5297925"/>
            <a:ext cx="279588" cy="2795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8</a:t>
            </a:r>
            <a:endParaRPr lang="fr-CA" sz="2000">
              <a:solidFill>
                <a:prstClr val="white"/>
              </a:solidFill>
            </a:endParaRPr>
          </a:p>
        </p:txBody>
      </p:sp>
      <p:grpSp>
        <p:nvGrpSpPr>
          <p:cNvPr id="6" name="Groupe 5"/>
          <p:cNvGrpSpPr/>
          <p:nvPr>
            <p:custDataLst>
              <p:tags r:id="rId20"/>
            </p:custDataLst>
          </p:nvPr>
        </p:nvGrpSpPr>
        <p:grpSpPr>
          <a:xfrm>
            <a:off x="3335010" y="5815326"/>
            <a:ext cx="1547977" cy="471827"/>
            <a:chOff x="1761043" y="6179381"/>
            <a:chExt cx="1547977" cy="471827"/>
          </a:xfrm>
        </p:grpSpPr>
        <p:sp>
          <p:nvSpPr>
            <p:cNvPr id="28" name="Rectangle 27"/>
            <p:cNvSpPr/>
            <p:nvPr>
              <p:custDataLst>
                <p:tags r:id="rId37"/>
              </p:custDataLst>
            </p:nvPr>
          </p:nvSpPr>
          <p:spPr>
            <a:xfrm>
              <a:off x="1869020" y="6179381"/>
              <a:ext cx="1440000" cy="47182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Centre </a:t>
              </a:r>
              <a:br>
                <a:rPr lang="fr-CA" sz="1300" b="1">
                  <a:solidFill>
                    <a:srgbClr val="000000"/>
                  </a:solidFill>
                </a:rPr>
              </a:br>
              <a:r>
                <a:rPr lang="fr-CA" sz="1300" b="1">
                  <a:solidFill>
                    <a:srgbClr val="000000"/>
                  </a:solidFill>
                </a:rPr>
                <a:t>de sciage</a:t>
              </a:r>
            </a:p>
          </p:txBody>
        </p:sp>
        <p:sp>
          <p:nvSpPr>
            <p:cNvPr id="30" name="Ellipse 29"/>
            <p:cNvSpPr/>
            <p:nvPr>
              <p:custDataLst>
                <p:tags r:id="rId38"/>
              </p:custDataLst>
            </p:nvPr>
          </p:nvSpPr>
          <p:spPr>
            <a:xfrm>
              <a:off x="1761043" y="6213582"/>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prstClr val="white"/>
                  </a:solidFill>
                </a:rPr>
                <a:t>9</a:t>
              </a:r>
              <a:endParaRPr lang="fr-CA" sz="2000">
                <a:solidFill>
                  <a:prstClr val="white"/>
                </a:solidFill>
              </a:endParaRPr>
            </a:p>
          </p:txBody>
        </p:sp>
      </p:grpSp>
      <p:grpSp>
        <p:nvGrpSpPr>
          <p:cNvPr id="63" name="Groupe 62"/>
          <p:cNvGrpSpPr/>
          <p:nvPr>
            <p:custDataLst>
              <p:tags r:id="rId21"/>
            </p:custDataLst>
          </p:nvPr>
        </p:nvGrpSpPr>
        <p:grpSpPr>
          <a:xfrm>
            <a:off x="3442987" y="1271639"/>
            <a:ext cx="6941151" cy="3793921"/>
            <a:chOff x="1458961" y="1898099"/>
            <a:chExt cx="6514109" cy="3423973"/>
          </a:xfrm>
        </p:grpSpPr>
        <p:pic>
          <p:nvPicPr>
            <p:cNvPr id="64" name="Image 63"/>
            <p:cNvPicPr>
              <a:picLocks noChangeAspect="1"/>
            </p:cNvPicPr>
            <p:nvPr/>
          </p:nvPicPr>
          <p:blipFill rotWithShape="1">
            <a:blip r:embed="rId41" cstate="email">
              <a:extLst>
                <a:ext uri="{28A0092B-C50C-407E-A947-70E740481C1C}">
                  <a14:useLocalDpi xmlns:a14="http://schemas.microsoft.com/office/drawing/2010/main"/>
                </a:ext>
              </a:extLst>
            </a:blip>
            <a:srcRect/>
            <a:stretch/>
          </p:blipFill>
          <p:spPr>
            <a:xfrm>
              <a:off x="1458961" y="1898099"/>
              <a:ext cx="6514109" cy="3423973"/>
            </a:xfrm>
            <a:prstGeom prst="rect">
              <a:avLst/>
            </a:prstGeom>
            <a:ln>
              <a:solidFill>
                <a:srgbClr val="0099FF"/>
              </a:solidFill>
            </a:ln>
          </p:spPr>
        </p:pic>
        <p:sp>
          <p:nvSpPr>
            <p:cNvPr id="66" name="ZoneTexte 65"/>
            <p:cNvSpPr txBox="1"/>
            <p:nvPr/>
          </p:nvSpPr>
          <p:spPr>
            <a:xfrm>
              <a:off x="4575474" y="3787480"/>
              <a:ext cx="432620"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sp>
          <p:nvSpPr>
            <p:cNvPr id="67" name="ZoneTexte 66"/>
            <p:cNvSpPr txBox="1"/>
            <p:nvPr/>
          </p:nvSpPr>
          <p:spPr>
            <a:xfrm>
              <a:off x="3833521" y="3569188"/>
              <a:ext cx="261656"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sp>
          <p:nvSpPr>
            <p:cNvPr id="68" name="ZoneTexte 67"/>
            <p:cNvSpPr txBox="1"/>
            <p:nvPr/>
          </p:nvSpPr>
          <p:spPr>
            <a:xfrm>
              <a:off x="3701498" y="3351820"/>
              <a:ext cx="262851"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sp>
          <p:nvSpPr>
            <p:cNvPr id="69" name="ZoneTexte 68"/>
            <p:cNvSpPr txBox="1"/>
            <p:nvPr/>
          </p:nvSpPr>
          <p:spPr>
            <a:xfrm>
              <a:off x="5660752" y="4507673"/>
              <a:ext cx="276187"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sp>
          <p:nvSpPr>
            <p:cNvPr id="70" name="ZoneTexte 69"/>
            <p:cNvSpPr txBox="1"/>
            <p:nvPr/>
          </p:nvSpPr>
          <p:spPr>
            <a:xfrm>
              <a:off x="5645361" y="3717032"/>
              <a:ext cx="301597"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sp>
          <p:nvSpPr>
            <p:cNvPr id="71" name="ZoneTexte 70"/>
            <p:cNvSpPr txBox="1"/>
            <p:nvPr/>
          </p:nvSpPr>
          <p:spPr>
            <a:xfrm>
              <a:off x="5124474" y="3758623"/>
              <a:ext cx="320537"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sp>
          <p:nvSpPr>
            <p:cNvPr id="72" name="ZoneTexte 71"/>
            <p:cNvSpPr txBox="1"/>
            <p:nvPr/>
          </p:nvSpPr>
          <p:spPr>
            <a:xfrm>
              <a:off x="3279003" y="3818081"/>
              <a:ext cx="386388"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sp>
          <p:nvSpPr>
            <p:cNvPr id="73" name="ZoneTexte 72"/>
            <p:cNvSpPr txBox="1"/>
            <p:nvPr/>
          </p:nvSpPr>
          <p:spPr>
            <a:xfrm>
              <a:off x="5022182" y="3280338"/>
              <a:ext cx="405699"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cxnSp>
          <p:nvCxnSpPr>
            <p:cNvPr id="74" name="Connecteur droit 73"/>
            <p:cNvCxnSpPr/>
            <p:nvPr/>
          </p:nvCxnSpPr>
          <p:spPr>
            <a:xfrm flipV="1">
              <a:off x="1763688" y="3557991"/>
              <a:ext cx="0" cy="459587"/>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a:off x="1591213" y="3351820"/>
              <a:ext cx="443647" cy="0"/>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a:off x="1763688" y="3557991"/>
              <a:ext cx="542345" cy="0"/>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77" name="Connecteur droit 76"/>
            <p:cNvCxnSpPr/>
            <p:nvPr/>
          </p:nvCxnSpPr>
          <p:spPr>
            <a:xfrm flipV="1">
              <a:off x="1591213" y="3336350"/>
              <a:ext cx="0" cy="519526"/>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0" name="Connecteur droit 79"/>
            <p:cNvCxnSpPr/>
            <p:nvPr/>
          </p:nvCxnSpPr>
          <p:spPr>
            <a:xfrm>
              <a:off x="1763688" y="3557991"/>
              <a:ext cx="542345" cy="447073"/>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a:off x="1591213" y="3343054"/>
              <a:ext cx="172475" cy="214937"/>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2" name="Connecteur droit 81"/>
            <p:cNvCxnSpPr/>
            <p:nvPr/>
          </p:nvCxnSpPr>
          <p:spPr>
            <a:xfrm>
              <a:off x="1591213" y="3855876"/>
              <a:ext cx="172475" cy="161702"/>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3" name="Connecteur droit 82"/>
            <p:cNvCxnSpPr/>
            <p:nvPr/>
          </p:nvCxnSpPr>
          <p:spPr>
            <a:xfrm flipV="1">
              <a:off x="1763688" y="3557991"/>
              <a:ext cx="542345" cy="459587"/>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4" name="Connecteur droit 83"/>
            <p:cNvCxnSpPr/>
            <p:nvPr/>
          </p:nvCxnSpPr>
          <p:spPr>
            <a:xfrm flipV="1">
              <a:off x="1763688" y="4005064"/>
              <a:ext cx="542345" cy="12514"/>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5" name="Connecteur droit 84"/>
            <p:cNvCxnSpPr/>
            <p:nvPr/>
          </p:nvCxnSpPr>
          <p:spPr>
            <a:xfrm>
              <a:off x="2306033" y="3557991"/>
              <a:ext cx="0" cy="438082"/>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6" name="Connecteur droit 85"/>
            <p:cNvCxnSpPr/>
            <p:nvPr/>
          </p:nvCxnSpPr>
          <p:spPr>
            <a:xfrm>
              <a:off x="1591213" y="3351820"/>
              <a:ext cx="172475" cy="659501"/>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7" name="Connecteur droit 86"/>
            <p:cNvCxnSpPr/>
            <p:nvPr/>
          </p:nvCxnSpPr>
          <p:spPr>
            <a:xfrm flipV="1">
              <a:off x="1591213" y="3557991"/>
              <a:ext cx="172475" cy="297885"/>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8" name="Connecteur droit 87"/>
            <p:cNvCxnSpPr/>
            <p:nvPr/>
          </p:nvCxnSpPr>
          <p:spPr>
            <a:xfrm>
              <a:off x="2034860" y="3351820"/>
              <a:ext cx="0" cy="425212"/>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89" name="Connecteur droit 88"/>
            <p:cNvCxnSpPr/>
            <p:nvPr/>
          </p:nvCxnSpPr>
          <p:spPr>
            <a:xfrm>
              <a:off x="2034860" y="3343054"/>
              <a:ext cx="271173" cy="214937"/>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90" name="Connecteur droit 89"/>
            <p:cNvCxnSpPr/>
            <p:nvPr/>
          </p:nvCxnSpPr>
          <p:spPr>
            <a:xfrm>
              <a:off x="1619672" y="3351820"/>
              <a:ext cx="686361" cy="206171"/>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cxnSp>
          <p:nvCxnSpPr>
            <p:cNvPr id="91" name="Connecteur droit 90"/>
            <p:cNvCxnSpPr/>
            <p:nvPr/>
          </p:nvCxnSpPr>
          <p:spPr>
            <a:xfrm flipV="1">
              <a:off x="1763688" y="3351820"/>
              <a:ext cx="271172" cy="206171"/>
            </a:xfrm>
            <a:prstGeom prst="line">
              <a:avLst/>
            </a:prstGeom>
            <a:ln>
              <a:solidFill>
                <a:srgbClr val="007FFF"/>
              </a:solidFill>
            </a:ln>
          </p:spPr>
          <p:style>
            <a:lnRef idx="1">
              <a:schemeClr val="accent1"/>
            </a:lnRef>
            <a:fillRef idx="0">
              <a:schemeClr val="accent1"/>
            </a:fillRef>
            <a:effectRef idx="0">
              <a:schemeClr val="accent1"/>
            </a:effectRef>
            <a:fontRef idx="minor">
              <a:schemeClr val="tx1"/>
            </a:fontRef>
          </p:style>
        </p:cxnSp>
        <p:pic>
          <p:nvPicPr>
            <p:cNvPr id="92" name="Picture 2"/>
            <p:cNvPicPr>
              <a:picLocks noChangeAspect="1" noChangeArrowheads="1"/>
            </p:cNvPicPr>
            <p:nvPr/>
          </p:nvPicPr>
          <p:blipFill>
            <a:blip r:embed="rId42" cstate="email">
              <a:extLst>
                <a:ext uri="{28A0092B-C50C-407E-A947-70E740481C1C}">
                  <a14:useLocalDpi xmlns:a14="http://schemas.microsoft.com/office/drawing/2010/main"/>
                </a:ext>
              </a:extLst>
            </a:blip>
            <a:srcRect/>
            <a:stretch>
              <a:fillRect/>
            </a:stretch>
          </p:blipFill>
          <p:spPr bwMode="auto">
            <a:xfrm>
              <a:off x="1899274" y="3886202"/>
              <a:ext cx="63578" cy="124711"/>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93" name="ZoneTexte 92"/>
            <p:cNvSpPr txBox="1"/>
            <p:nvPr/>
          </p:nvSpPr>
          <p:spPr>
            <a:xfrm>
              <a:off x="1728213" y="3283229"/>
              <a:ext cx="405699" cy="333318"/>
            </a:xfrm>
            <a:prstGeom prst="rect">
              <a:avLst/>
            </a:prstGeom>
            <a:noFill/>
          </p:spPr>
          <p:txBody>
            <a:bodyPr wrap="square" rtlCol="0">
              <a:spAutoFit/>
            </a:bodyPr>
            <a:lstStyle/>
            <a:p>
              <a:pPr algn="ctr"/>
              <a:r>
                <a:rPr lang="fr-CA">
                  <a:solidFill>
                    <a:srgbClr val="000000"/>
                  </a:solidFill>
                  <a:sym typeface="Wingdings"/>
                </a:rPr>
                <a:t></a:t>
              </a:r>
              <a:endParaRPr lang="fr-CA">
                <a:solidFill>
                  <a:srgbClr val="000000"/>
                </a:solidFill>
              </a:endParaRPr>
            </a:p>
          </p:txBody>
        </p:sp>
      </p:grpSp>
      <p:grpSp>
        <p:nvGrpSpPr>
          <p:cNvPr id="5" name="Groupe 4"/>
          <p:cNvGrpSpPr/>
          <p:nvPr>
            <p:custDataLst>
              <p:tags r:id="rId22"/>
            </p:custDataLst>
          </p:nvPr>
        </p:nvGrpSpPr>
        <p:grpSpPr>
          <a:xfrm>
            <a:off x="4934799" y="5815326"/>
            <a:ext cx="1629643" cy="471827"/>
            <a:chOff x="3360832" y="6130068"/>
            <a:chExt cx="1629643" cy="471827"/>
          </a:xfrm>
        </p:grpSpPr>
        <p:sp>
          <p:nvSpPr>
            <p:cNvPr id="94" name="Rectangle 93"/>
            <p:cNvSpPr/>
            <p:nvPr>
              <p:custDataLst>
                <p:tags r:id="rId35"/>
              </p:custDataLst>
            </p:nvPr>
          </p:nvSpPr>
          <p:spPr>
            <a:xfrm>
              <a:off x="3550475" y="6130068"/>
              <a:ext cx="1440000" cy="47182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Traitement des eaux</a:t>
              </a:r>
            </a:p>
          </p:txBody>
        </p:sp>
        <p:sp>
          <p:nvSpPr>
            <p:cNvPr id="96" name="Ellipse 95"/>
            <p:cNvSpPr/>
            <p:nvPr>
              <p:custDataLst>
                <p:tags r:id="rId36"/>
              </p:custDataLst>
            </p:nvPr>
          </p:nvSpPr>
          <p:spPr>
            <a:xfrm>
              <a:off x="3396581" y="6169962"/>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000">
                <a:solidFill>
                  <a:prstClr val="white"/>
                </a:solidFill>
              </a:endParaRPr>
            </a:p>
          </p:txBody>
        </p:sp>
        <p:sp>
          <p:nvSpPr>
            <p:cNvPr id="4" name="ZoneTexte 3"/>
            <p:cNvSpPr txBox="1"/>
            <p:nvPr/>
          </p:nvSpPr>
          <p:spPr>
            <a:xfrm>
              <a:off x="3360832" y="6181590"/>
              <a:ext cx="420593" cy="261610"/>
            </a:xfrm>
            <a:prstGeom prst="rect">
              <a:avLst/>
            </a:prstGeom>
            <a:noFill/>
          </p:spPr>
          <p:txBody>
            <a:bodyPr wrap="square" rtlCol="0">
              <a:spAutoFit/>
            </a:bodyPr>
            <a:lstStyle/>
            <a:p>
              <a:r>
                <a:rPr lang="fr-CA" sz="1100">
                  <a:solidFill>
                    <a:prstClr val="white"/>
                  </a:solidFill>
                </a:rPr>
                <a:t>10</a:t>
              </a:r>
            </a:p>
          </p:txBody>
        </p:sp>
      </p:grpSp>
      <p:grpSp>
        <p:nvGrpSpPr>
          <p:cNvPr id="97" name="Groupe 96"/>
          <p:cNvGrpSpPr/>
          <p:nvPr>
            <p:custDataLst>
              <p:tags r:id="rId23"/>
            </p:custDataLst>
          </p:nvPr>
        </p:nvGrpSpPr>
        <p:grpSpPr>
          <a:xfrm>
            <a:off x="6696331" y="5815326"/>
            <a:ext cx="1582017" cy="471827"/>
            <a:chOff x="3408458" y="6130068"/>
            <a:chExt cx="1582017" cy="471827"/>
          </a:xfrm>
        </p:grpSpPr>
        <p:sp>
          <p:nvSpPr>
            <p:cNvPr id="98" name="Rectangle 97"/>
            <p:cNvSpPr/>
            <p:nvPr>
              <p:custDataLst>
                <p:tags r:id="rId33"/>
              </p:custDataLst>
            </p:nvPr>
          </p:nvSpPr>
          <p:spPr>
            <a:xfrm>
              <a:off x="3550475" y="6130068"/>
              <a:ext cx="1440000" cy="47182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Expédition</a:t>
              </a:r>
            </a:p>
          </p:txBody>
        </p:sp>
        <p:sp>
          <p:nvSpPr>
            <p:cNvPr id="99" name="Ellipse 98"/>
            <p:cNvSpPr/>
            <p:nvPr>
              <p:custDataLst>
                <p:tags r:id="rId34"/>
              </p:custDataLst>
            </p:nvPr>
          </p:nvSpPr>
          <p:spPr>
            <a:xfrm>
              <a:off x="3444206" y="6169962"/>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000">
                <a:solidFill>
                  <a:prstClr val="white"/>
                </a:solidFill>
              </a:endParaRPr>
            </a:p>
          </p:txBody>
        </p:sp>
        <p:sp>
          <p:nvSpPr>
            <p:cNvPr id="100" name="ZoneTexte 99"/>
            <p:cNvSpPr txBox="1"/>
            <p:nvPr/>
          </p:nvSpPr>
          <p:spPr>
            <a:xfrm>
              <a:off x="3408458" y="6181590"/>
              <a:ext cx="351084" cy="261610"/>
            </a:xfrm>
            <a:prstGeom prst="rect">
              <a:avLst/>
            </a:prstGeom>
            <a:noFill/>
          </p:spPr>
          <p:txBody>
            <a:bodyPr wrap="square" rtlCol="0">
              <a:spAutoFit/>
            </a:bodyPr>
            <a:lstStyle/>
            <a:p>
              <a:r>
                <a:rPr lang="fr-CA" sz="1100">
                  <a:solidFill>
                    <a:prstClr val="white"/>
                  </a:solidFill>
                </a:rPr>
                <a:t>11</a:t>
              </a:r>
            </a:p>
          </p:txBody>
        </p:sp>
      </p:grpSp>
      <p:grpSp>
        <p:nvGrpSpPr>
          <p:cNvPr id="101" name="Groupe 100"/>
          <p:cNvGrpSpPr/>
          <p:nvPr>
            <p:custDataLst>
              <p:tags r:id="rId24"/>
            </p:custDataLst>
          </p:nvPr>
        </p:nvGrpSpPr>
        <p:grpSpPr>
          <a:xfrm>
            <a:off x="8375079" y="5815326"/>
            <a:ext cx="1582017" cy="471827"/>
            <a:chOff x="3408458" y="6130068"/>
            <a:chExt cx="1582017" cy="471827"/>
          </a:xfrm>
        </p:grpSpPr>
        <p:sp>
          <p:nvSpPr>
            <p:cNvPr id="102" name="Rectangle 101"/>
            <p:cNvSpPr/>
            <p:nvPr>
              <p:custDataLst>
                <p:tags r:id="rId31"/>
              </p:custDataLst>
            </p:nvPr>
          </p:nvSpPr>
          <p:spPr>
            <a:xfrm>
              <a:off x="3550475" y="6130068"/>
              <a:ext cx="1440000" cy="47182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rgbClr val="000000"/>
                  </a:solidFill>
                </a:rPr>
                <a:t>Entrepôt</a:t>
              </a:r>
            </a:p>
          </p:txBody>
        </p:sp>
        <p:sp>
          <p:nvSpPr>
            <p:cNvPr id="103" name="Ellipse 102"/>
            <p:cNvSpPr/>
            <p:nvPr>
              <p:custDataLst>
                <p:tags r:id="rId32"/>
              </p:custDataLst>
            </p:nvPr>
          </p:nvSpPr>
          <p:spPr>
            <a:xfrm>
              <a:off x="3444206" y="6169962"/>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000">
                <a:solidFill>
                  <a:prstClr val="white"/>
                </a:solidFill>
              </a:endParaRPr>
            </a:p>
          </p:txBody>
        </p:sp>
        <p:sp>
          <p:nvSpPr>
            <p:cNvPr id="104" name="ZoneTexte 103"/>
            <p:cNvSpPr txBox="1"/>
            <p:nvPr/>
          </p:nvSpPr>
          <p:spPr>
            <a:xfrm>
              <a:off x="3408458" y="6181590"/>
              <a:ext cx="351084" cy="261610"/>
            </a:xfrm>
            <a:prstGeom prst="rect">
              <a:avLst/>
            </a:prstGeom>
            <a:noFill/>
          </p:spPr>
          <p:txBody>
            <a:bodyPr wrap="square" rtlCol="0">
              <a:spAutoFit/>
            </a:bodyPr>
            <a:lstStyle/>
            <a:p>
              <a:r>
                <a:rPr lang="fr-CA" sz="1100">
                  <a:solidFill>
                    <a:prstClr val="white"/>
                  </a:solidFill>
                </a:rPr>
                <a:t>12</a:t>
              </a:r>
            </a:p>
          </p:txBody>
        </p:sp>
      </p:grpSp>
      <p:grpSp>
        <p:nvGrpSpPr>
          <p:cNvPr id="106" name="Groupe 105"/>
          <p:cNvGrpSpPr/>
          <p:nvPr>
            <p:custDataLst>
              <p:tags r:id="rId25"/>
            </p:custDataLst>
          </p:nvPr>
        </p:nvGrpSpPr>
        <p:grpSpPr>
          <a:xfrm>
            <a:off x="8273900" y="1447453"/>
            <a:ext cx="351084" cy="279588"/>
            <a:chOff x="3408458" y="6169962"/>
            <a:chExt cx="351084" cy="279588"/>
          </a:xfrm>
        </p:grpSpPr>
        <p:sp>
          <p:nvSpPr>
            <p:cNvPr id="108" name="Ellipse 107"/>
            <p:cNvSpPr/>
            <p:nvPr>
              <p:custDataLst>
                <p:tags r:id="rId30"/>
              </p:custDataLst>
            </p:nvPr>
          </p:nvSpPr>
          <p:spPr>
            <a:xfrm>
              <a:off x="3444206" y="6169962"/>
              <a:ext cx="279588" cy="279588"/>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000">
                <a:solidFill>
                  <a:prstClr val="white"/>
                </a:solidFill>
              </a:endParaRPr>
            </a:p>
          </p:txBody>
        </p:sp>
        <p:sp>
          <p:nvSpPr>
            <p:cNvPr id="109" name="ZoneTexte 108"/>
            <p:cNvSpPr txBox="1"/>
            <p:nvPr/>
          </p:nvSpPr>
          <p:spPr>
            <a:xfrm>
              <a:off x="3408458" y="6181590"/>
              <a:ext cx="351084" cy="261610"/>
            </a:xfrm>
            <a:prstGeom prst="rect">
              <a:avLst/>
            </a:prstGeom>
            <a:noFill/>
          </p:spPr>
          <p:txBody>
            <a:bodyPr wrap="square" rtlCol="0">
              <a:spAutoFit/>
            </a:bodyPr>
            <a:lstStyle/>
            <a:p>
              <a:r>
                <a:rPr lang="fr-CA" sz="1100">
                  <a:solidFill>
                    <a:prstClr val="white"/>
                  </a:solidFill>
                </a:rPr>
                <a:t>12</a:t>
              </a:r>
            </a:p>
          </p:txBody>
        </p:sp>
      </p:grpSp>
      <p:grpSp>
        <p:nvGrpSpPr>
          <p:cNvPr id="110" name="Groupe 109"/>
          <p:cNvGrpSpPr/>
          <p:nvPr>
            <p:custDataLst>
              <p:tags r:id="rId26"/>
            </p:custDataLst>
          </p:nvPr>
        </p:nvGrpSpPr>
        <p:grpSpPr>
          <a:xfrm>
            <a:off x="6504622" y="2892007"/>
            <a:ext cx="351084" cy="230833"/>
            <a:chOff x="3398933" y="6155359"/>
            <a:chExt cx="351084" cy="211897"/>
          </a:xfrm>
        </p:grpSpPr>
        <p:sp>
          <p:nvSpPr>
            <p:cNvPr id="111" name="Ellipse 110"/>
            <p:cNvSpPr/>
            <p:nvPr>
              <p:custDataLst>
                <p:tags r:id="rId29"/>
              </p:custDataLst>
            </p:nvPr>
          </p:nvSpPr>
          <p:spPr>
            <a:xfrm>
              <a:off x="3444206" y="6169962"/>
              <a:ext cx="213912" cy="175271"/>
            </a:xfrm>
            <a:prstGeom prst="ellipse">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2000">
                <a:solidFill>
                  <a:prstClr val="white"/>
                </a:solidFill>
              </a:endParaRPr>
            </a:p>
          </p:txBody>
        </p:sp>
        <p:sp>
          <p:nvSpPr>
            <p:cNvPr id="112" name="ZoneTexte 111"/>
            <p:cNvSpPr txBox="1"/>
            <p:nvPr/>
          </p:nvSpPr>
          <p:spPr>
            <a:xfrm>
              <a:off x="3398933" y="6155359"/>
              <a:ext cx="351084" cy="211897"/>
            </a:xfrm>
            <a:prstGeom prst="rect">
              <a:avLst/>
            </a:prstGeom>
            <a:noFill/>
          </p:spPr>
          <p:txBody>
            <a:bodyPr wrap="square" rtlCol="0">
              <a:spAutoFit/>
            </a:bodyPr>
            <a:lstStyle/>
            <a:p>
              <a:r>
                <a:rPr lang="fr-CA" sz="900">
                  <a:solidFill>
                    <a:prstClr val="white"/>
                  </a:solidFill>
                </a:rPr>
                <a:t>11</a:t>
              </a:r>
            </a:p>
          </p:txBody>
        </p:sp>
      </p:grpSp>
      <p:sp>
        <p:nvSpPr>
          <p:cNvPr id="7" name="ZoneTexte 6"/>
          <p:cNvSpPr txBox="1"/>
          <p:nvPr>
            <p:custDataLst>
              <p:tags r:id="rId27"/>
            </p:custDataLst>
          </p:nvPr>
        </p:nvSpPr>
        <p:spPr>
          <a:xfrm>
            <a:off x="1884883" y="3735081"/>
            <a:ext cx="1314720" cy="292388"/>
          </a:xfrm>
          <a:prstGeom prst="rect">
            <a:avLst/>
          </a:prstGeom>
          <a:noFill/>
        </p:spPr>
        <p:txBody>
          <a:bodyPr wrap="square" rtlCol="0">
            <a:spAutoFit/>
          </a:bodyPr>
          <a:lstStyle/>
          <a:p>
            <a:pPr algn="ctr"/>
            <a:r>
              <a:rPr lang="fr-CA" sz="1300" b="1">
                <a:solidFill>
                  <a:srgbClr val="000000"/>
                </a:solidFill>
              </a:rPr>
              <a:t>Four </a:t>
            </a:r>
            <a:r>
              <a:rPr lang="fr-CA" sz="1300" b="1" err="1">
                <a:solidFill>
                  <a:srgbClr val="000000"/>
                </a:solidFill>
              </a:rPr>
              <a:t>PLS</a:t>
            </a:r>
            <a:endParaRPr lang="fr-CA" sz="1300" b="1">
              <a:solidFill>
                <a:srgbClr val="000000"/>
              </a:solidFill>
            </a:endParaRPr>
          </a:p>
        </p:txBody>
      </p:sp>
      <p:sp>
        <p:nvSpPr>
          <p:cNvPr id="78" name="ZoneTexte 3"/>
          <p:cNvSpPr txBox="1">
            <a:spLocks noChangeArrowheads="1"/>
          </p:cNvSpPr>
          <p:nvPr>
            <p:custDataLst>
              <p:tags r:id="rId28"/>
            </p:custDataLst>
          </p:nvPr>
        </p:nvSpPr>
        <p:spPr bwMode="auto">
          <a:xfrm>
            <a:off x="5353609" y="5168268"/>
            <a:ext cx="3119907" cy="369888"/>
          </a:xfrm>
          <a:prstGeom prst="rect">
            <a:avLst/>
          </a:prstGeom>
          <a:solidFill>
            <a:schemeClr val="bg1"/>
          </a:solidFill>
          <a:ln>
            <a:noFill/>
          </a:ln>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85000"/>
              </a:lnSpc>
            </a:pPr>
            <a:r>
              <a:rPr lang="fr-CA" altLang="fr-FR" sz="1400" b="1">
                <a:solidFill>
                  <a:srgbClr val="000000"/>
                </a:solidFill>
                <a:cs typeface="Arial" pitchFamily="34" charset="0"/>
              </a:rPr>
              <a:t>Centre de coulée</a:t>
            </a:r>
          </a:p>
          <a:p>
            <a:pPr algn="ctr">
              <a:lnSpc>
                <a:spcPct val="85000"/>
              </a:lnSpc>
            </a:pPr>
            <a:r>
              <a:rPr lang="fr-CA" altLang="fr-FR" sz="1400" b="1">
                <a:solidFill>
                  <a:srgbClr val="000000"/>
                </a:solidFill>
                <a:cs typeface="Arial" pitchFamily="34" charset="0"/>
              </a:rPr>
              <a:t>Dubuc produit spécialité (1980) </a:t>
            </a:r>
          </a:p>
        </p:txBody>
      </p:sp>
      <p:sp>
        <p:nvSpPr>
          <p:cNvPr id="79" name="Ellipse 78">
            <a:extLst>
              <a:ext uri="{FF2B5EF4-FFF2-40B4-BE49-F238E27FC236}">
                <a16:creationId xmlns:a16="http://schemas.microsoft.com/office/drawing/2014/main" id="{987BFCC9-7711-4AF1-9E74-72016D13D010}"/>
              </a:ext>
            </a:extLst>
          </p:cNvPr>
          <p:cNvSpPr/>
          <p:nvPr/>
        </p:nvSpPr>
        <p:spPr>
          <a:xfrm>
            <a:off x="5092088" y="2548782"/>
            <a:ext cx="180000" cy="180000"/>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fr-CA" sz="1000"/>
              <a:t>10</a:t>
            </a:r>
          </a:p>
        </p:txBody>
      </p:sp>
    </p:spTree>
    <p:custDataLst>
      <p:tags r:id="rId1"/>
    </p:custDataLst>
    <p:extLst>
      <p:ext uri="{BB962C8B-B14F-4D97-AF65-F5344CB8AC3E}">
        <p14:creationId xmlns:p14="http://schemas.microsoft.com/office/powerpoint/2010/main" val="133319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pied de page 17">
            <a:extLst>
              <a:ext uri="{FF2B5EF4-FFF2-40B4-BE49-F238E27FC236}">
                <a16:creationId xmlns:a16="http://schemas.microsoft.com/office/drawing/2014/main" id="{D666023E-42B0-4F53-AC83-00489B22ACC2}"/>
              </a:ext>
            </a:extLst>
          </p:cNvPr>
          <p:cNvSpPr>
            <a:spLocks noGrp="1"/>
          </p:cNvSpPr>
          <p:nvPr>
            <p:ph type="ftr" sz="quarter" idx="10"/>
          </p:nvPr>
        </p:nvSpPr>
        <p:spPr/>
        <p:txBody>
          <a:bodyPr/>
          <a:lstStyle/>
          <a:p>
            <a:r>
              <a:rPr lang="en-US"/>
              <a:t>Rio Tinto  |  © 2021</a:t>
            </a:r>
          </a:p>
        </p:txBody>
      </p:sp>
      <p:sp>
        <p:nvSpPr>
          <p:cNvPr id="9" name="Espace réservé du numéro de diapositive 8">
            <a:extLst>
              <a:ext uri="{FF2B5EF4-FFF2-40B4-BE49-F238E27FC236}">
                <a16:creationId xmlns:a16="http://schemas.microsoft.com/office/drawing/2014/main" id="{E7A4A2F9-5B34-41D9-B82D-E419B04F278F}"/>
              </a:ext>
            </a:extLst>
          </p:cNvPr>
          <p:cNvSpPr>
            <a:spLocks noGrp="1"/>
          </p:cNvSpPr>
          <p:nvPr>
            <p:ph type="sldNum" sz="quarter" idx="4"/>
            <p:custDataLst>
              <p:tags r:id="rId2"/>
            </p:custDataLst>
          </p:nvPr>
        </p:nvSpPr>
        <p:spPr/>
        <p:txBody>
          <a:bodyPr/>
          <a:lstStyle/>
          <a:p>
            <a:fld id="{E7BD8B66-56F5-4D08-AB66-AB4140B43C9D}" type="slidenum">
              <a:rPr lang="fr-CA" altLang="fr-FR"/>
              <a:pPr/>
              <a:t>18</a:t>
            </a:fld>
            <a:endParaRPr lang="fr-CA" altLang="fr-FR"/>
          </a:p>
        </p:txBody>
      </p:sp>
      <p:sp>
        <p:nvSpPr>
          <p:cNvPr id="4" name="Titre 3"/>
          <p:cNvSpPr>
            <a:spLocks noGrp="1"/>
          </p:cNvSpPr>
          <p:nvPr>
            <p:ph type="title"/>
            <p:custDataLst>
              <p:tags r:id="rId3"/>
            </p:custDataLst>
          </p:nvPr>
        </p:nvSpPr>
        <p:spPr/>
        <p:txBody>
          <a:bodyPr/>
          <a:lstStyle/>
          <a:p>
            <a:r>
              <a:rPr lang="fr-CA"/>
              <a:t>Dubuc</a:t>
            </a:r>
          </a:p>
        </p:txBody>
      </p:sp>
      <p:sp>
        <p:nvSpPr>
          <p:cNvPr id="2" name="Espace réservé du contenu 1"/>
          <p:cNvSpPr>
            <a:spLocks noGrp="1"/>
          </p:cNvSpPr>
          <p:nvPr>
            <p:ph type="body" sz="quarter" idx="22"/>
            <p:custDataLst>
              <p:tags r:id="rId4"/>
            </p:custDataLst>
          </p:nvPr>
        </p:nvSpPr>
        <p:spPr/>
        <p:txBody>
          <a:bodyPr/>
          <a:lstStyle/>
          <a:p>
            <a:pPr marL="0" indent="0">
              <a:buNone/>
            </a:pPr>
            <a:r>
              <a:rPr lang="fr-CA" b="1"/>
              <a:t>Produits de spécialités</a:t>
            </a:r>
          </a:p>
        </p:txBody>
      </p:sp>
      <p:pic>
        <p:nvPicPr>
          <p:cNvPr id="6" name="Image 5" descr="Usine-Dubuc.jpg"/>
          <p:cNvPicPr>
            <a:picLocks noChangeAspect="1"/>
          </p:cNvPicPr>
          <p:nvPr>
            <p:custDataLst>
              <p:tags r:id="rId5"/>
            </p:custDataLst>
          </p:nvPr>
        </p:nvPicPr>
        <p:blipFill>
          <a:blip r:embed="rId19" cstate="email">
            <a:extLst>
              <a:ext uri="{28A0092B-C50C-407E-A947-70E740481C1C}">
                <a14:useLocalDpi xmlns:a14="http://schemas.microsoft.com/office/drawing/2010/main"/>
              </a:ext>
            </a:extLst>
          </a:blip>
          <a:srcRect/>
          <a:stretch>
            <a:fillRect/>
          </a:stretch>
        </p:blipFill>
        <p:spPr bwMode="auto">
          <a:xfrm>
            <a:off x="9245069" y="218396"/>
            <a:ext cx="2272780" cy="1703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3" descr="Figure 6"/>
          <p:cNvPicPr>
            <a:picLocks noChangeAspect="1" noChangeArrowheads="1"/>
          </p:cNvPicPr>
          <p:nvPr>
            <p:custDataLst>
              <p:tags r:id="rId6"/>
            </p:custDataLst>
          </p:nvPr>
        </p:nvPicPr>
        <p:blipFill>
          <a:blip r:embed="rId20" cstate="email">
            <a:extLst>
              <a:ext uri="{BEBA8EAE-BF5A-486C-A8C5-ECC9F3942E4B}">
                <a14:imgProps xmlns:a14="http://schemas.microsoft.com/office/drawing/2010/main">
                  <a14:imgLayer r:embed="rId21">
                    <a14:imgEffect>
                      <a14:colorTemperature colorTemp="4500"/>
                    </a14:imgEffect>
                    <a14:imgEffect>
                      <a14:brightnessContrast bright="36000" contrast="10000"/>
                    </a14:imgEffect>
                  </a14:imgLayer>
                </a14:imgProps>
              </a:ext>
              <a:ext uri="{28A0092B-C50C-407E-A947-70E740481C1C}">
                <a14:useLocalDpi xmlns:a14="http://schemas.microsoft.com/office/drawing/2010/main"/>
              </a:ext>
            </a:extLst>
          </a:blip>
          <a:srcRect/>
          <a:stretch>
            <a:fillRect/>
          </a:stretch>
        </p:blipFill>
        <p:spPr bwMode="auto">
          <a:xfrm>
            <a:off x="488636" y="3840120"/>
            <a:ext cx="2214043" cy="1533394"/>
          </a:xfrm>
          <a:prstGeom prst="rect">
            <a:avLst/>
          </a:prstGeom>
          <a:noFill/>
          <a:ln w="57150" algn="ctr">
            <a:noFill/>
            <a:miter lim="800000"/>
            <a:headEnd/>
            <a:tailEnd/>
          </a:ln>
        </p:spPr>
      </p:pic>
      <p:pic>
        <p:nvPicPr>
          <p:cNvPr id="8" name="Picture 4" descr="~lwf0000 copy"/>
          <p:cNvPicPr>
            <a:picLocks noChangeAspect="1" noChangeArrowheads="1"/>
          </p:cNvPicPr>
          <p:nvPr>
            <p:custDataLst>
              <p:tags r:id="rId7"/>
            </p:custDataLst>
          </p:nvPr>
        </p:nvPicPr>
        <p:blipFill>
          <a:blip r:embed="rId22" cstate="email">
            <a:extLst>
              <a:ext uri="{28A0092B-C50C-407E-A947-70E740481C1C}">
                <a14:useLocalDpi xmlns:a14="http://schemas.microsoft.com/office/drawing/2010/main"/>
              </a:ext>
            </a:extLst>
          </a:blip>
          <a:srcRect/>
          <a:stretch>
            <a:fillRect/>
          </a:stretch>
        </p:blipFill>
        <p:spPr bwMode="auto">
          <a:xfrm>
            <a:off x="2105061" y="3023563"/>
            <a:ext cx="1702559" cy="2251537"/>
          </a:xfrm>
          <a:prstGeom prst="rect">
            <a:avLst/>
          </a:prstGeom>
          <a:noFill/>
          <a:effectLst>
            <a:outerShdw dist="35921" dir="2700000" algn="ctr" rotWithShape="0">
              <a:srgbClr val="808080"/>
            </a:outerShdw>
          </a:effectLst>
        </p:spPr>
      </p:pic>
      <p:pic>
        <p:nvPicPr>
          <p:cNvPr id="10" name="Picture 29" descr="Diagonales larges vers le haut"/>
          <p:cNvPicPr>
            <a:picLocks noChangeAspect="1" noChangeArrowheads="1"/>
          </p:cNvPicPr>
          <p:nvPr>
            <p:custDataLst>
              <p:tags r:id="rId8"/>
            </p:custDataLst>
          </p:nvPr>
        </p:nvPicPr>
        <p:blipFill>
          <a:blip r:embed="rId23" cstate="email">
            <a:extLst>
              <a:ext uri="{28A0092B-C50C-407E-A947-70E740481C1C}">
                <a14:useLocalDpi xmlns:a14="http://schemas.microsoft.com/office/drawing/2010/main"/>
              </a:ext>
            </a:extLst>
          </a:blip>
          <a:srcRect l="3555" t="22049" r="14349" b="15727"/>
          <a:stretch>
            <a:fillRect/>
          </a:stretch>
        </p:blipFill>
        <p:spPr bwMode="auto">
          <a:xfrm>
            <a:off x="3508393" y="3983460"/>
            <a:ext cx="1729721" cy="1390055"/>
          </a:xfrm>
          <a:prstGeom prst="rect">
            <a:avLst/>
          </a:prstGeom>
          <a:noFill/>
          <a:ln w="9525">
            <a:noFill/>
            <a:miter lim="800000"/>
            <a:headEnd/>
            <a:tailEnd/>
          </a:ln>
        </p:spPr>
      </p:pic>
      <p:pic>
        <p:nvPicPr>
          <p:cNvPr id="11" name="Picture 2" descr="H:\RELATIONS MÉDIAS\IMAGES\Image1.jpg"/>
          <p:cNvPicPr>
            <a:picLocks noChangeAspect="1" noChangeArrowheads="1"/>
          </p:cNvPicPr>
          <p:nvPr>
            <p:custDataLst>
              <p:tags r:id="rId9"/>
            </p:custDataLst>
          </p:nvPr>
        </p:nvPicPr>
        <p:blipFill rotWithShape="1">
          <a:blip r:embed="rId24" cstate="email">
            <a:extLst>
              <a:ext uri="{BEBA8EAE-BF5A-486C-A8C5-ECC9F3942E4B}">
                <a14:imgProps xmlns:a14="http://schemas.microsoft.com/office/drawing/2010/main">
                  <a14:imgLayer r:embed="rId25">
                    <a14:imgEffect>
                      <a14:saturation sat="66000"/>
                    </a14:imgEffect>
                  </a14:imgLayer>
                </a14:imgProps>
              </a:ext>
              <a:ext uri="{28A0092B-C50C-407E-A947-70E740481C1C}">
                <a14:useLocalDpi xmlns:a14="http://schemas.microsoft.com/office/drawing/2010/main"/>
              </a:ext>
            </a:extLst>
          </a:blip>
          <a:srcRect/>
          <a:stretch/>
        </p:blipFill>
        <p:spPr bwMode="auto">
          <a:xfrm>
            <a:off x="6761859" y="2736562"/>
            <a:ext cx="2207701" cy="1756126"/>
          </a:xfrm>
          <a:prstGeom prst="rect">
            <a:avLst/>
          </a:prstGeom>
          <a:ln>
            <a:noFill/>
          </a:ln>
          <a:effectLst>
            <a:outerShdw blurRad="292100" dist="139700" dir="2700000" algn="tl" rotWithShape="0">
              <a:srgbClr val="333333">
                <a:alpha val="65000"/>
              </a:srgbClr>
            </a:outerShdw>
          </a:effectLst>
        </p:spPr>
      </p:pic>
      <p:pic>
        <p:nvPicPr>
          <p:cNvPr id="12" name="Picture 2"/>
          <p:cNvPicPr>
            <a:picLocks noChangeAspect="1" noChangeArrowheads="1"/>
          </p:cNvPicPr>
          <p:nvPr>
            <p:custDataLst>
              <p:tags r:id="rId10"/>
            </p:custDataLst>
          </p:nvPr>
        </p:nvPicPr>
        <p:blipFill rotWithShape="1">
          <a:blip r:embed="rId26" cstate="email">
            <a:extLst>
              <a:ext uri="{28A0092B-C50C-407E-A947-70E740481C1C}">
                <a14:useLocalDpi xmlns:a14="http://schemas.microsoft.com/office/drawing/2010/main"/>
              </a:ext>
            </a:extLst>
          </a:blip>
          <a:srcRect/>
          <a:stretch/>
        </p:blipFill>
        <p:spPr bwMode="auto">
          <a:xfrm>
            <a:off x="6345725" y="5496799"/>
            <a:ext cx="3039968" cy="686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custDataLst>
              <p:tags r:id="rId11"/>
            </p:custDataLst>
          </p:nvPr>
        </p:nvSpPr>
        <p:spPr>
          <a:xfrm>
            <a:off x="363816" y="2145419"/>
            <a:ext cx="3466454" cy="800219"/>
          </a:xfrm>
          <a:prstGeom prst="rect">
            <a:avLst/>
          </a:prstGeom>
          <a:noFill/>
        </p:spPr>
        <p:txBody>
          <a:bodyPr wrap="square" rtlCol="0">
            <a:spAutoFit/>
          </a:bodyPr>
          <a:lstStyle/>
          <a:p>
            <a:r>
              <a:rPr lang="fr-CA" sz="1600" err="1">
                <a:solidFill>
                  <a:srgbClr val="000000"/>
                </a:solidFill>
              </a:rPr>
              <a:t>Boralcan</a:t>
            </a:r>
            <a:r>
              <a:rPr lang="fr-CA" sz="1600" baseline="30000" err="1">
                <a:solidFill>
                  <a:srgbClr val="000000"/>
                </a:solidFill>
              </a:rPr>
              <a:t>TM</a:t>
            </a:r>
            <a:endParaRPr lang="fr-CA" sz="1600" baseline="30000">
              <a:solidFill>
                <a:srgbClr val="000000"/>
              </a:solidFill>
            </a:endParaRPr>
          </a:p>
          <a:p>
            <a:r>
              <a:rPr lang="fr-CA">
                <a:solidFill>
                  <a:srgbClr val="000000"/>
                </a:solidFill>
              </a:rPr>
              <a:t>Industrie nucléaire </a:t>
            </a:r>
          </a:p>
          <a:p>
            <a:r>
              <a:rPr lang="fr-CA" sz="1200">
                <a:solidFill>
                  <a:srgbClr val="000000"/>
                </a:solidFill>
              </a:rPr>
              <a:t>Billettes et produits extrudés</a:t>
            </a:r>
          </a:p>
        </p:txBody>
      </p:sp>
      <p:sp>
        <p:nvSpPr>
          <p:cNvPr id="5" name="Rectangle 4"/>
          <p:cNvSpPr/>
          <p:nvPr>
            <p:custDataLst>
              <p:tags r:id="rId12"/>
            </p:custDataLst>
          </p:nvPr>
        </p:nvSpPr>
        <p:spPr>
          <a:xfrm>
            <a:off x="345029" y="2145417"/>
            <a:ext cx="5094514" cy="3351381"/>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solidFill>
                <a:prstClr val="white"/>
              </a:solidFill>
            </a:endParaRPr>
          </a:p>
        </p:txBody>
      </p:sp>
      <p:sp>
        <p:nvSpPr>
          <p:cNvPr id="13" name="ZoneTexte 12"/>
          <p:cNvSpPr txBox="1"/>
          <p:nvPr>
            <p:custDataLst>
              <p:tags r:id="rId13"/>
            </p:custDataLst>
          </p:nvPr>
        </p:nvSpPr>
        <p:spPr>
          <a:xfrm>
            <a:off x="5766323" y="2145418"/>
            <a:ext cx="4198771" cy="615553"/>
          </a:xfrm>
          <a:prstGeom prst="rect">
            <a:avLst/>
          </a:prstGeom>
          <a:noFill/>
        </p:spPr>
        <p:txBody>
          <a:bodyPr wrap="square" rtlCol="0">
            <a:spAutoFit/>
          </a:bodyPr>
          <a:lstStyle/>
          <a:p>
            <a:r>
              <a:rPr lang="fr-CA" sz="1600" err="1">
                <a:solidFill>
                  <a:srgbClr val="000000"/>
                </a:solidFill>
              </a:rPr>
              <a:t>Duralcan</a:t>
            </a:r>
            <a:r>
              <a:rPr lang="fr-CA" sz="1600" baseline="30000" err="1">
                <a:solidFill>
                  <a:srgbClr val="000000"/>
                </a:solidFill>
              </a:rPr>
              <a:t>TM</a:t>
            </a:r>
            <a:endParaRPr lang="fr-CA" sz="1600" baseline="30000">
              <a:solidFill>
                <a:srgbClr val="000000"/>
              </a:solidFill>
            </a:endParaRPr>
          </a:p>
          <a:p>
            <a:r>
              <a:rPr lang="fr-CA">
                <a:solidFill>
                  <a:srgbClr val="000000"/>
                </a:solidFill>
              </a:rPr>
              <a:t>Industries du transport et architecturale</a:t>
            </a:r>
          </a:p>
        </p:txBody>
      </p:sp>
      <p:sp>
        <p:nvSpPr>
          <p:cNvPr id="14" name="Rectangle 13"/>
          <p:cNvSpPr/>
          <p:nvPr>
            <p:custDataLst>
              <p:tags r:id="rId14"/>
            </p:custDataLst>
          </p:nvPr>
        </p:nvSpPr>
        <p:spPr>
          <a:xfrm>
            <a:off x="5766324" y="2145419"/>
            <a:ext cx="4198770" cy="2450555"/>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solidFill>
                <a:prstClr val="white"/>
              </a:solidFill>
            </a:endParaRPr>
          </a:p>
        </p:txBody>
      </p:sp>
      <p:sp>
        <p:nvSpPr>
          <p:cNvPr id="15" name="ZoneTexte 14"/>
          <p:cNvSpPr txBox="1"/>
          <p:nvPr>
            <p:custDataLst>
              <p:tags r:id="rId15"/>
            </p:custDataLst>
          </p:nvPr>
        </p:nvSpPr>
        <p:spPr>
          <a:xfrm>
            <a:off x="5766323" y="4870266"/>
            <a:ext cx="3633246" cy="615553"/>
          </a:xfrm>
          <a:prstGeom prst="rect">
            <a:avLst/>
          </a:prstGeom>
          <a:noFill/>
        </p:spPr>
        <p:txBody>
          <a:bodyPr wrap="square" rtlCol="0">
            <a:spAutoFit/>
          </a:bodyPr>
          <a:lstStyle/>
          <a:p>
            <a:r>
              <a:rPr lang="fr-CA" sz="1600" err="1">
                <a:solidFill>
                  <a:srgbClr val="000000"/>
                </a:solidFill>
              </a:rPr>
              <a:t>Al-Li</a:t>
            </a:r>
            <a:r>
              <a:rPr lang="fr-CA" sz="1600">
                <a:solidFill>
                  <a:srgbClr val="000000"/>
                </a:solidFill>
              </a:rPr>
              <a:t> </a:t>
            </a:r>
            <a:endParaRPr lang="fr-CA" sz="1600" baseline="30000">
              <a:solidFill>
                <a:srgbClr val="000000"/>
              </a:solidFill>
            </a:endParaRPr>
          </a:p>
          <a:p>
            <a:r>
              <a:rPr lang="fr-CA">
                <a:solidFill>
                  <a:srgbClr val="000000"/>
                </a:solidFill>
              </a:rPr>
              <a:t>Industrie aéronautique</a:t>
            </a:r>
          </a:p>
        </p:txBody>
      </p:sp>
      <p:sp>
        <p:nvSpPr>
          <p:cNvPr id="19" name="Rectangle 18"/>
          <p:cNvSpPr/>
          <p:nvPr>
            <p:custDataLst>
              <p:tags r:id="rId16"/>
            </p:custDataLst>
          </p:nvPr>
        </p:nvSpPr>
        <p:spPr>
          <a:xfrm>
            <a:off x="5766324" y="4861250"/>
            <a:ext cx="4198770" cy="1461434"/>
          </a:xfrm>
          <a:prstGeom prst="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solidFill>
                <a:prstClr val="white"/>
              </a:solidFill>
            </a:endParaRPr>
          </a:p>
        </p:txBody>
      </p:sp>
    </p:spTree>
    <p:custDataLst>
      <p:tags r:id="rId1"/>
    </p:custDataLst>
    <p:extLst>
      <p:ext uri="{BB962C8B-B14F-4D97-AF65-F5344CB8AC3E}">
        <p14:creationId xmlns:p14="http://schemas.microsoft.com/office/powerpoint/2010/main" val="3583824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custDataLst>
              <p:tags r:id="rId2"/>
            </p:custDataLst>
          </p:nvPr>
        </p:nvPicPr>
        <p:blipFill>
          <a:blip r:embed="rId11" cstate="email">
            <a:extLst>
              <a:ext uri="{28A0092B-C50C-407E-A947-70E740481C1C}">
                <a14:useLocalDpi xmlns:a14="http://schemas.microsoft.com/office/drawing/2010/main"/>
              </a:ext>
            </a:extLst>
          </a:blip>
          <a:stretch>
            <a:fillRect/>
          </a:stretch>
        </p:blipFill>
        <p:spPr>
          <a:xfrm>
            <a:off x="2152296" y="3579462"/>
            <a:ext cx="3830482" cy="2543680"/>
          </a:xfrm>
          <a:prstGeom prst="rect">
            <a:avLst/>
          </a:prstGeom>
          <a:ln>
            <a:solidFill>
              <a:srgbClr val="000000"/>
            </a:solidFill>
          </a:ln>
        </p:spPr>
      </p:pic>
      <p:sp>
        <p:nvSpPr>
          <p:cNvPr id="7" name="Espace réservé du pied de page 6">
            <a:extLst>
              <a:ext uri="{FF2B5EF4-FFF2-40B4-BE49-F238E27FC236}">
                <a16:creationId xmlns:a16="http://schemas.microsoft.com/office/drawing/2014/main" id="{24EFC8C6-BE98-4F3A-A439-AFE3C45C6FA9}"/>
              </a:ext>
            </a:extLst>
          </p:cNvPr>
          <p:cNvSpPr>
            <a:spLocks noGrp="1"/>
          </p:cNvSpPr>
          <p:nvPr>
            <p:ph type="ftr" sz="quarter" idx="10"/>
          </p:nvPr>
        </p:nvSpPr>
        <p:spPr/>
        <p:txBody>
          <a:bodyPr/>
          <a:lstStyle/>
          <a:p>
            <a:r>
              <a:rPr lang="en-US"/>
              <a:t>Rio Tinto  |  © 2021</a:t>
            </a:r>
          </a:p>
        </p:txBody>
      </p:sp>
      <p:sp>
        <p:nvSpPr>
          <p:cNvPr id="13"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3"/>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mtClean="0"/>
              <a:pPr/>
              <a:t>19</a:t>
            </a:fld>
            <a:endParaRPr lang="fr-CA"/>
          </a:p>
        </p:txBody>
      </p:sp>
      <p:sp>
        <p:nvSpPr>
          <p:cNvPr id="2" name="Titre 1"/>
          <p:cNvSpPr>
            <a:spLocks noGrp="1"/>
          </p:cNvSpPr>
          <p:nvPr>
            <p:ph type="title"/>
            <p:custDataLst>
              <p:tags r:id="rId4"/>
            </p:custDataLst>
          </p:nvPr>
        </p:nvSpPr>
        <p:spPr/>
        <p:txBody>
          <a:bodyPr/>
          <a:lstStyle/>
          <a:p>
            <a:r>
              <a:rPr lang="fr-CA"/>
              <a:t>Centre de coulée – </a:t>
            </a:r>
            <a:r>
              <a:rPr lang="fr-CA" err="1"/>
              <a:t>PLS</a:t>
            </a:r>
            <a:endParaRPr lang="fr-CA" noProof="0"/>
          </a:p>
        </p:txBody>
      </p:sp>
      <p:sp>
        <p:nvSpPr>
          <p:cNvPr id="14" name="Espace réservé du texte 13">
            <a:extLst>
              <a:ext uri="{FF2B5EF4-FFF2-40B4-BE49-F238E27FC236}">
                <a16:creationId xmlns:a16="http://schemas.microsoft.com/office/drawing/2014/main" id="{864D4198-57B1-4FCC-B580-039321E0919F}"/>
              </a:ext>
            </a:extLst>
          </p:cNvPr>
          <p:cNvSpPr>
            <a:spLocks noGrp="1"/>
          </p:cNvSpPr>
          <p:nvPr>
            <p:ph type="body" sz="quarter" idx="22"/>
          </p:nvPr>
        </p:nvSpPr>
        <p:spPr/>
        <p:txBody>
          <a:bodyPr/>
          <a:lstStyle/>
          <a:p>
            <a:r>
              <a:rPr lang="fr-CA" b="1"/>
              <a:t>Produits</a:t>
            </a:r>
            <a:r>
              <a:rPr lang="fr-CA"/>
              <a:t> : alliage de fonderie (petits lingots) </a:t>
            </a:r>
          </a:p>
          <a:p>
            <a:r>
              <a:rPr lang="fr-CA" b="1"/>
              <a:t>Capacité annuelle de production : </a:t>
            </a:r>
          </a:p>
          <a:p>
            <a:pPr lvl="1"/>
            <a:r>
              <a:rPr lang="fr-CA" err="1"/>
              <a:t>PLS</a:t>
            </a:r>
            <a:r>
              <a:rPr lang="fr-CA"/>
              <a:t> : + de 55 000 </a:t>
            </a:r>
            <a:r>
              <a:rPr lang="fr-CA" err="1"/>
              <a:t>tm</a:t>
            </a:r>
            <a:r>
              <a:rPr lang="fr-CA"/>
              <a:t>	</a:t>
            </a:r>
          </a:p>
          <a:p>
            <a:endParaRPr lang="fr-CA"/>
          </a:p>
        </p:txBody>
      </p:sp>
      <p:sp>
        <p:nvSpPr>
          <p:cNvPr id="24" name="ZoneTexte 23"/>
          <p:cNvSpPr txBox="1"/>
          <p:nvPr>
            <p:custDataLst>
              <p:tags r:id="rId5"/>
            </p:custDataLst>
          </p:nvPr>
        </p:nvSpPr>
        <p:spPr>
          <a:xfrm>
            <a:off x="5003583" y="3179666"/>
            <a:ext cx="2198846" cy="369332"/>
          </a:xfrm>
          <a:prstGeom prst="rect">
            <a:avLst/>
          </a:prstGeom>
          <a:noFill/>
        </p:spPr>
        <p:txBody>
          <a:bodyPr wrap="square" rtlCol="0">
            <a:spAutoFit/>
          </a:bodyPr>
          <a:lstStyle/>
          <a:p>
            <a:pPr algn="ctr"/>
            <a:r>
              <a:rPr lang="fr-CA" b="1">
                <a:solidFill>
                  <a:schemeClr val="accent6"/>
                </a:solidFill>
                <a:ea typeface="Arial" pitchFamily="-111" charset="0"/>
                <a:cs typeface="Arial"/>
              </a:rPr>
              <a:t>Petits lingots</a:t>
            </a:r>
          </a:p>
        </p:txBody>
      </p:sp>
      <p:pic>
        <p:nvPicPr>
          <p:cNvPr id="5" name="Image 4"/>
          <p:cNvPicPr>
            <a:picLocks noChangeAspect="1"/>
          </p:cNvPicPr>
          <p:nvPr>
            <p:custDataLst>
              <p:tags r:id="rId6"/>
            </p:custDataLst>
          </p:nvPr>
        </p:nvPicPr>
        <p:blipFill>
          <a:blip r:embed="rId12" cstate="email">
            <a:extLst>
              <a:ext uri="{28A0092B-C50C-407E-A947-70E740481C1C}">
                <a14:useLocalDpi xmlns:a14="http://schemas.microsoft.com/office/drawing/2010/main"/>
              </a:ext>
            </a:extLst>
          </a:blip>
          <a:stretch>
            <a:fillRect/>
          </a:stretch>
        </p:blipFill>
        <p:spPr>
          <a:xfrm>
            <a:off x="6223233" y="3579462"/>
            <a:ext cx="3832772" cy="2545200"/>
          </a:xfrm>
          <a:prstGeom prst="rect">
            <a:avLst/>
          </a:prstGeom>
          <a:ln>
            <a:solidFill>
              <a:srgbClr val="000000"/>
            </a:solidFill>
          </a:ln>
        </p:spPr>
      </p:pic>
      <p:pic>
        <p:nvPicPr>
          <p:cNvPr id="10" name="Image 9" descr="Usine-Dubuc.jpg"/>
          <p:cNvPicPr>
            <a:picLocks noChangeAspect="1"/>
          </p:cNvPicPr>
          <p:nvPr>
            <p:custDataLst>
              <p:tags r:id="rId7"/>
            </p:custDataLst>
          </p:nvPr>
        </p:nvPicPr>
        <p:blipFill rotWithShape="1">
          <a:blip r:embed="rId13" cstate="email">
            <a:extLst>
              <a:ext uri="{28A0092B-C50C-407E-A947-70E740481C1C}">
                <a14:useLocalDpi xmlns:a14="http://schemas.microsoft.com/office/drawing/2010/main"/>
              </a:ext>
            </a:extLst>
          </a:blip>
          <a:srcRect/>
          <a:stretch/>
        </p:blipFill>
        <p:spPr bwMode="auto">
          <a:xfrm>
            <a:off x="9215368" y="982047"/>
            <a:ext cx="1681273" cy="1642664"/>
          </a:xfrm>
          <a:prstGeom prst="rect">
            <a:avLst/>
          </a:prstGeom>
          <a:ln>
            <a:noFill/>
          </a:ln>
          <a:effectLst>
            <a:outerShdw blurRad="292100" dist="139700" dir="2700000" algn="tl" rotWithShape="0">
              <a:srgbClr val="333333">
                <a:alpha val="65000"/>
              </a:srgbClr>
            </a:outerShdw>
            <a:softEdge rad="127000"/>
          </a:effectLst>
          <a:extLst>
            <a:ext uri="{909E8E84-426E-40DD-AFC4-6F175D3DCCD1}">
              <a14:hiddenFill xmlns:a14="http://schemas.microsoft.com/office/drawing/2010/main">
                <a:solidFill>
                  <a:srgbClr val="FFFFFF"/>
                </a:solidFill>
              </a14:hiddenFill>
            </a:ext>
          </a:extLst>
        </p:spPr>
      </p:pic>
      <p:sp>
        <p:nvSpPr>
          <p:cNvPr id="12" name="ZoneTexte 3"/>
          <p:cNvSpPr txBox="1">
            <a:spLocks noChangeArrowheads="1"/>
          </p:cNvSpPr>
          <p:nvPr>
            <p:custDataLst>
              <p:tags r:id="rId8"/>
            </p:custDataLst>
          </p:nvPr>
        </p:nvSpPr>
        <p:spPr bwMode="auto">
          <a:xfrm>
            <a:off x="8882826" y="2796845"/>
            <a:ext cx="2346357" cy="382821"/>
          </a:xfrm>
          <a:prstGeom prst="rect">
            <a:avLst/>
          </a:prstGeom>
          <a:solidFill>
            <a:schemeClr val="bg1"/>
          </a:solidFill>
          <a:ln>
            <a:noFill/>
          </a:ln>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85000"/>
              </a:lnSpc>
            </a:pPr>
            <a:r>
              <a:rPr lang="fr-CA" altLang="fr-FR" sz="1600" b="1">
                <a:solidFill>
                  <a:srgbClr val="000000"/>
                </a:solidFill>
                <a:cs typeface="Arial" pitchFamily="34" charset="0"/>
              </a:rPr>
              <a:t>Centre de coulée</a:t>
            </a:r>
          </a:p>
          <a:p>
            <a:pPr algn="ctr">
              <a:lnSpc>
                <a:spcPct val="85000"/>
              </a:lnSpc>
            </a:pPr>
            <a:r>
              <a:rPr lang="fr-CA" altLang="fr-FR" sz="1600" b="1" err="1">
                <a:solidFill>
                  <a:srgbClr val="000000"/>
                </a:solidFill>
                <a:cs typeface="Arial" pitchFamily="34" charset="0"/>
              </a:rPr>
              <a:t>PLS</a:t>
            </a:r>
            <a:r>
              <a:rPr lang="fr-CA" altLang="fr-FR" sz="1600" b="1">
                <a:solidFill>
                  <a:srgbClr val="000000"/>
                </a:solidFill>
                <a:cs typeface="Arial" pitchFamily="34" charset="0"/>
              </a:rPr>
              <a:t> (2016)</a:t>
            </a:r>
          </a:p>
        </p:txBody>
      </p:sp>
    </p:spTree>
    <p:custDataLst>
      <p:tags r:id="rId1"/>
    </p:custDataLst>
    <p:extLst>
      <p:ext uri="{BB962C8B-B14F-4D97-AF65-F5344CB8AC3E}">
        <p14:creationId xmlns:p14="http://schemas.microsoft.com/office/powerpoint/2010/main" val="237536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9AE626CE-3B2C-4EB4-8A7A-968337179709}"/>
              </a:ext>
            </a:extLst>
          </p:cNvPr>
          <p:cNvSpPr>
            <a:spLocks noGrp="1"/>
          </p:cNvSpPr>
          <p:nvPr>
            <p:ph type="ftr" sz="quarter" idx="10"/>
          </p:nvPr>
        </p:nvSpPr>
        <p:spPr/>
        <p:txBody>
          <a:bodyPr/>
          <a:lstStyle/>
          <a:p>
            <a:r>
              <a:rPr lang="en-US"/>
              <a:t>Rio Tinto  |  © 2021</a:t>
            </a:r>
          </a:p>
        </p:txBody>
      </p:sp>
      <p:sp>
        <p:nvSpPr>
          <p:cNvPr id="3" name="Espace réservé du numéro de diapositive 2"/>
          <p:cNvSpPr>
            <a:spLocks noGrp="1"/>
          </p:cNvSpPr>
          <p:nvPr>
            <p:ph type="sldNum" sz="quarter" idx="4"/>
          </p:nvPr>
        </p:nvSpPr>
        <p:spPr/>
        <p:txBody>
          <a:bodyPr/>
          <a:lstStyle/>
          <a:p>
            <a:fld id="{6CDE6A52-A3AB-8943-8A9E-87884222981A}" type="slidenum">
              <a:rPr lang="fr-CA" smtClean="0"/>
              <a:pPr/>
              <a:t>20</a:t>
            </a:fld>
            <a:endParaRPr lang="fr-CA"/>
          </a:p>
        </p:txBody>
      </p:sp>
      <p:sp>
        <p:nvSpPr>
          <p:cNvPr id="4" name="Titre 3"/>
          <p:cNvSpPr>
            <a:spLocks noGrp="1"/>
          </p:cNvSpPr>
          <p:nvPr>
            <p:ph type="title"/>
          </p:nvPr>
        </p:nvSpPr>
        <p:spPr/>
        <p:txBody>
          <a:bodyPr/>
          <a:lstStyle/>
          <a:p>
            <a:r>
              <a:rPr lang="fr-CA"/>
              <a:t>Centre de recherche et développement d’Arvida</a:t>
            </a:r>
          </a:p>
        </p:txBody>
      </p:sp>
      <p:grpSp>
        <p:nvGrpSpPr>
          <p:cNvPr id="6" name="Groupe 5"/>
          <p:cNvGrpSpPr/>
          <p:nvPr>
            <p:custDataLst>
              <p:tags r:id="rId2"/>
            </p:custDataLst>
          </p:nvPr>
        </p:nvGrpSpPr>
        <p:grpSpPr>
          <a:xfrm>
            <a:off x="2038140" y="1688354"/>
            <a:ext cx="1928503" cy="396000"/>
            <a:chOff x="572617" y="1371626"/>
            <a:chExt cx="2804520" cy="535824"/>
          </a:xfrm>
        </p:grpSpPr>
        <p:sp>
          <p:nvSpPr>
            <p:cNvPr id="7" name="Rectangle 6"/>
            <p:cNvSpPr/>
            <p:nvPr/>
          </p:nvSpPr>
          <p:spPr>
            <a:xfrm>
              <a:off x="752819" y="1371626"/>
              <a:ext cx="2624318" cy="535824"/>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Entrée principale</a:t>
              </a:r>
            </a:p>
          </p:txBody>
        </p:sp>
        <p:sp>
          <p:nvSpPr>
            <p:cNvPr id="8" name="Ellipse 7"/>
            <p:cNvSpPr/>
            <p:nvPr/>
          </p:nvSpPr>
          <p:spPr>
            <a:xfrm>
              <a:off x="572617" y="1372154"/>
              <a:ext cx="279588" cy="279588"/>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00"/>
                <a:t>1</a:t>
              </a:r>
            </a:p>
          </p:txBody>
        </p:sp>
      </p:grpSp>
      <p:grpSp>
        <p:nvGrpSpPr>
          <p:cNvPr id="9" name="Groupe 8"/>
          <p:cNvGrpSpPr/>
          <p:nvPr>
            <p:custDataLst>
              <p:tags r:id="rId3"/>
            </p:custDataLst>
          </p:nvPr>
        </p:nvGrpSpPr>
        <p:grpSpPr>
          <a:xfrm>
            <a:off x="2038140" y="2218140"/>
            <a:ext cx="1928503" cy="399481"/>
            <a:chOff x="572617" y="2103931"/>
            <a:chExt cx="2804520" cy="540534"/>
          </a:xfrm>
        </p:grpSpPr>
        <p:sp>
          <p:nvSpPr>
            <p:cNvPr id="10" name="Rectangle 9"/>
            <p:cNvSpPr/>
            <p:nvPr/>
          </p:nvSpPr>
          <p:spPr>
            <a:xfrm>
              <a:off x="752819" y="2108641"/>
              <a:ext cx="2624318" cy="535824"/>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Grande fonderie </a:t>
              </a:r>
            </a:p>
          </p:txBody>
        </p:sp>
        <p:sp>
          <p:nvSpPr>
            <p:cNvPr id="11" name="Ellipse 10"/>
            <p:cNvSpPr/>
            <p:nvPr/>
          </p:nvSpPr>
          <p:spPr>
            <a:xfrm>
              <a:off x="572617" y="2103931"/>
              <a:ext cx="279588" cy="279588"/>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00"/>
                <a:t>2</a:t>
              </a:r>
            </a:p>
          </p:txBody>
        </p:sp>
      </p:grpSp>
      <p:grpSp>
        <p:nvGrpSpPr>
          <p:cNvPr id="15" name="Groupe 14"/>
          <p:cNvGrpSpPr/>
          <p:nvPr>
            <p:custDataLst>
              <p:tags r:id="rId4"/>
            </p:custDataLst>
          </p:nvPr>
        </p:nvGrpSpPr>
        <p:grpSpPr>
          <a:xfrm>
            <a:off x="2064903" y="3982785"/>
            <a:ext cx="1901740" cy="401229"/>
            <a:chOff x="572617" y="3571040"/>
            <a:chExt cx="2573230" cy="542898"/>
          </a:xfrm>
        </p:grpSpPr>
        <p:sp>
          <p:nvSpPr>
            <p:cNvPr id="16" name="Rectangle 15"/>
            <p:cNvSpPr/>
            <p:nvPr/>
          </p:nvSpPr>
          <p:spPr>
            <a:xfrm>
              <a:off x="752819" y="3578115"/>
              <a:ext cx="2393028" cy="535823"/>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Petite fonderie</a:t>
              </a:r>
            </a:p>
          </p:txBody>
        </p:sp>
        <p:sp>
          <p:nvSpPr>
            <p:cNvPr id="17" name="Ellipse 16"/>
            <p:cNvSpPr/>
            <p:nvPr/>
          </p:nvSpPr>
          <p:spPr>
            <a:xfrm>
              <a:off x="572617" y="3571040"/>
              <a:ext cx="279588" cy="279588"/>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00"/>
                <a:t>5</a:t>
              </a:r>
            </a:p>
          </p:txBody>
        </p:sp>
      </p:grpSp>
      <p:grpSp>
        <p:nvGrpSpPr>
          <p:cNvPr id="18" name="Groupe 17"/>
          <p:cNvGrpSpPr/>
          <p:nvPr>
            <p:custDataLst>
              <p:tags r:id="rId5"/>
            </p:custDataLst>
          </p:nvPr>
        </p:nvGrpSpPr>
        <p:grpSpPr>
          <a:xfrm>
            <a:off x="2074013" y="4517800"/>
            <a:ext cx="1892630" cy="396000"/>
            <a:chOff x="584943" y="4311038"/>
            <a:chExt cx="2560903" cy="535825"/>
          </a:xfrm>
        </p:grpSpPr>
        <p:sp>
          <p:nvSpPr>
            <p:cNvPr id="19" name="Rectangle 18"/>
            <p:cNvSpPr/>
            <p:nvPr/>
          </p:nvSpPr>
          <p:spPr>
            <a:xfrm>
              <a:off x="765145" y="4311038"/>
              <a:ext cx="2380701" cy="535825"/>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Entrepôt Apex</a:t>
              </a:r>
            </a:p>
          </p:txBody>
        </p:sp>
        <p:sp>
          <p:nvSpPr>
            <p:cNvPr id="20" name="Ellipse 19"/>
            <p:cNvSpPr/>
            <p:nvPr/>
          </p:nvSpPr>
          <p:spPr>
            <a:xfrm>
              <a:off x="584943" y="4312649"/>
              <a:ext cx="279588" cy="279588"/>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00"/>
                <a:t>6</a:t>
              </a:r>
            </a:p>
          </p:txBody>
        </p:sp>
      </p:grpSp>
      <p:grpSp>
        <p:nvGrpSpPr>
          <p:cNvPr id="21" name="Groupe 20"/>
          <p:cNvGrpSpPr/>
          <p:nvPr>
            <p:custDataLst>
              <p:tags r:id="rId6"/>
            </p:custDataLst>
          </p:nvPr>
        </p:nvGrpSpPr>
        <p:grpSpPr>
          <a:xfrm>
            <a:off x="2074013" y="5047587"/>
            <a:ext cx="1892630" cy="468000"/>
            <a:chOff x="584943" y="5085928"/>
            <a:chExt cx="2560903" cy="633246"/>
          </a:xfrm>
        </p:grpSpPr>
        <p:sp>
          <p:nvSpPr>
            <p:cNvPr id="22" name="Rectangle 21"/>
            <p:cNvSpPr/>
            <p:nvPr/>
          </p:nvSpPr>
          <p:spPr>
            <a:xfrm>
              <a:off x="765145" y="5085928"/>
              <a:ext cx="2380701" cy="633246"/>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La Bulle – Aile</a:t>
              </a:r>
              <a:br>
                <a:rPr lang="fr-CA" sz="1300" b="1">
                  <a:solidFill>
                    <a:schemeClr val="tx1"/>
                  </a:solidFill>
                </a:rPr>
              </a:br>
              <a:r>
                <a:rPr lang="fr-CA" sz="1300" b="1">
                  <a:solidFill>
                    <a:schemeClr val="tx1"/>
                  </a:solidFill>
                </a:rPr>
                <a:t>de repos</a:t>
              </a:r>
            </a:p>
          </p:txBody>
        </p:sp>
        <p:sp>
          <p:nvSpPr>
            <p:cNvPr id="23" name="Ellipse 22"/>
            <p:cNvSpPr/>
            <p:nvPr/>
          </p:nvSpPr>
          <p:spPr>
            <a:xfrm>
              <a:off x="584943" y="5085928"/>
              <a:ext cx="279588" cy="279588"/>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00"/>
                <a:t>7</a:t>
              </a:r>
            </a:p>
          </p:txBody>
        </p:sp>
      </p:grpSp>
      <p:grpSp>
        <p:nvGrpSpPr>
          <p:cNvPr id="24" name="Groupe 23"/>
          <p:cNvGrpSpPr/>
          <p:nvPr>
            <p:custDataLst>
              <p:tags r:id="rId7"/>
            </p:custDataLst>
          </p:nvPr>
        </p:nvGrpSpPr>
        <p:grpSpPr>
          <a:xfrm>
            <a:off x="2056475" y="3396625"/>
            <a:ext cx="1910168" cy="452374"/>
            <a:chOff x="584943" y="5088680"/>
            <a:chExt cx="2584635" cy="612103"/>
          </a:xfrm>
        </p:grpSpPr>
        <p:sp>
          <p:nvSpPr>
            <p:cNvPr id="25" name="Rectangle 24"/>
            <p:cNvSpPr/>
            <p:nvPr/>
          </p:nvSpPr>
          <p:spPr>
            <a:xfrm>
              <a:off x="756694" y="5164960"/>
              <a:ext cx="2412884" cy="535823"/>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27000" rIns="27000" rtlCol="0" anchor="ctr"/>
            <a:lstStyle/>
            <a:p>
              <a:pPr algn="ctr"/>
              <a:r>
                <a:rPr lang="fr-CA" sz="1300" b="1">
                  <a:solidFill>
                    <a:schemeClr val="tx1"/>
                  </a:solidFill>
                </a:rPr>
                <a:t>Entrepôt Bayer</a:t>
              </a:r>
            </a:p>
          </p:txBody>
        </p:sp>
        <p:sp>
          <p:nvSpPr>
            <p:cNvPr id="26" name="Ellipse 25"/>
            <p:cNvSpPr/>
            <p:nvPr/>
          </p:nvSpPr>
          <p:spPr>
            <a:xfrm>
              <a:off x="584943" y="5088680"/>
              <a:ext cx="279588" cy="279588"/>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00"/>
                <a:t>4</a:t>
              </a:r>
            </a:p>
          </p:txBody>
        </p:sp>
      </p:grpSp>
      <p:sp>
        <p:nvSpPr>
          <p:cNvPr id="27" name="Rectangle 26"/>
          <p:cNvSpPr/>
          <p:nvPr>
            <p:custDataLst>
              <p:tags r:id="rId8"/>
            </p:custDataLst>
          </p:nvPr>
        </p:nvSpPr>
        <p:spPr>
          <a:xfrm>
            <a:off x="5488808" y="5485652"/>
            <a:ext cx="2401591" cy="443521"/>
          </a:xfrm>
          <a:prstGeom prst="rect">
            <a:avLst/>
          </a:prstGeom>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50"/>
              <a:t>Démarrage en 1946</a:t>
            </a:r>
          </a:p>
        </p:txBody>
      </p:sp>
      <p:pic>
        <p:nvPicPr>
          <p:cNvPr id="29" name="Image 28"/>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4251778" y="1597285"/>
            <a:ext cx="4875651" cy="3834490"/>
          </a:xfrm>
          <a:prstGeom prst="rect">
            <a:avLst/>
          </a:prstGeom>
        </p:spPr>
      </p:pic>
      <p:sp>
        <p:nvSpPr>
          <p:cNvPr id="30" name="Ellipse 29"/>
          <p:cNvSpPr/>
          <p:nvPr>
            <p:custDataLst>
              <p:tags r:id="rId9"/>
            </p:custDataLst>
          </p:nvPr>
        </p:nvSpPr>
        <p:spPr>
          <a:xfrm>
            <a:off x="5794589" y="4232285"/>
            <a:ext cx="144000" cy="144000"/>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825"/>
              <a:t>1</a:t>
            </a:r>
            <a:endParaRPr lang="fr-CA" sz="1350"/>
          </a:p>
        </p:txBody>
      </p:sp>
      <p:sp>
        <p:nvSpPr>
          <p:cNvPr id="31" name="Ellipse 30"/>
          <p:cNvSpPr/>
          <p:nvPr>
            <p:custDataLst>
              <p:tags r:id="rId10"/>
            </p:custDataLst>
          </p:nvPr>
        </p:nvSpPr>
        <p:spPr>
          <a:xfrm>
            <a:off x="7222968" y="3453300"/>
            <a:ext cx="144000" cy="144000"/>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825"/>
              <a:t>2</a:t>
            </a:r>
            <a:endParaRPr lang="fr-CA" sz="1350"/>
          </a:p>
        </p:txBody>
      </p:sp>
      <p:sp>
        <p:nvSpPr>
          <p:cNvPr id="32" name="Ellipse 31"/>
          <p:cNvSpPr/>
          <p:nvPr>
            <p:custDataLst>
              <p:tags r:id="rId11"/>
            </p:custDataLst>
          </p:nvPr>
        </p:nvSpPr>
        <p:spPr>
          <a:xfrm>
            <a:off x="6393345" y="2893495"/>
            <a:ext cx="139711" cy="142871"/>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825"/>
              <a:t>3</a:t>
            </a:r>
            <a:endParaRPr lang="fr-CA" sz="1350"/>
          </a:p>
        </p:txBody>
      </p:sp>
      <p:sp>
        <p:nvSpPr>
          <p:cNvPr id="33" name="Ellipse 32"/>
          <p:cNvSpPr/>
          <p:nvPr>
            <p:custDataLst>
              <p:tags r:id="rId12"/>
            </p:custDataLst>
          </p:nvPr>
        </p:nvSpPr>
        <p:spPr>
          <a:xfrm>
            <a:off x="6914203" y="3981173"/>
            <a:ext cx="144000" cy="144000"/>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825"/>
              <a:t>4</a:t>
            </a:r>
            <a:endParaRPr lang="fr-CA" sz="1350"/>
          </a:p>
        </p:txBody>
      </p:sp>
      <p:sp>
        <p:nvSpPr>
          <p:cNvPr id="34" name="Ellipse 33"/>
          <p:cNvSpPr/>
          <p:nvPr>
            <p:custDataLst>
              <p:tags r:id="rId13"/>
            </p:custDataLst>
          </p:nvPr>
        </p:nvSpPr>
        <p:spPr>
          <a:xfrm>
            <a:off x="7222967" y="3181607"/>
            <a:ext cx="144000" cy="144000"/>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825"/>
              <a:t>5</a:t>
            </a:r>
            <a:endParaRPr lang="fr-CA" sz="1350"/>
          </a:p>
        </p:txBody>
      </p:sp>
      <p:sp>
        <p:nvSpPr>
          <p:cNvPr id="35" name="Ellipse 34"/>
          <p:cNvSpPr/>
          <p:nvPr>
            <p:custDataLst>
              <p:tags r:id="rId14"/>
            </p:custDataLst>
          </p:nvPr>
        </p:nvSpPr>
        <p:spPr>
          <a:xfrm>
            <a:off x="7384517" y="2581554"/>
            <a:ext cx="142948" cy="144000"/>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825"/>
              <a:t>6</a:t>
            </a:r>
          </a:p>
        </p:txBody>
      </p:sp>
      <p:sp>
        <p:nvSpPr>
          <p:cNvPr id="36" name="Ellipse 35"/>
          <p:cNvSpPr/>
          <p:nvPr>
            <p:custDataLst>
              <p:tags r:id="rId15"/>
            </p:custDataLst>
          </p:nvPr>
        </p:nvSpPr>
        <p:spPr>
          <a:xfrm>
            <a:off x="5709553" y="3118506"/>
            <a:ext cx="144000" cy="144000"/>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825"/>
              <a:t>7</a:t>
            </a:r>
            <a:endParaRPr lang="fr-CA" sz="1350"/>
          </a:p>
        </p:txBody>
      </p:sp>
      <p:grpSp>
        <p:nvGrpSpPr>
          <p:cNvPr id="40" name="Groupe 39">
            <a:extLst>
              <a:ext uri="{FF2B5EF4-FFF2-40B4-BE49-F238E27FC236}">
                <a16:creationId xmlns:a16="http://schemas.microsoft.com/office/drawing/2014/main" id="{BB5DFEEB-0E1E-4151-827E-955EEEFFDD21}"/>
              </a:ext>
            </a:extLst>
          </p:cNvPr>
          <p:cNvGrpSpPr/>
          <p:nvPr/>
        </p:nvGrpSpPr>
        <p:grpSpPr>
          <a:xfrm>
            <a:off x="2017897" y="2751407"/>
            <a:ext cx="1948746" cy="511432"/>
            <a:chOff x="1906137" y="2772535"/>
            <a:chExt cx="1948746" cy="511432"/>
          </a:xfrm>
        </p:grpSpPr>
        <p:sp>
          <p:nvSpPr>
            <p:cNvPr id="13" name="Rectangle 12"/>
            <p:cNvSpPr/>
            <p:nvPr/>
          </p:nvSpPr>
          <p:spPr>
            <a:xfrm>
              <a:off x="2056853" y="2815967"/>
              <a:ext cx="1798030" cy="468000"/>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300" b="1">
                  <a:solidFill>
                    <a:schemeClr val="tx1"/>
                  </a:solidFill>
                </a:rPr>
                <a:t>Service entretien et quai de réception</a:t>
              </a:r>
            </a:p>
          </p:txBody>
        </p:sp>
        <p:sp>
          <p:nvSpPr>
            <p:cNvPr id="37" name="Ellipse 36"/>
            <p:cNvSpPr/>
            <p:nvPr/>
          </p:nvSpPr>
          <p:spPr>
            <a:xfrm>
              <a:off x="1906137" y="2772535"/>
              <a:ext cx="206629" cy="206629"/>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sz="1300"/>
                <a:t>3</a:t>
              </a:r>
            </a:p>
          </p:txBody>
        </p:sp>
      </p:grpSp>
    </p:spTree>
    <p:custDataLst>
      <p:tags r:id="rId1"/>
    </p:custDataLst>
    <p:extLst>
      <p:ext uri="{BB962C8B-B14F-4D97-AF65-F5344CB8AC3E}">
        <p14:creationId xmlns:p14="http://schemas.microsoft.com/office/powerpoint/2010/main" val="3098138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78DAC50B-BB6B-480F-B995-C17F9A2F6EBD}"/>
              </a:ext>
            </a:extLst>
          </p:cNvPr>
          <p:cNvSpPr>
            <a:spLocks noGrp="1"/>
          </p:cNvSpPr>
          <p:nvPr>
            <p:ph type="ftr" sz="quarter" idx="10"/>
          </p:nvPr>
        </p:nvSpPr>
        <p:spPr/>
        <p:txBody>
          <a:bodyPr/>
          <a:lstStyle/>
          <a:p>
            <a:r>
              <a:rPr lang="en-US"/>
              <a:t>Rio Tinto  |  © 2021</a:t>
            </a:r>
          </a:p>
        </p:txBody>
      </p:sp>
      <p:sp>
        <p:nvSpPr>
          <p:cNvPr id="3" name="Espace réservé du numéro de diapositive 2">
            <a:extLst>
              <a:ext uri="{FF2B5EF4-FFF2-40B4-BE49-F238E27FC236}">
                <a16:creationId xmlns:a16="http://schemas.microsoft.com/office/drawing/2014/main" id="{D305CA81-3304-4484-93AE-F3BEB6664DC7}"/>
              </a:ext>
            </a:extLst>
          </p:cNvPr>
          <p:cNvSpPr>
            <a:spLocks noGrp="1"/>
          </p:cNvSpPr>
          <p:nvPr>
            <p:ph type="sldNum" sz="quarter" idx="4"/>
          </p:nvPr>
        </p:nvSpPr>
        <p:spPr/>
        <p:txBody>
          <a:bodyPr/>
          <a:lstStyle/>
          <a:p>
            <a:fld id="{6CDE6A52-A3AB-8943-8A9E-87884222981A}" type="slidenum">
              <a:rPr lang="en-GB" smtClean="0"/>
              <a:pPr/>
              <a:t>21</a:t>
            </a:fld>
            <a:endParaRPr lang="en-GB"/>
          </a:p>
        </p:txBody>
      </p:sp>
      <p:sp>
        <p:nvSpPr>
          <p:cNvPr id="5" name="Titre 4"/>
          <p:cNvSpPr>
            <a:spLocks noGrp="1"/>
          </p:cNvSpPr>
          <p:nvPr>
            <p:ph type="title"/>
          </p:nvPr>
        </p:nvSpPr>
        <p:spPr/>
        <p:txBody>
          <a:bodyPr/>
          <a:lstStyle/>
          <a:p>
            <a:r>
              <a:rPr lang="fr-CA"/>
              <a:t>Secteur d’activités au CRDA</a:t>
            </a:r>
          </a:p>
        </p:txBody>
      </p:sp>
      <p:graphicFrame>
        <p:nvGraphicFramePr>
          <p:cNvPr id="7" name="Content Placeholder 6"/>
          <p:cNvGraphicFramePr>
            <a:graphicFrameLocks/>
          </p:cNvGraphicFramePr>
          <p:nvPr>
            <p:custDataLst>
              <p:tags r:id="rId2"/>
            </p:custDataLst>
          </p:nvPr>
        </p:nvGraphicFramePr>
        <p:xfrm>
          <a:off x="328613" y="1036086"/>
          <a:ext cx="10696575" cy="5256591"/>
        </p:xfrm>
        <a:graphic>
          <a:graphicData uri="http://schemas.openxmlformats.org/drawingml/2006/table">
            <a:tbl>
              <a:tblPr firstRow="1" firstCol="1" bandRow="1">
                <a:tableStyleId>{00A15C55-8517-42AA-B614-E9B94910E393}</a:tableStyleId>
              </a:tblPr>
              <a:tblGrid>
                <a:gridCol w="1733867">
                  <a:extLst>
                    <a:ext uri="{9D8B030D-6E8A-4147-A177-3AD203B41FA5}">
                      <a16:colId xmlns:a16="http://schemas.microsoft.com/office/drawing/2014/main" val="20000"/>
                    </a:ext>
                  </a:extLst>
                </a:gridCol>
                <a:gridCol w="8962708">
                  <a:extLst>
                    <a:ext uri="{9D8B030D-6E8A-4147-A177-3AD203B41FA5}">
                      <a16:colId xmlns:a16="http://schemas.microsoft.com/office/drawing/2014/main" val="20001"/>
                    </a:ext>
                  </a:extLst>
                </a:gridCol>
              </a:tblGrid>
              <a:tr h="272722">
                <a:tc>
                  <a:txBody>
                    <a:bodyPr/>
                    <a:lstStyle/>
                    <a:p>
                      <a:pPr marL="0" marR="0" lvl="0" indent="0" algn="ctr" defTabSz="914400" rtl="0" eaLnBrk="1" fontAlgn="base" latinLnBrk="0" hangingPunct="1">
                        <a:lnSpc>
                          <a:spcPct val="90000"/>
                        </a:lnSpc>
                        <a:spcBef>
                          <a:spcPts val="500"/>
                        </a:spcBef>
                        <a:spcAft>
                          <a:spcPts val="500"/>
                        </a:spcAft>
                        <a:buClrTx/>
                        <a:buSzTx/>
                        <a:buFontTx/>
                        <a:buNone/>
                        <a:tabLst/>
                      </a:pPr>
                      <a:r>
                        <a:rPr kumimoji="0" lang="fr-CA" sz="1200" u="none" strike="noStrike" cap="none" normalizeH="0" baseline="0" noProof="0">
                          <a:ln>
                            <a:noFill/>
                          </a:ln>
                          <a:effectLst/>
                        </a:rPr>
                        <a:t>Champs d’expertise</a:t>
                      </a:r>
                      <a:endParaRPr kumimoji="0" lang="fr-CA" sz="1200" b="0" i="0" u="none" strike="noStrike" cap="none" normalizeH="0" baseline="0" noProof="0">
                        <a:ln>
                          <a:noFill/>
                        </a:ln>
                        <a:solidFill>
                          <a:schemeClr val="bg2"/>
                        </a:solidFill>
                        <a:effectLst/>
                        <a:latin typeface="+mj-lt"/>
                        <a:ea typeface="Geneva" charset="-128"/>
                      </a:endParaRPr>
                    </a:p>
                  </a:txBody>
                  <a:tcPr marL="67500" marR="67500" marT="67500" marB="67500" anchor="ctr" horzOverflow="overflow"/>
                </a:tc>
                <a:tc>
                  <a:txBody>
                    <a:bodyPr/>
                    <a:lstStyle/>
                    <a:p>
                      <a:pPr marL="0" marR="0" lvl="0" indent="0" algn="ctr" defTabSz="914400" rtl="0" eaLnBrk="1" fontAlgn="base" latinLnBrk="0" hangingPunct="1">
                        <a:lnSpc>
                          <a:spcPct val="90000"/>
                        </a:lnSpc>
                        <a:spcBef>
                          <a:spcPts val="500"/>
                        </a:spcBef>
                        <a:spcAft>
                          <a:spcPts val="500"/>
                        </a:spcAft>
                        <a:buClrTx/>
                        <a:buSzTx/>
                        <a:buFontTx/>
                        <a:buNone/>
                        <a:tabLst/>
                        <a:defRPr/>
                      </a:pPr>
                      <a:r>
                        <a:rPr kumimoji="0" lang="fr-CA" sz="1200" u="none" strike="noStrike" cap="none" normalizeH="0" baseline="0" noProof="0">
                          <a:ln>
                            <a:noFill/>
                          </a:ln>
                          <a:effectLst/>
                        </a:rPr>
                        <a:t>Services</a:t>
                      </a:r>
                      <a:endParaRPr kumimoji="0" lang="fr-CA" sz="1200" b="0" i="0" u="none" strike="noStrike" cap="none" normalizeH="0" baseline="0" noProof="0">
                        <a:ln>
                          <a:noFill/>
                        </a:ln>
                        <a:solidFill>
                          <a:schemeClr val="bg2"/>
                        </a:solidFill>
                        <a:effectLst/>
                        <a:latin typeface="+mj-lt"/>
                        <a:ea typeface="Geneva" charset="-128"/>
                      </a:endParaRPr>
                    </a:p>
                  </a:txBody>
                  <a:tcPr marL="67500" marR="67500" marT="67500" marB="67500" anchor="ctr" horzOverflow="overflow"/>
                </a:tc>
                <a:extLst>
                  <a:ext uri="{0D108BD9-81ED-4DB2-BD59-A6C34878D82A}">
                    <a16:rowId xmlns:a16="http://schemas.microsoft.com/office/drawing/2014/main" val="10001"/>
                  </a:ext>
                </a:extLst>
              </a:tr>
              <a:tr h="886858">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fr-CA" sz="1200" u="none" strike="noStrike" cap="none" normalizeH="0" baseline="0" noProof="0">
                          <a:ln>
                            <a:noFill/>
                          </a:ln>
                          <a:effectLst/>
                        </a:rPr>
                        <a:t>Coulée</a:t>
                      </a:r>
                      <a:endParaRPr kumimoji="0" lang="fr-CA" sz="1200" b="0" u="none" strike="noStrike" cap="none" normalizeH="0" baseline="0" noProof="0">
                        <a:ln>
                          <a:noFill/>
                        </a:ln>
                        <a:solidFill>
                          <a:schemeClr val="tx1"/>
                        </a:solidFill>
                        <a:effectLst/>
                        <a:latin typeface="+mj-lt"/>
                      </a:endParaRPr>
                    </a:p>
                  </a:txBody>
                  <a:tcPr marL="67500" marR="67500" marT="67500" marB="67500" anchor="ctr" horzOverflow="overflow"/>
                </a:tc>
                <a:tc>
                  <a:txBody>
                    <a:bodyPr/>
                    <a:lstStyle/>
                    <a:p>
                      <a:pPr marL="171450" indent="-171450" algn="l" defTabSz="685800" rtl="0" eaLnBrk="1" latinLnBrk="0" hangingPunct="1">
                        <a:buFont typeface="Arial" panose="020B0604020202020204" pitchFamily="34" charset="0"/>
                        <a:buChar char="•"/>
                      </a:pPr>
                      <a:r>
                        <a:rPr kumimoji="0" lang="fr-CA" sz="1100" u="none" strike="noStrike" kern="1200" cap="none" normalizeH="0" baseline="0">
                          <a:ln>
                            <a:noFill/>
                          </a:ln>
                          <a:effectLst/>
                        </a:rPr>
                        <a:t>Développement d’alliages d’aluminium à valeur ajoutée (VAP) avec une qualité adéquate pour assurer la performance de nos produits chez nos clients externes. </a:t>
                      </a:r>
                    </a:p>
                    <a:p>
                      <a:pPr marL="171450" indent="-171450" algn="l" defTabSz="685800" rtl="0" eaLnBrk="1" latinLnBrk="0" hangingPunct="1">
                        <a:buFont typeface="Arial" panose="020B0604020202020204" pitchFamily="34" charset="0"/>
                        <a:buChar char="•"/>
                      </a:pPr>
                      <a:r>
                        <a:rPr kumimoji="0" lang="fr-CA" sz="1100" u="none" strike="noStrike" kern="1200" cap="none" normalizeH="0" baseline="0">
                          <a:ln>
                            <a:noFill/>
                          </a:ln>
                          <a:effectLst/>
                        </a:rPr>
                        <a:t>Supporter ventes et marketing et nos clients externes dans l’utilisation de nos produits.</a:t>
                      </a:r>
                    </a:p>
                    <a:p>
                      <a:pPr marL="171450" indent="-171450" algn="l" defTabSz="685800" rtl="0" eaLnBrk="1" latinLnBrk="0" hangingPunct="1">
                        <a:buFont typeface="Arial" panose="020B0604020202020204" pitchFamily="34" charset="0"/>
                        <a:buChar char="•"/>
                      </a:pPr>
                      <a:r>
                        <a:rPr kumimoji="0" lang="fr-CA" sz="1100" u="none" strike="noStrike" kern="1200" cap="none" normalizeH="0" baseline="0">
                          <a:ln>
                            <a:noFill/>
                          </a:ln>
                          <a:effectLst/>
                        </a:rPr>
                        <a:t>Développement de solutions technologiques permettant d’augmenter la productivité et la rentabilité des centres de coulée.</a:t>
                      </a:r>
                      <a:endParaRPr kumimoji="0" lang="fr-CA" sz="11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extLst>
                  <a:ext uri="{0D108BD9-81ED-4DB2-BD59-A6C34878D82A}">
                    <a16:rowId xmlns:a16="http://schemas.microsoft.com/office/drawing/2014/main" val="10002"/>
                  </a:ext>
                </a:extLst>
              </a:tr>
              <a:tr h="585504">
                <a:tc>
                  <a:txBody>
                    <a:bodyPr/>
                    <a:lstStyle/>
                    <a:p>
                      <a:pPr marL="0" marR="0" lvl="0" indent="0" algn="l" defTabSz="685800" rtl="0" eaLnBrk="1" fontAlgn="base" latinLnBrk="0" hangingPunct="1">
                        <a:lnSpc>
                          <a:spcPct val="100000"/>
                        </a:lnSpc>
                        <a:spcBef>
                          <a:spcPts val="200"/>
                        </a:spcBef>
                        <a:spcAft>
                          <a:spcPts val="200"/>
                        </a:spcAft>
                        <a:buClrTx/>
                        <a:buSzTx/>
                        <a:buFontTx/>
                        <a:buNone/>
                        <a:tabLst/>
                        <a:defRPr/>
                      </a:pPr>
                      <a:r>
                        <a:rPr kumimoji="0" lang="fr-CA" sz="1200" u="none" strike="noStrike" kern="1200" cap="none" normalizeH="0" baseline="0" noProof="0">
                          <a:ln>
                            <a:noFill/>
                          </a:ln>
                          <a:effectLst/>
                        </a:rPr>
                        <a:t>Gestion des actifs</a:t>
                      </a:r>
                    </a:p>
                    <a:p>
                      <a:pPr marL="0" marR="0" lvl="0" indent="0" algn="l" defTabSz="685800" rtl="0" eaLnBrk="1" fontAlgn="base" latinLnBrk="0" hangingPunct="1">
                        <a:lnSpc>
                          <a:spcPct val="100000"/>
                        </a:lnSpc>
                        <a:spcBef>
                          <a:spcPts val="200"/>
                        </a:spcBef>
                        <a:spcAft>
                          <a:spcPts val="200"/>
                        </a:spcAft>
                        <a:buClrTx/>
                        <a:buSzTx/>
                        <a:buFontTx/>
                        <a:buNone/>
                        <a:tabLst/>
                      </a:pPr>
                      <a:endParaRPr kumimoji="0" lang="fr-CA" sz="12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tc>
                  <a:txBody>
                    <a:bodyPr/>
                    <a:lstStyle/>
                    <a:p>
                      <a:pPr marL="171450" indent="-171450">
                        <a:buFont typeface="Arial" panose="020B0604020202020204" pitchFamily="34" charset="0"/>
                        <a:buChar char="•"/>
                      </a:pPr>
                      <a:r>
                        <a:rPr kumimoji="0" lang="fr-CA" sz="1100" u="none" strike="noStrike" kern="1200" cap="none" normalizeH="0" baseline="0">
                          <a:ln>
                            <a:noFill/>
                          </a:ln>
                          <a:effectLst/>
                        </a:rPr>
                        <a:t>Entretenir les bâtiments, maintenir nos actifs et supporter les projets d’ingénierie, de recherche des domaine techniques ainsi qu’ à la SSE.</a:t>
                      </a:r>
                    </a:p>
                    <a:p>
                      <a:pPr marL="171450" indent="-171450">
                        <a:buFont typeface="Arial" panose="020B0604020202020204" pitchFamily="34" charset="0"/>
                        <a:buChar char="•"/>
                      </a:pPr>
                      <a:r>
                        <a:rPr kumimoji="0" lang="fr-CA" sz="1100" u="none" strike="noStrike" kern="1200" cap="none" normalizeH="0" baseline="0">
                          <a:ln>
                            <a:noFill/>
                          </a:ln>
                          <a:effectLst/>
                        </a:rPr>
                        <a:t>Responsable de la réception et l’expédition des marchandises et  de la mise en œuvre du plan de mesure d’urgences</a:t>
                      </a:r>
                      <a:endParaRPr kumimoji="0" lang="fr-CA" sz="1100" b="0" i="0" u="none" strike="noStrike" kern="1200" cap="none" normalizeH="0" baseline="0">
                        <a:ln>
                          <a:noFill/>
                        </a:ln>
                        <a:solidFill>
                          <a:schemeClr val="tx1"/>
                        </a:solidFill>
                        <a:effectLst/>
                        <a:latin typeface="+mn-lt"/>
                        <a:ea typeface="+mn-ea"/>
                        <a:cs typeface="+mn-cs"/>
                      </a:endParaRPr>
                    </a:p>
                  </a:txBody>
                  <a:tcPr marL="67500" marR="67500" marT="67500" marB="67500" anchor="ctr" horzOverflow="overflow"/>
                </a:tc>
                <a:extLst>
                  <a:ext uri="{0D108BD9-81ED-4DB2-BD59-A6C34878D82A}">
                    <a16:rowId xmlns:a16="http://schemas.microsoft.com/office/drawing/2014/main" val="10003"/>
                  </a:ext>
                </a:extLst>
              </a:tr>
              <a:tr h="434828">
                <a:tc>
                  <a:txBody>
                    <a:bodyPr/>
                    <a:lstStyle/>
                    <a:p>
                      <a:pPr marL="0" marR="0" lvl="0" indent="0" algn="l" defTabSz="685800" rtl="0" eaLnBrk="1" fontAlgn="base" latinLnBrk="0" hangingPunct="1">
                        <a:lnSpc>
                          <a:spcPct val="100000"/>
                        </a:lnSpc>
                        <a:spcBef>
                          <a:spcPts val="200"/>
                        </a:spcBef>
                        <a:spcAft>
                          <a:spcPts val="200"/>
                        </a:spcAft>
                        <a:buClrTx/>
                        <a:buSzTx/>
                        <a:buFontTx/>
                        <a:buNone/>
                        <a:tabLst/>
                        <a:defRPr/>
                      </a:pPr>
                      <a:r>
                        <a:rPr kumimoji="0" lang="fr-CA" sz="1200" u="none" strike="noStrike" kern="1200" cap="none" normalizeH="0" baseline="0" noProof="0">
                          <a:ln>
                            <a:noFill/>
                          </a:ln>
                          <a:effectLst/>
                        </a:rPr>
                        <a:t>Bauxite et alumine</a:t>
                      </a:r>
                      <a:endParaRPr kumimoji="0" lang="fr-CA" sz="12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tc>
                  <a:txBody>
                    <a:bodyPr/>
                    <a:lstStyle/>
                    <a:p>
                      <a:pPr marL="171450" marR="0" lvl="0" indent="-171450" algn="l" defTabSz="685800" rtl="0" eaLnBrk="1" fontAlgn="base" latinLnBrk="0" hangingPunct="1">
                        <a:lnSpc>
                          <a:spcPct val="100000"/>
                        </a:lnSpc>
                        <a:spcBef>
                          <a:spcPts val="200"/>
                        </a:spcBef>
                        <a:spcAft>
                          <a:spcPts val="200"/>
                        </a:spcAft>
                        <a:buClrTx/>
                        <a:buSzTx/>
                        <a:buFont typeface="Arial" panose="020B0604020202020204" pitchFamily="34" charset="0"/>
                        <a:buChar char="•"/>
                        <a:tabLst/>
                        <a:defRPr/>
                      </a:pPr>
                      <a:r>
                        <a:rPr kumimoji="0" lang="fr-CA" sz="1100" u="none" strike="noStrike" kern="1200" cap="none" normalizeH="0" baseline="0">
                          <a:ln>
                            <a:noFill/>
                          </a:ln>
                          <a:effectLst/>
                        </a:rPr>
                        <a:t>Développer les solutions futures dans le domaine de la bauxite et l’alumine, la séparation solide liquide et les outils digitales pour augmenter la productivité des raffineries ainsi que les opportunités commerciales</a:t>
                      </a:r>
                      <a:r>
                        <a:rPr kumimoji="0" lang="fr-CA" sz="1100" u="none" strike="noStrike" kern="1200" cap="none" normalizeH="0" baseline="0" noProof="0">
                          <a:ln>
                            <a:noFill/>
                          </a:ln>
                          <a:effectLst/>
                        </a:rPr>
                        <a:t>.</a:t>
                      </a:r>
                      <a:endParaRPr kumimoji="0" lang="fr-CA" sz="1100" b="0" i="0" u="none" strike="noStrike" kern="1200" cap="none" normalizeH="0" baseline="0">
                        <a:ln>
                          <a:noFill/>
                        </a:ln>
                        <a:solidFill>
                          <a:schemeClr val="tx1"/>
                        </a:solidFill>
                        <a:effectLst/>
                        <a:latin typeface="+mn-lt"/>
                        <a:ea typeface="+mn-ea"/>
                        <a:cs typeface="+mn-cs"/>
                      </a:endParaRPr>
                    </a:p>
                  </a:txBody>
                  <a:tcPr marL="67500" marR="67500" marT="67500" marB="67500" anchor="ctr" horzOverflow="overflow"/>
                </a:tc>
                <a:extLst>
                  <a:ext uri="{0D108BD9-81ED-4DB2-BD59-A6C34878D82A}">
                    <a16:rowId xmlns:a16="http://schemas.microsoft.com/office/drawing/2014/main" val="10004"/>
                  </a:ext>
                </a:extLst>
              </a:tr>
              <a:tr h="736181">
                <a:tc>
                  <a:txBody>
                    <a:bodyPr/>
                    <a:lstStyle/>
                    <a:p>
                      <a:pPr marL="0" marR="0" lvl="0" indent="0" algn="l" defTabSz="685800" rtl="0" eaLnBrk="1" fontAlgn="base" latinLnBrk="0" hangingPunct="1">
                        <a:lnSpc>
                          <a:spcPct val="100000"/>
                        </a:lnSpc>
                        <a:spcBef>
                          <a:spcPts val="200"/>
                        </a:spcBef>
                        <a:spcAft>
                          <a:spcPts val="200"/>
                        </a:spcAft>
                        <a:buClrTx/>
                        <a:buSzTx/>
                        <a:buFontTx/>
                        <a:buNone/>
                        <a:tabLst/>
                      </a:pPr>
                      <a:r>
                        <a:rPr kumimoji="0" lang="fr-CA" sz="1200" u="none" strike="noStrike" kern="1200" cap="none" normalizeH="0" baseline="0" noProof="0">
                          <a:ln>
                            <a:noFill/>
                          </a:ln>
                          <a:effectLst/>
                        </a:rPr>
                        <a:t>Environnement</a:t>
                      </a:r>
                      <a:endParaRPr kumimoji="0" lang="fr-CA" sz="12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tc>
                  <a:txBody>
                    <a:bodyPr/>
                    <a:lstStyle/>
                    <a:p>
                      <a:pPr marL="171450" indent="-171450">
                        <a:buFont typeface="Arial" panose="020B0604020202020204" pitchFamily="34" charset="0"/>
                        <a:buChar char="•"/>
                      </a:pPr>
                      <a:r>
                        <a:rPr kumimoji="0" lang="fr-CA" sz="1100" u="none" strike="noStrike" kern="1200" cap="none" normalizeH="0" baseline="0">
                          <a:ln>
                            <a:noFill/>
                          </a:ln>
                          <a:effectLst/>
                        </a:rPr>
                        <a:t>Fournir des solutions adaptées à chaque usine pour réduire leur impact environnemental au meilleur coût possible, afin de permettre l’atteinte de leur plein potentiel de production.</a:t>
                      </a:r>
                    </a:p>
                    <a:p>
                      <a:pPr marL="171450" indent="-171450">
                        <a:buFont typeface="Arial" panose="020B0604020202020204" pitchFamily="34" charset="0"/>
                        <a:buChar char="•"/>
                      </a:pPr>
                      <a:r>
                        <a:rPr kumimoji="0" lang="fr-CA" sz="1100" u="none" strike="noStrike" kern="1200" cap="none" normalizeH="0" baseline="0">
                          <a:ln>
                            <a:noFill/>
                          </a:ln>
                          <a:effectLst/>
                        </a:rPr>
                        <a:t>Experts dans la mesure et l’analyse des données à nature environnementale, de même que pour l’élaboration de solutions développées en partenariat avec les usines, les universités et les fournisseurs locaux.</a:t>
                      </a:r>
                      <a:endParaRPr kumimoji="0" lang="fr-CA" sz="1100" b="0" i="0" u="none" strike="noStrike" kern="1200" cap="none" normalizeH="0" baseline="0">
                        <a:ln>
                          <a:noFill/>
                        </a:ln>
                        <a:solidFill>
                          <a:schemeClr val="tx1"/>
                        </a:solidFill>
                        <a:effectLst/>
                        <a:latin typeface="+mn-lt"/>
                        <a:ea typeface="+mn-ea"/>
                        <a:cs typeface="+mn-cs"/>
                      </a:endParaRPr>
                    </a:p>
                  </a:txBody>
                  <a:tcPr marL="67500" marR="67500" marT="67500" marB="67500" anchor="ctr" horzOverflow="overflow"/>
                </a:tc>
                <a:extLst>
                  <a:ext uri="{0D108BD9-81ED-4DB2-BD59-A6C34878D82A}">
                    <a16:rowId xmlns:a16="http://schemas.microsoft.com/office/drawing/2014/main" val="10005"/>
                  </a:ext>
                </a:extLst>
              </a:tr>
              <a:tr h="887111">
                <a:tc>
                  <a:txBody>
                    <a:bodyPr/>
                    <a:lstStyle/>
                    <a:p>
                      <a:pPr marL="0" marR="0" lvl="0" indent="0" algn="l" defTabSz="685800" rtl="0" eaLnBrk="1" fontAlgn="base" latinLnBrk="0" hangingPunct="1">
                        <a:lnSpc>
                          <a:spcPct val="100000"/>
                        </a:lnSpc>
                        <a:spcBef>
                          <a:spcPts val="200"/>
                        </a:spcBef>
                        <a:spcAft>
                          <a:spcPts val="200"/>
                        </a:spcAft>
                        <a:buClrTx/>
                        <a:buSzTx/>
                        <a:buFontTx/>
                        <a:buNone/>
                        <a:tabLst/>
                        <a:defRPr/>
                      </a:pPr>
                      <a:r>
                        <a:rPr kumimoji="0" lang="fr-CA" sz="1200" u="none" strike="noStrike" kern="1200" cap="none" normalizeH="0" baseline="0">
                          <a:ln>
                            <a:noFill/>
                          </a:ln>
                          <a:effectLst/>
                        </a:rPr>
                        <a:t>Technologies analytiques</a:t>
                      </a:r>
                      <a:endParaRPr kumimoji="0" lang="fr-CA" sz="12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tc>
                  <a:txBody>
                    <a:bodyPr/>
                    <a:lstStyle/>
                    <a:p>
                      <a:pPr marL="171450" indent="-171450">
                        <a:spcAft>
                          <a:spcPts val="0"/>
                        </a:spcAft>
                        <a:buFont typeface="Arial" panose="020B0604020202020204" pitchFamily="34" charset="0"/>
                        <a:buChar char="•"/>
                      </a:pPr>
                      <a:r>
                        <a:rPr kumimoji="0" lang="fr-CA" sz="1100" u="none" strike="noStrike" kern="1200" cap="none" normalizeH="0" baseline="0">
                          <a:ln>
                            <a:noFill/>
                          </a:ln>
                          <a:effectLst/>
                        </a:rPr>
                        <a:t>Expert dans la caractérisation de matériaux et leur dosage. L’équipe développe les méthodes d’analyses nécessaires aux procédés de fabrication de l’aluminium et par son réseau d’assurance qualité accompagne les laboratoires d’usines la livraison juste des données.</a:t>
                      </a:r>
                    </a:p>
                    <a:p>
                      <a:pPr marL="171450" indent="-171450">
                        <a:spcAft>
                          <a:spcPts val="0"/>
                        </a:spcAft>
                        <a:buFont typeface="Arial" panose="020B0604020202020204" pitchFamily="34" charset="0"/>
                        <a:buChar char="•"/>
                      </a:pPr>
                      <a:r>
                        <a:rPr kumimoji="0" lang="fr-CA" sz="1100" u="none" strike="noStrike" kern="1200" cap="none" normalizeH="0" baseline="0">
                          <a:ln>
                            <a:noFill/>
                          </a:ln>
                          <a:effectLst/>
                        </a:rPr>
                        <a:t>L’équipe est également producteur de matériaux de référence certifié pour les alliages d’aluminium et des matériaux non-métalliques (bain, alumine, coke…).</a:t>
                      </a:r>
                      <a:endParaRPr kumimoji="0" lang="fr-CA" sz="1100" b="0" i="0" u="none" strike="noStrike" kern="1200" cap="none" normalizeH="0" baseline="0">
                        <a:ln>
                          <a:noFill/>
                        </a:ln>
                        <a:solidFill>
                          <a:schemeClr val="tx1"/>
                        </a:solidFill>
                        <a:effectLst/>
                        <a:latin typeface="+mn-lt"/>
                        <a:ea typeface="+mn-ea"/>
                        <a:cs typeface="+mn-cs"/>
                      </a:endParaRPr>
                    </a:p>
                  </a:txBody>
                  <a:tcPr marL="67628" marR="67628" marT="67628" marB="67628" anchor="ctr"/>
                </a:tc>
                <a:extLst>
                  <a:ext uri="{0D108BD9-81ED-4DB2-BD59-A6C34878D82A}">
                    <a16:rowId xmlns:a16="http://schemas.microsoft.com/office/drawing/2014/main" val="2855423997"/>
                  </a:ext>
                </a:extLst>
              </a:tr>
              <a:tr h="434828">
                <a:tc>
                  <a:txBody>
                    <a:bodyPr/>
                    <a:lstStyle/>
                    <a:p>
                      <a:pPr marL="0" marR="0" lvl="0" indent="0" algn="l" defTabSz="685800" rtl="0" eaLnBrk="1" fontAlgn="base" latinLnBrk="0" hangingPunct="1">
                        <a:lnSpc>
                          <a:spcPct val="100000"/>
                        </a:lnSpc>
                        <a:spcBef>
                          <a:spcPts val="200"/>
                        </a:spcBef>
                        <a:spcAft>
                          <a:spcPts val="200"/>
                        </a:spcAft>
                        <a:buClrTx/>
                        <a:buSzTx/>
                        <a:buFontTx/>
                        <a:buNone/>
                        <a:tabLst/>
                        <a:defRPr/>
                      </a:pPr>
                      <a:r>
                        <a:rPr kumimoji="0" lang="fr-CA" sz="1200" u="none" strike="noStrike" kern="1200" cap="none" normalizeH="0" baseline="0" noProof="0">
                          <a:ln>
                            <a:noFill/>
                          </a:ln>
                          <a:effectLst/>
                        </a:rPr>
                        <a:t>Électrolyse</a:t>
                      </a:r>
                      <a:endParaRPr kumimoji="0" lang="fr-CA" sz="12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tc>
                  <a:txBody>
                    <a:bodyPr/>
                    <a:lstStyle/>
                    <a:p>
                      <a:pPr marL="171450" marR="0" lvl="0" indent="-17145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defRPr/>
                      </a:pPr>
                      <a:r>
                        <a:rPr kumimoji="0" lang="fr-CA" sz="1100" u="none" strike="noStrike" kern="1200" cap="none" normalizeH="0" baseline="0">
                          <a:ln>
                            <a:noFill/>
                          </a:ln>
                          <a:effectLst/>
                        </a:rPr>
                        <a:t>Leader reconnu du développement du procédé de fabrication de l’aluminium. Travaille à augmenter la productivité et l’efficacité du procédé. </a:t>
                      </a:r>
                      <a:endParaRPr kumimoji="0" lang="fr-CA" sz="1100" b="0" i="0" u="none" strike="noStrike" kern="1200" cap="none" normalizeH="0" baseline="0">
                        <a:ln>
                          <a:noFill/>
                        </a:ln>
                        <a:solidFill>
                          <a:schemeClr val="tx1"/>
                        </a:solidFill>
                        <a:effectLst/>
                        <a:latin typeface="+mn-lt"/>
                        <a:ea typeface="+mn-ea"/>
                        <a:cs typeface="+mn-cs"/>
                      </a:endParaRPr>
                    </a:p>
                  </a:txBody>
                  <a:tcPr marL="67500" marR="67500" marT="67500" marB="67500" anchor="ctr" horzOverflow="overflow"/>
                </a:tc>
                <a:extLst>
                  <a:ext uri="{0D108BD9-81ED-4DB2-BD59-A6C34878D82A}">
                    <a16:rowId xmlns:a16="http://schemas.microsoft.com/office/drawing/2014/main" val="2004399496"/>
                  </a:ext>
                </a:extLst>
              </a:tr>
              <a:tr h="886858">
                <a:tc>
                  <a:txBody>
                    <a:bodyPr/>
                    <a:lstStyle/>
                    <a:p>
                      <a:pPr marL="0" marR="0" lvl="0" indent="0" algn="l" defTabSz="685800" rtl="0" eaLnBrk="1" fontAlgn="base" latinLnBrk="0" hangingPunct="1">
                        <a:lnSpc>
                          <a:spcPct val="100000"/>
                        </a:lnSpc>
                        <a:spcBef>
                          <a:spcPts val="200"/>
                        </a:spcBef>
                        <a:spcAft>
                          <a:spcPts val="200"/>
                        </a:spcAft>
                        <a:buClrTx/>
                        <a:buSzTx/>
                        <a:buFontTx/>
                        <a:buNone/>
                        <a:tabLst/>
                      </a:pPr>
                      <a:r>
                        <a:rPr kumimoji="0" lang="fr-CA" sz="1200" u="none" strike="noStrike" kern="1200" cap="none" normalizeH="0" baseline="0" noProof="0">
                          <a:ln>
                            <a:noFill/>
                          </a:ln>
                          <a:effectLst/>
                        </a:rPr>
                        <a:t>Carbone</a:t>
                      </a:r>
                      <a:endParaRPr kumimoji="0" lang="fr-CA" sz="12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tc>
                  <a:txBody>
                    <a:bodyPr/>
                    <a:lstStyle/>
                    <a:p>
                      <a:pPr marL="171450" indent="-171450">
                        <a:buFont typeface="Arial" panose="020B0604020202020204" pitchFamily="34" charset="0"/>
                        <a:buChar char="•"/>
                      </a:pPr>
                      <a:r>
                        <a:rPr kumimoji="0" lang="fr-CA" sz="1100" u="none" strike="noStrike" kern="1200" cap="none" normalizeH="0" baseline="0">
                          <a:ln>
                            <a:noFill/>
                          </a:ln>
                          <a:effectLst/>
                        </a:rPr>
                        <a:t>Expert dans la création de valeur dans la chaîne de production Carbone en développant de nouvelles solutions technologies qui permettront de rencontrer le plein potentiel des usines mais aussi en  apportant assistance lorsqu’un problème spécifique survient.</a:t>
                      </a:r>
                    </a:p>
                    <a:p>
                      <a:pPr marL="171450" indent="-171450">
                        <a:buFont typeface="Arial" panose="020B0604020202020204" pitchFamily="34" charset="0"/>
                        <a:buChar char="•"/>
                      </a:pPr>
                      <a:r>
                        <a:rPr kumimoji="0" lang="fr-CA" sz="1100" u="none" strike="noStrike" kern="1200" cap="none" normalizeH="0" baseline="0">
                          <a:ln>
                            <a:noFill/>
                          </a:ln>
                          <a:effectLst/>
                        </a:rPr>
                        <a:t>Champ d’expertise : Calcination du coke de pétrole, fabrication et cuisson d’anodes industrielles et de laboratoire ainsi que le scellement d’anodes. Matières premières traditionnelles et alternatives.</a:t>
                      </a:r>
                      <a:endParaRPr kumimoji="0" lang="fr-CA" sz="1100" b="0" i="0" u="none" strike="noStrike" kern="1200" cap="none" normalizeH="0" baseline="0" noProof="0">
                        <a:ln>
                          <a:noFill/>
                        </a:ln>
                        <a:solidFill>
                          <a:schemeClr val="tx1"/>
                        </a:solidFill>
                        <a:effectLst/>
                        <a:latin typeface="+mn-lt"/>
                        <a:ea typeface="+mn-ea"/>
                        <a:cs typeface="+mn-cs"/>
                      </a:endParaRPr>
                    </a:p>
                  </a:txBody>
                  <a:tcPr marL="67500" marR="67500" marT="67500" marB="67500" anchor="ctr" horzOverflow="overflow"/>
                </a:tc>
                <a:extLst>
                  <a:ext uri="{0D108BD9-81ED-4DB2-BD59-A6C34878D82A}">
                    <a16:rowId xmlns:a16="http://schemas.microsoft.com/office/drawing/2014/main" val="89618591"/>
                  </a:ext>
                </a:extLst>
              </a:tr>
            </a:tbl>
          </a:graphicData>
        </a:graphic>
      </p:graphicFrame>
    </p:spTree>
    <p:custDataLst>
      <p:tags r:id="rId1"/>
    </p:custDataLst>
    <p:extLst>
      <p:ext uri="{BB962C8B-B14F-4D97-AF65-F5344CB8AC3E}">
        <p14:creationId xmlns:p14="http://schemas.microsoft.com/office/powerpoint/2010/main" val="1680292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24A8C7-D029-401D-A8B1-18FF118BE1BB}" type="slidenum">
              <a:rPr kumimoji="0" lang="fr-CA" sz="750" b="0" i="0" u="none" strike="noStrike" kern="1200" cap="none" spc="0" normalizeH="0" baseline="0" noProof="0" smtClean="0">
                <a:ln>
                  <a:noFill/>
                </a:ln>
                <a:solidFill>
                  <a:srgbClr val="4D4D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CA" sz="750" b="0" i="0" u="none" strike="noStrike" kern="1200" cap="none" spc="0" normalizeH="0" baseline="0" noProof="0">
              <a:ln>
                <a:noFill/>
              </a:ln>
              <a:solidFill>
                <a:srgbClr val="4D4D4D"/>
              </a:solidFill>
              <a:effectLst/>
              <a:uLnTx/>
              <a:uFillTx/>
              <a:latin typeface="Arial" panose="020B0604020202020204"/>
              <a:ea typeface="+mn-ea"/>
              <a:cs typeface="+mn-cs"/>
            </a:endParaRPr>
          </a:p>
        </p:txBody>
      </p:sp>
      <p:sp>
        <p:nvSpPr>
          <p:cNvPr id="39938" name="Rectangle 2"/>
          <p:cNvSpPr>
            <a:spLocks noGrp="1" noChangeArrowheads="1"/>
          </p:cNvSpPr>
          <p:nvPr>
            <p:ph type="title"/>
            <p:custDataLst>
              <p:tags r:id="rId3"/>
            </p:custDataLst>
          </p:nvPr>
        </p:nvSpPr>
        <p:spPr>
          <a:xfrm>
            <a:off x="89106" y="95775"/>
            <a:ext cx="4943477" cy="998537"/>
          </a:xfrm>
        </p:spPr>
        <p:txBody>
          <a:bodyPr/>
          <a:lstStyle/>
          <a:p>
            <a:r>
              <a:rPr lang="fr-CA" altLang="fr-FR"/>
              <a:t>Politique SSEC</a:t>
            </a:r>
          </a:p>
        </p:txBody>
      </p:sp>
      <p:sp>
        <p:nvSpPr>
          <p:cNvPr id="16" name="Espace réservé du texte 15">
            <a:extLst>
              <a:ext uri="{FF2B5EF4-FFF2-40B4-BE49-F238E27FC236}">
                <a16:creationId xmlns:a16="http://schemas.microsoft.com/office/drawing/2014/main" id="{394144EF-B5DE-46FD-A222-016451AE4D62}"/>
              </a:ext>
            </a:extLst>
          </p:cNvPr>
          <p:cNvSpPr>
            <a:spLocks noGrp="1"/>
          </p:cNvSpPr>
          <p:nvPr>
            <p:ph type="body" sz="quarter" idx="22"/>
          </p:nvPr>
        </p:nvSpPr>
        <p:spPr>
          <a:xfrm>
            <a:off x="328609" y="1184988"/>
            <a:ext cx="2368871" cy="5145962"/>
          </a:xfrm>
        </p:spPr>
        <p:txBody>
          <a:bodyPr/>
          <a:lstStyle/>
          <a:p>
            <a:pPr marL="0" indent="0">
              <a:buNone/>
            </a:pPr>
            <a:r>
              <a:rPr lang="fr-CA" sz="1800" b="1"/>
              <a:t>Notre engagement en matière de SSEC joue un rôle déterminant dans la manière dont nous menons nos affaires chez RT. Il s’applique à toutes nos activités, en tout temps et en tout lieu, depuis l’exploration jusqu’à la fermeture. </a:t>
            </a:r>
          </a:p>
        </p:txBody>
      </p:sp>
      <p:sp>
        <p:nvSpPr>
          <p:cNvPr id="6" name="Rectangle 5"/>
          <p:cNvSpPr/>
          <p:nvPr>
            <p:custDataLst>
              <p:tags r:id="rId4"/>
            </p:custDataLst>
          </p:nvPr>
        </p:nvSpPr>
        <p:spPr>
          <a:xfrm>
            <a:off x="3436522" y="510230"/>
            <a:ext cx="4320000" cy="1265661"/>
          </a:xfrm>
          <a:prstGeom prst="rect">
            <a:avLst/>
          </a:prstGeom>
          <a:solidFill>
            <a:schemeClr val="accent5">
              <a:lumMod val="7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400" b="1" i="0" u="none" strike="noStrike" kern="1200" cap="none" spc="0" normalizeH="0" baseline="0" noProof="0">
                <a:ln>
                  <a:noFill/>
                </a:ln>
                <a:solidFill>
                  <a:srgbClr val="FFFFFF"/>
                </a:solidFill>
                <a:effectLst/>
                <a:uLnTx/>
                <a:uFillTx/>
                <a:latin typeface="Arial" panose="020B0604020202020204"/>
                <a:ea typeface="+mn-ea"/>
                <a:cs typeface="+mn-cs"/>
              </a:rPr>
              <a:t>SANTÉ - SÉCURITÉ</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srgbClr val="FFFFFF"/>
                </a:solidFill>
                <a:effectLst/>
                <a:uLnTx/>
                <a:uFillTx/>
                <a:latin typeface="Arial" panose="020B0604020202020204"/>
                <a:ea typeface="+mn-ea"/>
                <a:cs typeface="+mn-cs"/>
              </a:rPr>
              <a:t>Rien n’est plus important que la santé, la sécurité et le bien-être de nos employés, de nos prestataires de services et des communautés au sein desquelles nous opérons.</a:t>
            </a:r>
          </a:p>
        </p:txBody>
      </p:sp>
      <p:sp>
        <p:nvSpPr>
          <p:cNvPr id="7" name="Rectangle 6"/>
          <p:cNvSpPr/>
          <p:nvPr>
            <p:custDataLst>
              <p:tags r:id="rId5"/>
            </p:custDataLst>
          </p:nvPr>
        </p:nvSpPr>
        <p:spPr>
          <a:xfrm>
            <a:off x="3436522" y="1770652"/>
            <a:ext cx="4320000" cy="944186"/>
          </a:xfrm>
          <a:prstGeom prst="rect">
            <a:avLst/>
          </a:prstGeom>
          <a:solidFill>
            <a:schemeClr val="tx2">
              <a:lumMod val="50000"/>
              <a:lumOff val="5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400" b="1" i="0" u="none" strike="noStrike" kern="1200" cap="none" spc="0" normalizeH="0" baseline="0" noProof="0">
                <a:ln>
                  <a:noFill/>
                </a:ln>
                <a:solidFill>
                  <a:srgbClr val="FFFFFF"/>
                </a:solidFill>
                <a:effectLst/>
                <a:uLnTx/>
                <a:uFillTx/>
                <a:latin typeface="Arial" panose="020B0604020202020204"/>
                <a:ea typeface="+mn-ea"/>
                <a:cs typeface="+mn-cs"/>
              </a:rPr>
              <a:t>ENVIRONNEMENT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srgbClr val="FFFFFF"/>
                </a:solidFill>
                <a:effectLst/>
                <a:uLnTx/>
                <a:uFillTx/>
                <a:latin typeface="Arial" panose="020B0604020202020204"/>
                <a:ea typeface="+mn-ea"/>
                <a:cs typeface="+mn-cs"/>
              </a:rPr>
              <a:t>Reconnaître les ressources naturelles, notamment l'air, la terre et l'eau, ainsi que les écosystèmes qu'elles soutiennent​</a:t>
            </a:r>
          </a:p>
        </p:txBody>
      </p:sp>
      <p:sp>
        <p:nvSpPr>
          <p:cNvPr id="8" name="Rectangle 7"/>
          <p:cNvSpPr/>
          <p:nvPr>
            <p:custDataLst>
              <p:tags r:id="rId6"/>
            </p:custDataLst>
          </p:nvPr>
        </p:nvSpPr>
        <p:spPr>
          <a:xfrm>
            <a:off x="3436522" y="2709647"/>
            <a:ext cx="4279895" cy="1508448"/>
          </a:xfrm>
          <a:prstGeom prst="rect">
            <a:avLst/>
          </a:prstGeom>
          <a:solidFill>
            <a:srgbClr val="92D0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400" b="1" i="0" u="none" strike="noStrike" kern="1200" cap="none" spc="0" normalizeH="0" baseline="0" noProof="0">
                <a:ln>
                  <a:noFill/>
                </a:ln>
                <a:solidFill>
                  <a:srgbClr val="FFFFFF"/>
                </a:solidFill>
                <a:effectLst/>
                <a:uLnTx/>
                <a:uFillTx/>
                <a:latin typeface="Arial" panose="020B0604020202020204"/>
                <a:ea typeface="+mn-ea"/>
                <a:cs typeface="+mn-cs"/>
              </a:rPr>
              <a:t>COMMUNAUITÉ</a:t>
            </a:r>
          </a:p>
          <a:p>
            <a:pPr marL="0" marR="0" lvl="0" indent="0" algn="l" defTabSz="457200" rtl="0" eaLnBrk="1" fontAlgn="auto" latinLnBrk="0" hangingPunct="1">
              <a:lnSpc>
                <a:spcPct val="100000"/>
              </a:lnSpc>
              <a:spcBef>
                <a:spcPts val="0"/>
              </a:spcBef>
              <a:spcAft>
                <a:spcPts val="0"/>
              </a:spcAft>
              <a:buClrTx/>
              <a:buSzTx/>
              <a:buFontTx/>
              <a:buNone/>
              <a:tabLst/>
              <a:defRPr/>
            </a:pPr>
            <a:r>
              <a:rPr lang="fr-CA" sz="1200">
                <a:solidFill>
                  <a:srgbClr val="FFFFFF"/>
                </a:solidFill>
                <a:latin typeface="Arial" panose="020B0604020202020204"/>
              </a:rPr>
              <a:t>É</a:t>
            </a:r>
            <a:r>
              <a:rPr kumimoji="0" lang="fr-CA" sz="1200" b="0" i="0" u="none" strike="noStrike" kern="1200" cap="none" spc="0" normalizeH="0" baseline="0" noProof="0" err="1">
                <a:ln>
                  <a:noFill/>
                </a:ln>
                <a:solidFill>
                  <a:srgbClr val="FFFFFF"/>
                </a:solidFill>
                <a:effectLst/>
                <a:uLnTx/>
                <a:uFillTx/>
                <a:latin typeface="Arial" panose="020B0604020202020204"/>
                <a:ea typeface="+mn-ea"/>
                <a:cs typeface="+mn-cs"/>
              </a:rPr>
              <a:t>tablir</a:t>
            </a:r>
            <a:r>
              <a:rPr kumimoji="0" lang="fr-CA" sz="1200" b="0" i="0" u="none" strike="noStrike" kern="1200" cap="none" spc="0" normalizeH="0" baseline="0" noProof="0">
                <a:ln>
                  <a:noFill/>
                </a:ln>
                <a:solidFill>
                  <a:srgbClr val="FFFFFF"/>
                </a:solidFill>
                <a:effectLst/>
                <a:uLnTx/>
                <a:uFillTx/>
                <a:latin typeface="Arial" panose="020B0604020202020204"/>
                <a:ea typeface="+mn-ea"/>
                <a:cs typeface="+mn-cs"/>
              </a:rPr>
              <a:t> des relations durables, collaboratives et respectueuses avec les communautés et les peuples des Premières Nations; en travaillant avec eux, en comprenant et en soutenant leurs objectifs et leurs aspirations, en prévenant ou en atténuant les impacts négatifs et en respectant leurs droits, leur culture et leur patrimoine.</a:t>
            </a:r>
          </a:p>
        </p:txBody>
      </p:sp>
      <p:sp>
        <p:nvSpPr>
          <p:cNvPr id="15" name="Rectangle 14"/>
          <p:cNvSpPr/>
          <p:nvPr>
            <p:custDataLst>
              <p:tags r:id="rId7"/>
            </p:custDataLst>
          </p:nvPr>
        </p:nvSpPr>
        <p:spPr>
          <a:xfrm>
            <a:off x="3436522" y="4227361"/>
            <a:ext cx="4269869" cy="1154763"/>
          </a:xfrm>
          <a:prstGeom prst="rect">
            <a:avLst/>
          </a:prstGeom>
          <a:solidFill>
            <a:schemeClr val="accent4">
              <a:lumMod val="60000"/>
              <a:lumOff val="4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400" b="1" i="0" u="none" strike="noStrike" kern="1200" cap="none" spc="0" normalizeH="0" baseline="0" noProof="0">
                <a:ln>
                  <a:noFill/>
                </a:ln>
                <a:solidFill>
                  <a:srgbClr val="FFFFFF"/>
                </a:solidFill>
                <a:effectLst/>
                <a:uLnTx/>
                <a:uFillTx/>
                <a:latin typeface="Arial" panose="020B0604020202020204"/>
                <a:ea typeface="+mn-ea"/>
                <a:cs typeface="+mn-cs"/>
              </a:rPr>
              <a:t>PARTENARIAT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srgbClr val="FFFFFF"/>
                </a:solidFill>
                <a:effectLst/>
                <a:uLnTx/>
                <a:uFillTx/>
                <a:latin typeface="Arial" panose="020B0604020202020204"/>
                <a:ea typeface="+mn-ea"/>
                <a:cs typeface="+mn-cs"/>
              </a:rPr>
              <a:t>Prioriser l'éthique, la transparence et la confiance mutuelle​, en respectant les lois et règlementations en vigueur là où nous opérons. </a:t>
            </a:r>
            <a:r>
              <a:rPr lang="fr-CA" sz="1200">
                <a:solidFill>
                  <a:srgbClr val="FFFFFF"/>
                </a:solidFill>
                <a:latin typeface="Arial" panose="020B0604020202020204"/>
              </a:rPr>
              <a:t>L</a:t>
            </a:r>
            <a:r>
              <a:rPr kumimoji="0" lang="fr-CA" sz="1200" b="0" i="0" u="none" strike="noStrike" kern="1200" cap="none" spc="0" normalizeH="0" baseline="0" noProof="0" err="1">
                <a:ln>
                  <a:noFill/>
                </a:ln>
                <a:solidFill>
                  <a:srgbClr val="FFFFFF"/>
                </a:solidFill>
                <a:effectLst/>
                <a:uLnTx/>
                <a:uFillTx/>
                <a:latin typeface="Arial" panose="020B0604020202020204"/>
                <a:ea typeface="+mn-ea"/>
                <a:cs typeface="+mn-cs"/>
              </a:rPr>
              <a:t>orsqu'elles</a:t>
            </a:r>
            <a:r>
              <a:rPr kumimoji="0" lang="fr-CA" sz="1200" b="0" i="0" u="none" strike="noStrike" kern="1200" cap="none" spc="0" normalizeH="0" baseline="0" noProof="0">
                <a:ln>
                  <a:noFill/>
                </a:ln>
                <a:solidFill>
                  <a:srgbClr val="FFFFFF"/>
                </a:solidFill>
                <a:effectLst/>
                <a:uLnTx/>
                <a:uFillTx/>
                <a:latin typeface="Arial" panose="020B0604020202020204"/>
                <a:ea typeface="+mn-ea"/>
                <a:cs typeface="+mn-cs"/>
              </a:rPr>
              <a:t> diffèrent des engagements définis dans nos Politiques et Normes, nous appliquons les plus sévères chaque fois que possible.</a:t>
            </a:r>
            <a:endParaRPr kumimoji="0" lang="fr-CA" sz="1200" b="0"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21" name="Espace réservé du pied de page 20">
            <a:extLst>
              <a:ext uri="{FF2B5EF4-FFF2-40B4-BE49-F238E27FC236}">
                <a16:creationId xmlns:a16="http://schemas.microsoft.com/office/drawing/2014/main" id="{CED62359-90FA-47C4-A337-84DD33FE26A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D4D4D"/>
                </a:solidFill>
                <a:effectLst/>
                <a:uLnTx/>
                <a:uFillTx/>
                <a:latin typeface="Arial"/>
                <a:ea typeface="+mn-ea"/>
                <a:cs typeface="Arial"/>
              </a:rPr>
              <a:t>Rio Tinto  |  © 2024</a:t>
            </a:r>
            <a:endParaRPr kumimoji="0" lang="en-US" sz="90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endParaRPr>
          </a:p>
        </p:txBody>
      </p:sp>
      <p:pic>
        <p:nvPicPr>
          <p:cNvPr id="2" name="Image 1" descr="Une image contenant texte, Visage humain, journal, capture d’écran&#10;&#10;Description générée automatiquement">
            <a:extLst>
              <a:ext uri="{FF2B5EF4-FFF2-40B4-BE49-F238E27FC236}">
                <a16:creationId xmlns:a16="http://schemas.microsoft.com/office/drawing/2014/main" id="{7CA48E54-CF2E-CA25-0550-96F6E5FBA079}"/>
              </a:ext>
            </a:extLst>
          </p:cNvPr>
          <p:cNvPicPr>
            <a:picLocks noChangeAspect="1"/>
          </p:cNvPicPr>
          <p:nvPr/>
        </p:nvPicPr>
        <p:blipFill>
          <a:blip r:embed="rId11"/>
          <a:stretch>
            <a:fillRect/>
          </a:stretch>
        </p:blipFill>
        <p:spPr>
          <a:xfrm>
            <a:off x="7690962" y="441084"/>
            <a:ext cx="4135278" cy="5999594"/>
          </a:xfrm>
          <a:prstGeom prst="rect">
            <a:avLst/>
          </a:prstGeom>
        </p:spPr>
      </p:pic>
      <p:sp>
        <p:nvSpPr>
          <p:cNvPr id="3" name="Rectangle 2">
            <a:extLst>
              <a:ext uri="{FF2B5EF4-FFF2-40B4-BE49-F238E27FC236}">
                <a16:creationId xmlns:a16="http://schemas.microsoft.com/office/drawing/2014/main" id="{366F8AD9-C6A6-3360-63EE-F3D883B69E35}"/>
              </a:ext>
            </a:extLst>
          </p:cNvPr>
          <p:cNvSpPr/>
          <p:nvPr>
            <p:custDataLst>
              <p:tags r:id="rId8"/>
            </p:custDataLst>
          </p:nvPr>
        </p:nvSpPr>
        <p:spPr>
          <a:xfrm>
            <a:off x="3436522" y="5385400"/>
            <a:ext cx="4254440" cy="1018154"/>
          </a:xfrm>
          <a:prstGeom prst="rect">
            <a:avLst/>
          </a:prstGeom>
          <a:solidFill>
            <a:srgbClr val="FFC00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200" b="1" i="0" u="none" strike="noStrike" kern="1200" cap="none" spc="0" normalizeH="0" baseline="0" noProof="0">
                <a:ln>
                  <a:noFill/>
                </a:ln>
                <a:solidFill>
                  <a:srgbClr val="FFFFFF"/>
                </a:solidFill>
                <a:effectLst/>
                <a:uLnTx/>
                <a:uFillTx/>
                <a:latin typeface="Arial" panose="020B0604020202020204"/>
                <a:ea typeface="+mn-ea"/>
                <a:cs typeface="+mn-cs"/>
              </a:rPr>
              <a:t>AMÉLIORATION CONTINUE</a:t>
            </a:r>
            <a:endParaRPr kumimoji="0" lang="fr-CA" sz="1200" b="1"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CA" sz="1200" b="0" i="0" u="none" strike="noStrike" kern="1200" cap="none" spc="0" normalizeH="0" baseline="0" noProof="0">
                <a:ln>
                  <a:noFill/>
                </a:ln>
                <a:solidFill>
                  <a:srgbClr val="FFFFFF"/>
                </a:solidFill>
                <a:effectLst/>
                <a:uLnTx/>
                <a:uFillTx/>
                <a:latin typeface="Arial" panose="020B0604020202020204"/>
                <a:ea typeface="+mn-ea"/>
                <a:cs typeface="Arial"/>
              </a:rPr>
              <a:t>Cibler des objectifs mesurables pour améliorer les performances en identifiant, en développant et en implantant de meilleures façons de travailler.</a:t>
            </a:r>
          </a:p>
        </p:txBody>
      </p:sp>
    </p:spTree>
    <p:custDataLst>
      <p:tags r:id="rId1"/>
    </p:custDataLst>
    <p:extLst>
      <p:ext uri="{BB962C8B-B14F-4D97-AF65-F5344CB8AC3E}">
        <p14:creationId xmlns:p14="http://schemas.microsoft.com/office/powerpoint/2010/main" val="423932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2E446411-0A3E-479D-94F7-666A10D325ED}"/>
              </a:ext>
            </a:extLst>
          </p:cNvPr>
          <p:cNvSpPr>
            <a:spLocks noGrp="1"/>
          </p:cNvSpPr>
          <p:nvPr>
            <p:ph type="ftr" sz="quarter" idx="10"/>
          </p:nvPr>
        </p:nvSpPr>
        <p:spPr/>
        <p:txBody>
          <a:bodyPr/>
          <a:lstStyle/>
          <a:p>
            <a:r>
              <a:rPr lang="en-US"/>
              <a:t>Rio Tinto  |  © 2021</a:t>
            </a:r>
          </a:p>
        </p:txBody>
      </p:sp>
      <p:sp>
        <p:nvSpPr>
          <p:cNvPr id="4" name="Espace réservé du numéro de diapositive 3"/>
          <p:cNvSpPr>
            <a:spLocks noGrp="1"/>
          </p:cNvSpPr>
          <p:nvPr>
            <p:ph type="sldNum" sz="quarter" idx="4"/>
            <p:custDataLst>
              <p:tags r:id="rId2"/>
            </p:custDataLst>
          </p:nvPr>
        </p:nvSpPr>
        <p:spPr/>
        <p:txBody>
          <a:bodyPr/>
          <a:lstStyle/>
          <a:p>
            <a:fld id="{67E9EA3A-1B55-4884-B5DF-15D12DABBAED}" type="slidenum">
              <a:rPr lang="fr-CA" smtClean="0"/>
              <a:pPr/>
              <a:t>23</a:t>
            </a:fld>
            <a:endParaRPr lang="fr-CA"/>
          </a:p>
        </p:txBody>
      </p:sp>
      <p:sp>
        <p:nvSpPr>
          <p:cNvPr id="2" name="Titre 1"/>
          <p:cNvSpPr>
            <a:spLocks noGrp="1"/>
          </p:cNvSpPr>
          <p:nvPr>
            <p:ph type="title"/>
            <p:custDataLst>
              <p:tags r:id="rId3"/>
            </p:custDataLst>
          </p:nvPr>
        </p:nvSpPr>
        <p:spPr/>
        <p:txBody>
          <a:bodyPr/>
          <a:lstStyle/>
          <a:p>
            <a:r>
              <a:rPr lang="fr-CA"/>
              <a:t>Déclaration des événements </a:t>
            </a:r>
          </a:p>
        </p:txBody>
      </p:sp>
      <p:sp>
        <p:nvSpPr>
          <p:cNvPr id="9" name="Espace réservé du texte 8">
            <a:extLst>
              <a:ext uri="{FF2B5EF4-FFF2-40B4-BE49-F238E27FC236}">
                <a16:creationId xmlns:a16="http://schemas.microsoft.com/office/drawing/2014/main" id="{2B7A7F2E-2DD9-41F1-A2AB-051CBB1A0B2F}"/>
              </a:ext>
            </a:extLst>
          </p:cNvPr>
          <p:cNvSpPr>
            <a:spLocks noGrp="1"/>
          </p:cNvSpPr>
          <p:nvPr>
            <p:ph type="body" sz="quarter" idx="22"/>
          </p:nvPr>
        </p:nvSpPr>
        <p:spPr>
          <a:xfrm>
            <a:off x="328609" y="1115413"/>
            <a:ext cx="10982858" cy="5206206"/>
          </a:xfrm>
        </p:spPr>
        <p:txBody>
          <a:bodyPr/>
          <a:lstStyle/>
          <a:p>
            <a:pPr marL="0" indent="0">
              <a:buNone/>
            </a:pPr>
            <a:r>
              <a:rPr lang="fr-CA" b="1"/>
              <a:t>Définitions importantes </a:t>
            </a:r>
          </a:p>
        </p:txBody>
      </p:sp>
      <p:graphicFrame>
        <p:nvGraphicFramePr>
          <p:cNvPr id="23" name="Diagramme 22"/>
          <p:cNvGraphicFramePr/>
          <p:nvPr>
            <p:custDataLst>
              <p:tags r:id="rId4"/>
            </p:custDataLst>
            <p:extLst>
              <p:ext uri="{D42A27DB-BD31-4B8C-83A1-F6EECF244321}">
                <p14:modId xmlns:p14="http://schemas.microsoft.com/office/powerpoint/2010/main" val="1671529579"/>
              </p:ext>
            </p:extLst>
          </p:nvPr>
        </p:nvGraphicFramePr>
        <p:xfrm>
          <a:off x="2283195" y="1206083"/>
          <a:ext cx="8208912" cy="453650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pSp>
        <p:nvGrpSpPr>
          <p:cNvPr id="24" name="Groupe 23"/>
          <p:cNvGrpSpPr/>
          <p:nvPr>
            <p:custDataLst>
              <p:tags r:id="rId5"/>
            </p:custDataLst>
          </p:nvPr>
        </p:nvGrpSpPr>
        <p:grpSpPr>
          <a:xfrm>
            <a:off x="2715550" y="5428556"/>
            <a:ext cx="1939845" cy="1227535"/>
            <a:chOff x="827584" y="5498701"/>
            <a:chExt cx="1939845" cy="1227535"/>
          </a:xfrm>
        </p:grpSpPr>
        <p:pic>
          <p:nvPicPr>
            <p:cNvPr id="25" name="Picture 4"/>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827584" y="5661248"/>
              <a:ext cx="1717415" cy="106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rot="2062778">
              <a:off x="2276892" y="5498701"/>
              <a:ext cx="490537"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7" name="Groupe 26"/>
          <p:cNvGrpSpPr/>
          <p:nvPr>
            <p:custDataLst>
              <p:tags r:id="rId6"/>
            </p:custDataLst>
          </p:nvPr>
        </p:nvGrpSpPr>
        <p:grpSpPr>
          <a:xfrm>
            <a:off x="5346622" y="5450726"/>
            <a:ext cx="2298460" cy="1191474"/>
            <a:chOff x="3975463" y="5592459"/>
            <a:chExt cx="2298460" cy="1191474"/>
          </a:xfrm>
        </p:grpSpPr>
        <p:grpSp>
          <p:nvGrpSpPr>
            <p:cNvPr id="28" name="Groupe 27"/>
            <p:cNvGrpSpPr/>
            <p:nvPr/>
          </p:nvGrpSpPr>
          <p:grpSpPr>
            <a:xfrm>
              <a:off x="3975463" y="5592459"/>
              <a:ext cx="2298460" cy="1191474"/>
              <a:chOff x="3746500" y="1895475"/>
              <a:chExt cx="2763838" cy="1609725"/>
            </a:xfrm>
          </p:grpSpPr>
          <p:pic>
            <p:nvPicPr>
              <p:cNvPr id="30" name="Picture 8"/>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3746500" y="2017713"/>
                <a:ext cx="2117725" cy="148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9"/>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rot="2062778">
                <a:off x="5653088" y="1895475"/>
                <a:ext cx="490537"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10"/>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5972175" y="3321050"/>
                <a:ext cx="49053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11"/>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6097588" y="2533650"/>
                <a:ext cx="1841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AutoShape 12"/>
              <p:cNvSpPr>
                <a:spLocks noChangeArrowheads="1"/>
              </p:cNvSpPr>
              <p:nvPr/>
            </p:nvSpPr>
            <p:spPr bwMode="auto">
              <a:xfrm>
                <a:off x="6203950" y="1951038"/>
                <a:ext cx="215900" cy="534987"/>
              </a:xfrm>
              <a:prstGeom prst="downArrow">
                <a:avLst>
                  <a:gd name="adj1" fmla="val 50000"/>
                  <a:gd name="adj2" fmla="val 61948"/>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92" tIns="44797" rIns="89592" bIns="44797" anchor="ctr"/>
              <a:lstStyle>
                <a:lvl1pPr algn="l">
                  <a:spcBef>
                    <a:spcPts val="438"/>
                  </a:spcBef>
                  <a:buFont typeface="Arial" pitchFamily="34" charset="0"/>
                  <a:defRPr>
                    <a:solidFill>
                      <a:schemeClr val="tx1"/>
                    </a:solidFill>
                    <a:latin typeface="Arial" pitchFamily="34" charset="0"/>
                    <a:ea typeface="Geneva"/>
                    <a:cs typeface="Geneva"/>
                  </a:defRPr>
                </a:lvl1pPr>
                <a:lvl2pPr marL="742950" indent="-285750" algn="l">
                  <a:spcBef>
                    <a:spcPts val="438"/>
                  </a:spcBef>
                  <a:buFont typeface="Arial" pitchFamily="34" charset="0"/>
                  <a:buChar char="•"/>
                  <a:defRPr>
                    <a:solidFill>
                      <a:schemeClr val="tx1"/>
                    </a:solidFill>
                    <a:latin typeface="Arial" pitchFamily="34" charset="0"/>
                    <a:ea typeface="Geneva"/>
                    <a:cs typeface="Arial" pitchFamily="34" charset="0"/>
                  </a:defRPr>
                </a:lvl2pPr>
                <a:lvl3pPr marL="1143000" indent="-228600" algn="l">
                  <a:spcBef>
                    <a:spcPts val="438"/>
                  </a:spcBef>
                  <a:buFont typeface="Lucida Grande"/>
                  <a:buChar char="–"/>
                  <a:defRPr>
                    <a:solidFill>
                      <a:schemeClr val="tx1"/>
                    </a:solidFill>
                    <a:latin typeface="Arial" pitchFamily="34" charset="0"/>
                    <a:ea typeface="Geneva"/>
                    <a:cs typeface="Arial" pitchFamily="34" charset="0"/>
                  </a:defRPr>
                </a:lvl3pPr>
                <a:lvl4pPr marL="1600200" indent="-228600" algn="l">
                  <a:spcBef>
                    <a:spcPts val="438"/>
                  </a:spcBef>
                  <a:buFont typeface="Lucida Grande"/>
                  <a:buChar char="–"/>
                  <a:defRPr>
                    <a:solidFill>
                      <a:schemeClr val="tx1"/>
                    </a:solidFill>
                    <a:latin typeface="Arial" pitchFamily="34" charset="0"/>
                    <a:ea typeface="Geneva"/>
                    <a:cs typeface="Arial" pitchFamily="34" charset="0"/>
                  </a:defRPr>
                </a:lvl4pPr>
                <a:lvl5pPr marL="2057400" indent="-228600" algn="l">
                  <a:spcBef>
                    <a:spcPts val="438"/>
                  </a:spcBef>
                  <a:buFont typeface="Arial" pitchFamily="34" charset="0"/>
                  <a:buChar char="•"/>
                  <a:defRPr>
                    <a:solidFill>
                      <a:schemeClr val="tx1"/>
                    </a:solidFill>
                    <a:latin typeface="Arial" pitchFamily="34" charset="0"/>
                    <a:ea typeface="Geneva"/>
                    <a:cs typeface="Arial" pitchFamily="34" charset="0"/>
                  </a:defRPr>
                </a:lvl5pPr>
                <a:lvl6pPr marL="25146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6pPr>
                <a:lvl7pPr marL="29718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7pPr>
                <a:lvl8pPr marL="34290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8pPr>
                <a:lvl9pPr marL="38862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9pPr>
              </a:lstStyle>
              <a:p>
                <a:pPr>
                  <a:spcBef>
                    <a:spcPct val="0"/>
                  </a:spcBef>
                  <a:buFontTx/>
                  <a:buNone/>
                </a:pPr>
                <a:endParaRPr lang="fr-CA" altLang="fr-FR">
                  <a:solidFill>
                    <a:srgbClr val="665546"/>
                  </a:solidFill>
                </a:endParaRPr>
              </a:p>
            </p:txBody>
          </p:sp>
          <p:sp>
            <p:nvSpPr>
              <p:cNvPr id="35" name="AutoShape 13"/>
              <p:cNvSpPr>
                <a:spLocks noChangeArrowheads="1"/>
              </p:cNvSpPr>
              <p:nvPr/>
            </p:nvSpPr>
            <p:spPr bwMode="auto">
              <a:xfrm>
                <a:off x="6281738" y="2938463"/>
                <a:ext cx="228600" cy="334962"/>
              </a:xfrm>
              <a:prstGeom prst="downArrow">
                <a:avLst>
                  <a:gd name="adj1" fmla="val 50000"/>
                  <a:gd name="adj2" fmla="val 36632"/>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592" tIns="44797" rIns="89592" bIns="44797" anchor="ctr"/>
              <a:lstStyle>
                <a:lvl1pPr algn="l">
                  <a:spcBef>
                    <a:spcPts val="438"/>
                  </a:spcBef>
                  <a:buFont typeface="Arial" pitchFamily="34" charset="0"/>
                  <a:defRPr>
                    <a:solidFill>
                      <a:schemeClr val="tx1"/>
                    </a:solidFill>
                    <a:latin typeface="Arial" pitchFamily="34" charset="0"/>
                    <a:ea typeface="Geneva"/>
                    <a:cs typeface="Geneva"/>
                  </a:defRPr>
                </a:lvl1pPr>
                <a:lvl2pPr marL="742950" indent="-285750" algn="l">
                  <a:spcBef>
                    <a:spcPts val="438"/>
                  </a:spcBef>
                  <a:buFont typeface="Arial" pitchFamily="34" charset="0"/>
                  <a:buChar char="•"/>
                  <a:defRPr>
                    <a:solidFill>
                      <a:schemeClr val="tx1"/>
                    </a:solidFill>
                    <a:latin typeface="Arial" pitchFamily="34" charset="0"/>
                    <a:ea typeface="Geneva"/>
                    <a:cs typeface="Arial" pitchFamily="34" charset="0"/>
                  </a:defRPr>
                </a:lvl2pPr>
                <a:lvl3pPr marL="1143000" indent="-228600" algn="l">
                  <a:spcBef>
                    <a:spcPts val="438"/>
                  </a:spcBef>
                  <a:buFont typeface="Lucida Grande"/>
                  <a:buChar char="–"/>
                  <a:defRPr>
                    <a:solidFill>
                      <a:schemeClr val="tx1"/>
                    </a:solidFill>
                    <a:latin typeface="Arial" pitchFamily="34" charset="0"/>
                    <a:ea typeface="Geneva"/>
                    <a:cs typeface="Arial" pitchFamily="34" charset="0"/>
                  </a:defRPr>
                </a:lvl3pPr>
                <a:lvl4pPr marL="1600200" indent="-228600" algn="l">
                  <a:spcBef>
                    <a:spcPts val="438"/>
                  </a:spcBef>
                  <a:buFont typeface="Lucida Grande"/>
                  <a:buChar char="–"/>
                  <a:defRPr>
                    <a:solidFill>
                      <a:schemeClr val="tx1"/>
                    </a:solidFill>
                    <a:latin typeface="Arial" pitchFamily="34" charset="0"/>
                    <a:ea typeface="Geneva"/>
                    <a:cs typeface="Arial" pitchFamily="34" charset="0"/>
                  </a:defRPr>
                </a:lvl4pPr>
                <a:lvl5pPr marL="2057400" indent="-228600" algn="l">
                  <a:spcBef>
                    <a:spcPts val="438"/>
                  </a:spcBef>
                  <a:buFont typeface="Arial" pitchFamily="34" charset="0"/>
                  <a:buChar char="•"/>
                  <a:defRPr>
                    <a:solidFill>
                      <a:schemeClr val="tx1"/>
                    </a:solidFill>
                    <a:latin typeface="Arial" pitchFamily="34" charset="0"/>
                    <a:ea typeface="Geneva"/>
                    <a:cs typeface="Arial" pitchFamily="34" charset="0"/>
                  </a:defRPr>
                </a:lvl5pPr>
                <a:lvl6pPr marL="25146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6pPr>
                <a:lvl7pPr marL="29718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7pPr>
                <a:lvl8pPr marL="34290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8pPr>
                <a:lvl9pPr marL="3886200" indent="-228600" fontAlgn="base">
                  <a:spcBef>
                    <a:spcPts val="438"/>
                  </a:spcBef>
                  <a:spcAft>
                    <a:spcPct val="0"/>
                  </a:spcAft>
                  <a:buFont typeface="Arial" pitchFamily="34" charset="0"/>
                  <a:buChar char="•"/>
                  <a:defRPr>
                    <a:solidFill>
                      <a:schemeClr val="tx1"/>
                    </a:solidFill>
                    <a:latin typeface="Arial" pitchFamily="34" charset="0"/>
                    <a:ea typeface="Geneva"/>
                    <a:cs typeface="Arial" pitchFamily="34" charset="0"/>
                  </a:defRPr>
                </a:lvl9pPr>
              </a:lstStyle>
              <a:p>
                <a:pPr>
                  <a:spcBef>
                    <a:spcPct val="0"/>
                  </a:spcBef>
                  <a:buFontTx/>
                  <a:buNone/>
                </a:pPr>
                <a:endParaRPr lang="fr-CA" altLang="fr-FR">
                  <a:solidFill>
                    <a:srgbClr val="665546"/>
                  </a:solidFill>
                </a:endParaRPr>
              </a:p>
            </p:txBody>
          </p:sp>
        </p:grpSp>
        <p:pic>
          <p:nvPicPr>
            <p:cNvPr id="29" name="Picture 2"/>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4774993" y="6009317"/>
              <a:ext cx="924826" cy="716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9" name="Groupe 38"/>
          <p:cNvGrpSpPr/>
          <p:nvPr>
            <p:custDataLst>
              <p:tags r:id="rId7"/>
            </p:custDataLst>
          </p:nvPr>
        </p:nvGrpSpPr>
        <p:grpSpPr>
          <a:xfrm>
            <a:off x="8303186" y="5536421"/>
            <a:ext cx="1833160" cy="1138666"/>
            <a:chOff x="6837059" y="5682936"/>
            <a:chExt cx="1833160" cy="1138666"/>
          </a:xfrm>
        </p:grpSpPr>
        <p:pic>
          <p:nvPicPr>
            <p:cNvPr id="40" name="Picture 4"/>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6837059" y="5682936"/>
              <a:ext cx="1717415" cy="106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1" name="Groupe 40"/>
            <p:cNvGrpSpPr/>
            <p:nvPr/>
          </p:nvGrpSpPr>
          <p:grpSpPr>
            <a:xfrm>
              <a:off x="7938171" y="6048550"/>
              <a:ext cx="732048" cy="773052"/>
              <a:chOff x="7337623" y="5661248"/>
              <a:chExt cx="1090191" cy="1196752"/>
            </a:xfrm>
          </p:grpSpPr>
          <p:pic>
            <p:nvPicPr>
              <p:cNvPr id="42" name="Picture 4" descr="https://encrypted-tbn0.gstatic.com/images?q=tbn:ANd9GcQ7lEUNacK4I_c8qlpEGOb-Jkt09lQvq3aFdhRjwOG7bbA1I25JVgNPwGxUiQ">
                <a:hlinkClick r:id="rId20"/>
              </p:cNvPr>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7337623" y="5661248"/>
                <a:ext cx="1090191" cy="119675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43" name="Picture 6"/>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rot="19254396">
                <a:off x="7846101" y="5966342"/>
                <a:ext cx="366716" cy="23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custDataLst>
      <p:tags r:id="rId1"/>
    </p:custDataLst>
    <p:extLst>
      <p:ext uri="{BB962C8B-B14F-4D97-AF65-F5344CB8AC3E}">
        <p14:creationId xmlns:p14="http://schemas.microsoft.com/office/powerpoint/2010/main" val="54610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10"/>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48E0F094-96E0-44AB-84BD-06D6D535FB41}"/>
              </a:ext>
            </a:extLst>
          </p:cNvPr>
          <p:cNvSpPr>
            <a:spLocks noGrp="1"/>
          </p:cNvSpPr>
          <p:nvPr>
            <p:ph type="ftr" sz="quarter" idx="10"/>
          </p:nvPr>
        </p:nvSpPr>
        <p:spPr/>
        <p:txBody>
          <a:bodyPr/>
          <a:lstStyle/>
          <a:p>
            <a:r>
              <a:rPr lang="en-US"/>
              <a:t>Rio Tinto  |  © 2021</a:t>
            </a:r>
          </a:p>
        </p:txBody>
      </p:sp>
      <p:sp>
        <p:nvSpPr>
          <p:cNvPr id="34"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smtClean="0"/>
              <a:pPr/>
              <a:t>24</a:t>
            </a:fld>
            <a:endParaRPr lang="fr-CA" sz="900"/>
          </a:p>
        </p:txBody>
      </p:sp>
      <p:sp>
        <p:nvSpPr>
          <p:cNvPr id="2" name="Titre 1"/>
          <p:cNvSpPr>
            <a:spLocks noGrp="1"/>
          </p:cNvSpPr>
          <p:nvPr>
            <p:ph type="title"/>
            <p:custDataLst>
              <p:tags r:id="rId3"/>
            </p:custDataLst>
          </p:nvPr>
        </p:nvSpPr>
        <p:spPr/>
        <p:txBody>
          <a:bodyPr/>
          <a:lstStyle/>
          <a:p>
            <a:r>
              <a:rPr lang="fr-CA" sz="2800"/>
              <a:t>Déclaration obligatoire des incidents santé ou sécurité</a:t>
            </a:r>
            <a:br>
              <a:rPr lang="fr-CA" sz="2800"/>
            </a:br>
            <a:r>
              <a:rPr lang="fr-CA" sz="2800">
                <a:solidFill>
                  <a:schemeClr val="accent6"/>
                </a:solidFill>
              </a:rPr>
              <a:t>dans le même quart de travail</a:t>
            </a:r>
          </a:p>
        </p:txBody>
      </p:sp>
      <p:pic>
        <p:nvPicPr>
          <p:cNvPr id="28" name="Picture 3"/>
          <p:cNvPicPr>
            <a:picLocks noChangeAspect="1" noChangeArrowheads="1"/>
          </p:cNvPicPr>
          <p:nvPr>
            <p:custDataLst>
              <p:tags r:id="rId4"/>
            </p:custDataLst>
          </p:nvPr>
        </p:nvPicPr>
        <p:blipFill>
          <a:blip r:embed="rId25" cstate="email">
            <a:extLst>
              <a:ext uri="{28A0092B-C50C-407E-A947-70E740481C1C}">
                <a14:useLocalDpi xmlns:a14="http://schemas.microsoft.com/office/drawing/2010/main"/>
              </a:ext>
            </a:extLst>
          </a:blip>
          <a:srcRect/>
          <a:stretch>
            <a:fillRect/>
          </a:stretch>
        </p:blipFill>
        <p:spPr bwMode="auto">
          <a:xfrm>
            <a:off x="6858734" y="3238941"/>
            <a:ext cx="1450975" cy="1252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7" name="Picture 4"/>
          <p:cNvPicPr>
            <a:picLocks noChangeAspect="1" noChangeArrowheads="1"/>
          </p:cNvPicPr>
          <p:nvPr>
            <p:custDataLst>
              <p:tags r:id="rId5"/>
            </p:custDataLst>
          </p:nvPr>
        </p:nvPicPr>
        <p:blipFill>
          <a:blip r:embed="rId26" cstate="email">
            <a:extLst>
              <a:ext uri="{28A0092B-C50C-407E-A947-70E740481C1C}">
                <a14:useLocalDpi xmlns:a14="http://schemas.microsoft.com/office/drawing/2010/main"/>
              </a:ext>
            </a:extLst>
          </a:blip>
          <a:srcRect/>
          <a:stretch>
            <a:fillRect/>
          </a:stretch>
        </p:blipFill>
        <p:spPr bwMode="auto">
          <a:xfrm>
            <a:off x="7148772" y="5122857"/>
            <a:ext cx="1031875" cy="1116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40" name="Picture 7"/>
          <p:cNvPicPr>
            <a:picLocks noChangeAspect="1" noChangeArrowheads="1"/>
          </p:cNvPicPr>
          <p:nvPr>
            <p:custDataLst>
              <p:tags r:id="rId6"/>
            </p:custDataLst>
          </p:nvPr>
        </p:nvPicPr>
        <p:blipFill>
          <a:blip r:embed="rId27" cstate="email">
            <a:extLst>
              <a:ext uri="{28A0092B-C50C-407E-A947-70E740481C1C}">
                <a14:useLocalDpi xmlns:a14="http://schemas.microsoft.com/office/drawing/2010/main"/>
              </a:ext>
            </a:extLst>
          </a:blip>
          <a:srcRect/>
          <a:stretch>
            <a:fillRect/>
          </a:stretch>
        </p:blipFill>
        <p:spPr bwMode="auto">
          <a:xfrm>
            <a:off x="5390551" y="5018633"/>
            <a:ext cx="1087437"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cxnSp>
        <p:nvCxnSpPr>
          <p:cNvPr id="54" name="Connecteur droit avec flèche 53"/>
          <p:cNvCxnSpPr/>
          <p:nvPr>
            <p:custDataLst>
              <p:tags r:id="rId7"/>
            </p:custDataLst>
          </p:nvPr>
        </p:nvCxnSpPr>
        <p:spPr>
          <a:xfrm>
            <a:off x="5490369" y="2272898"/>
            <a:ext cx="1211262" cy="0"/>
          </a:xfrm>
          <a:prstGeom prst="straightConnector1">
            <a:avLst/>
          </a:prstGeom>
          <a:ln w="50800">
            <a:solidFill>
              <a:schemeClr val="accent6"/>
            </a:solidFill>
            <a:tailEnd type="arrow"/>
          </a:ln>
        </p:spPr>
        <p:style>
          <a:lnRef idx="1">
            <a:schemeClr val="accent1"/>
          </a:lnRef>
          <a:fillRef idx="0">
            <a:schemeClr val="accent1"/>
          </a:fillRef>
          <a:effectRef idx="0">
            <a:schemeClr val="accent1"/>
          </a:effectRef>
          <a:fontRef idx="minor">
            <a:schemeClr val="tx1"/>
          </a:fontRef>
        </p:style>
      </p:cxnSp>
      <p:grpSp>
        <p:nvGrpSpPr>
          <p:cNvPr id="56" name="Groupe 55"/>
          <p:cNvGrpSpPr/>
          <p:nvPr>
            <p:custDataLst>
              <p:tags r:id="rId8"/>
            </p:custDataLst>
          </p:nvPr>
        </p:nvGrpSpPr>
        <p:grpSpPr>
          <a:xfrm>
            <a:off x="6794635" y="1803452"/>
            <a:ext cx="1633724" cy="985398"/>
            <a:chOff x="3220344" y="692696"/>
            <a:chExt cx="1633724" cy="985398"/>
          </a:xfrm>
          <a:solidFill>
            <a:srgbClr val="FF0000"/>
          </a:solidFill>
        </p:grpSpPr>
        <p:grpSp>
          <p:nvGrpSpPr>
            <p:cNvPr id="57" name="Groupe 56"/>
            <p:cNvGrpSpPr/>
            <p:nvPr/>
          </p:nvGrpSpPr>
          <p:grpSpPr>
            <a:xfrm>
              <a:off x="3826751" y="692696"/>
              <a:ext cx="420909" cy="731606"/>
              <a:chOff x="3003152" y="5608722"/>
              <a:chExt cx="544755" cy="892897"/>
            </a:xfrm>
            <a:grpFill/>
          </p:grpSpPr>
          <p:sp>
            <p:nvSpPr>
              <p:cNvPr id="59" name="Ellipse 58"/>
              <p:cNvSpPr/>
              <p:nvPr/>
            </p:nvSpPr>
            <p:spPr>
              <a:xfrm>
                <a:off x="3121972" y="5608722"/>
                <a:ext cx="307117" cy="322581"/>
              </a:xfrm>
              <a:prstGeom prst="ellipse">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sz="1600">
                  <a:solidFill>
                    <a:schemeClr val="tx1"/>
                  </a:solidFill>
                  <a:latin typeface="+mj-lt"/>
                </a:endParaRPr>
              </a:p>
            </p:txBody>
          </p:sp>
          <p:sp>
            <p:nvSpPr>
              <p:cNvPr id="60" name="Corde 59"/>
              <p:cNvSpPr/>
              <p:nvPr/>
            </p:nvSpPr>
            <p:spPr>
              <a:xfrm rot="6769641">
                <a:off x="3011295" y="5965006"/>
                <a:ext cx="528470" cy="544755"/>
              </a:xfrm>
              <a:prstGeom prst="chord">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sz="1600">
                  <a:solidFill>
                    <a:schemeClr val="tx1"/>
                  </a:solidFill>
                  <a:latin typeface="+mj-lt"/>
                </a:endParaRPr>
              </a:p>
            </p:txBody>
          </p:sp>
        </p:grpSp>
        <p:sp>
          <p:nvSpPr>
            <p:cNvPr id="58" name="ZoneTexte 57"/>
            <p:cNvSpPr txBox="1"/>
            <p:nvPr/>
          </p:nvSpPr>
          <p:spPr>
            <a:xfrm>
              <a:off x="3220344" y="1370317"/>
              <a:ext cx="1633724" cy="307777"/>
            </a:xfrm>
            <a:prstGeom prst="rect">
              <a:avLst/>
            </a:prstGeom>
            <a:solidFill>
              <a:schemeClr val="bg1"/>
            </a:solidFill>
          </p:spPr>
          <p:txBody>
            <a:bodyPr>
              <a:spAutoFit/>
            </a:bodyPr>
            <a:lstStyle/>
            <a:p>
              <a:pPr>
                <a:defRPr/>
              </a:pPr>
              <a:r>
                <a:rPr lang="fr-CA" sz="1400" b="1"/>
                <a:t>Son superviseur</a:t>
              </a:r>
            </a:p>
          </p:txBody>
        </p:sp>
      </p:grpSp>
      <p:pic>
        <p:nvPicPr>
          <p:cNvPr id="61" name="Picture 2" descr="C:\Users\simon.durocher\AppData\Local\Microsoft\Windows\Temporary Internet Files\Content.IE5\V6VOQA68\telephone-receiver-silhouette[1].jpg"/>
          <p:cNvPicPr>
            <a:picLocks noChangeAspect="1" noChangeArrowheads="1"/>
          </p:cNvPicPr>
          <p:nvPr>
            <p:custDataLst>
              <p:tags r:id="rId9"/>
            </p:custDataLst>
          </p:nvPr>
        </p:nvPicPr>
        <p:blipFill>
          <a:blip r:embed="rId28" cstate="email">
            <a:extLst>
              <a:ext uri="{28A0092B-C50C-407E-A947-70E740481C1C}">
                <a14:useLocalDpi xmlns:a14="http://schemas.microsoft.com/office/drawing/2010/main"/>
              </a:ext>
            </a:extLst>
          </a:blip>
          <a:srcRect/>
          <a:stretch>
            <a:fillRect/>
          </a:stretch>
        </p:blipFill>
        <p:spPr bwMode="auto">
          <a:xfrm>
            <a:off x="5882481" y="1715860"/>
            <a:ext cx="42703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2" name="Groupe 61"/>
          <p:cNvGrpSpPr/>
          <p:nvPr>
            <p:custDataLst>
              <p:tags r:id="rId10"/>
            </p:custDataLst>
          </p:nvPr>
        </p:nvGrpSpPr>
        <p:grpSpPr>
          <a:xfrm>
            <a:off x="3799684" y="1838666"/>
            <a:ext cx="1369520" cy="936104"/>
            <a:chOff x="3334284" y="692696"/>
            <a:chExt cx="1369520" cy="936104"/>
          </a:xfrm>
          <a:solidFill>
            <a:srgbClr val="FF0000"/>
          </a:solidFill>
        </p:grpSpPr>
        <p:grpSp>
          <p:nvGrpSpPr>
            <p:cNvPr id="63" name="Groupe 62"/>
            <p:cNvGrpSpPr/>
            <p:nvPr/>
          </p:nvGrpSpPr>
          <p:grpSpPr>
            <a:xfrm>
              <a:off x="3808589" y="692696"/>
              <a:ext cx="420909" cy="731606"/>
              <a:chOff x="2979646" y="5608722"/>
              <a:chExt cx="544755" cy="892897"/>
            </a:xfrm>
            <a:grpFill/>
          </p:grpSpPr>
          <p:sp>
            <p:nvSpPr>
              <p:cNvPr id="65" name="Ellipse 64"/>
              <p:cNvSpPr/>
              <p:nvPr/>
            </p:nvSpPr>
            <p:spPr>
              <a:xfrm>
                <a:off x="3098465" y="5608722"/>
                <a:ext cx="307117" cy="322581"/>
              </a:xfrm>
              <a:prstGeom prst="ellipse">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sz="1600">
                  <a:solidFill>
                    <a:schemeClr val="tx1"/>
                  </a:solidFill>
                  <a:latin typeface="+mj-lt"/>
                </a:endParaRPr>
              </a:p>
            </p:txBody>
          </p:sp>
          <p:sp>
            <p:nvSpPr>
              <p:cNvPr id="66" name="Corde 65"/>
              <p:cNvSpPr/>
              <p:nvPr/>
            </p:nvSpPr>
            <p:spPr>
              <a:xfrm rot="6769641">
                <a:off x="2987789" y="5965006"/>
                <a:ext cx="528470" cy="544755"/>
              </a:xfrm>
              <a:prstGeom prst="chord">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sz="1600">
                  <a:solidFill>
                    <a:schemeClr val="tx1"/>
                  </a:solidFill>
                  <a:latin typeface="+mj-lt"/>
                </a:endParaRPr>
              </a:p>
            </p:txBody>
          </p:sp>
        </p:grpSp>
        <p:sp>
          <p:nvSpPr>
            <p:cNvPr id="64" name="ZoneTexte 63"/>
            <p:cNvSpPr txBox="1"/>
            <p:nvPr/>
          </p:nvSpPr>
          <p:spPr>
            <a:xfrm>
              <a:off x="3334284" y="1321023"/>
              <a:ext cx="1369520" cy="307777"/>
            </a:xfrm>
            <a:prstGeom prst="rect">
              <a:avLst/>
            </a:prstGeom>
            <a:solidFill>
              <a:schemeClr val="bg1"/>
            </a:solidFill>
          </p:spPr>
          <p:txBody>
            <a:bodyPr wrap="square">
              <a:spAutoFit/>
            </a:bodyPr>
            <a:lstStyle/>
            <a:p>
              <a:pPr algn="ctr">
                <a:defRPr/>
              </a:pPr>
              <a:r>
                <a:rPr lang="fr-CA" sz="1400" b="1"/>
                <a:t>Employé</a:t>
              </a:r>
            </a:p>
          </p:txBody>
        </p:sp>
      </p:grpSp>
      <p:sp>
        <p:nvSpPr>
          <p:cNvPr id="67" name="ZoneTexte 66"/>
          <p:cNvSpPr txBox="1"/>
          <p:nvPr>
            <p:custDataLst>
              <p:tags r:id="rId11"/>
            </p:custDataLst>
          </p:nvPr>
        </p:nvSpPr>
        <p:spPr>
          <a:xfrm>
            <a:off x="5132388" y="2333224"/>
            <a:ext cx="1927225" cy="276999"/>
          </a:xfrm>
          <a:prstGeom prst="rect">
            <a:avLst/>
          </a:prstGeom>
          <a:noFill/>
        </p:spPr>
        <p:txBody>
          <a:bodyPr>
            <a:spAutoFit/>
          </a:bodyPr>
          <a:lstStyle/>
          <a:p>
            <a:pPr algn="ctr">
              <a:defRPr/>
            </a:pPr>
            <a:r>
              <a:rPr lang="fr-CA" altLang="fr-FR" sz="1200" b="1">
                <a:ea typeface="Geneva"/>
                <a:cs typeface="Geneva"/>
              </a:rPr>
              <a:t>Avise</a:t>
            </a:r>
            <a:endParaRPr lang="fr-CA" sz="1200"/>
          </a:p>
        </p:txBody>
      </p:sp>
      <p:sp>
        <p:nvSpPr>
          <p:cNvPr id="68" name="Rectangle 67"/>
          <p:cNvSpPr/>
          <p:nvPr>
            <p:custDataLst>
              <p:tags r:id="rId12"/>
            </p:custDataLst>
          </p:nvPr>
        </p:nvSpPr>
        <p:spPr>
          <a:xfrm>
            <a:off x="3588686" y="1398758"/>
            <a:ext cx="5275395" cy="171608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solidFill>
                <a:schemeClr val="tx1"/>
              </a:solidFill>
            </a:endParaRPr>
          </a:p>
        </p:txBody>
      </p:sp>
      <p:cxnSp>
        <p:nvCxnSpPr>
          <p:cNvPr id="69" name="Connecteur droit avec flèche 68"/>
          <p:cNvCxnSpPr/>
          <p:nvPr>
            <p:custDataLst>
              <p:tags r:id="rId13"/>
            </p:custDataLst>
          </p:nvPr>
        </p:nvCxnSpPr>
        <p:spPr>
          <a:xfrm>
            <a:off x="5385737" y="4033617"/>
            <a:ext cx="1211262" cy="0"/>
          </a:xfrm>
          <a:prstGeom prst="straightConnector1">
            <a:avLst/>
          </a:prstGeom>
          <a:ln w="508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78" name="ZoneTexte 77"/>
          <p:cNvSpPr txBox="1"/>
          <p:nvPr>
            <p:custDataLst>
              <p:tags r:id="rId14"/>
            </p:custDataLst>
          </p:nvPr>
        </p:nvSpPr>
        <p:spPr>
          <a:xfrm>
            <a:off x="3738331" y="3789822"/>
            <a:ext cx="1369520" cy="523220"/>
          </a:xfrm>
          <a:prstGeom prst="rect">
            <a:avLst/>
          </a:prstGeom>
          <a:solidFill>
            <a:schemeClr val="bg1"/>
          </a:solidFill>
        </p:spPr>
        <p:txBody>
          <a:bodyPr wrap="square">
            <a:spAutoFit/>
          </a:bodyPr>
          <a:lstStyle/>
          <a:p>
            <a:pPr algn="ctr">
              <a:defRPr/>
            </a:pPr>
            <a:r>
              <a:rPr lang="fr-CA" sz="1400" b="1"/>
              <a:t>Lors de blessure</a:t>
            </a:r>
          </a:p>
        </p:txBody>
      </p:sp>
      <p:sp>
        <p:nvSpPr>
          <p:cNvPr id="82" name="Rectangle 81"/>
          <p:cNvSpPr/>
          <p:nvPr>
            <p:custDataLst>
              <p:tags r:id="rId15"/>
            </p:custDataLst>
          </p:nvPr>
        </p:nvSpPr>
        <p:spPr>
          <a:xfrm>
            <a:off x="3588686" y="3223570"/>
            <a:ext cx="5275395" cy="171608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solidFill>
                <a:schemeClr val="tx1"/>
              </a:solidFill>
            </a:endParaRPr>
          </a:p>
        </p:txBody>
      </p:sp>
      <p:pic>
        <p:nvPicPr>
          <p:cNvPr id="83" name="Picture 6"/>
          <p:cNvPicPr>
            <a:picLocks noChangeAspect="1" noChangeArrowheads="1"/>
          </p:cNvPicPr>
          <p:nvPr>
            <p:custDataLst>
              <p:tags r:id="rId16"/>
            </p:custDataLst>
          </p:nvPr>
        </p:nvPicPr>
        <p:blipFill>
          <a:blip r:embed="rId29" cstate="email">
            <a:extLst>
              <a:ext uri="{28A0092B-C50C-407E-A947-70E740481C1C}">
                <a14:useLocalDpi xmlns:a14="http://schemas.microsoft.com/office/drawing/2010/main"/>
              </a:ext>
            </a:extLst>
          </a:blip>
          <a:srcRect/>
          <a:stretch>
            <a:fillRect/>
          </a:stretch>
        </p:blipFill>
        <p:spPr bwMode="auto">
          <a:xfrm>
            <a:off x="5788887" y="3345608"/>
            <a:ext cx="460375"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84" name="ZoneTexte 83"/>
          <p:cNvSpPr txBox="1"/>
          <p:nvPr>
            <p:custDataLst>
              <p:tags r:id="rId17"/>
            </p:custDataLst>
          </p:nvPr>
        </p:nvSpPr>
        <p:spPr>
          <a:xfrm>
            <a:off x="6127447" y="4474030"/>
            <a:ext cx="2913548" cy="523220"/>
          </a:xfrm>
          <a:prstGeom prst="rect">
            <a:avLst/>
          </a:prstGeom>
          <a:noFill/>
        </p:spPr>
        <p:txBody>
          <a:bodyPr wrap="square">
            <a:spAutoFit/>
          </a:bodyPr>
          <a:lstStyle/>
          <a:p>
            <a:pPr algn="ctr">
              <a:defRPr/>
            </a:pPr>
            <a:r>
              <a:rPr lang="fr-CA" sz="1400" b="1"/>
              <a:t>La carte de visite</a:t>
            </a:r>
            <a:br>
              <a:rPr lang="fr-CA" sz="1400" b="1"/>
            </a:br>
            <a:r>
              <a:rPr lang="fr-CA" sz="1400" b="1"/>
              <a:t>médicale doit être remplie</a:t>
            </a:r>
          </a:p>
        </p:txBody>
      </p:sp>
      <p:cxnSp>
        <p:nvCxnSpPr>
          <p:cNvPr id="86" name="Connecteur droit avec flèche 85"/>
          <p:cNvCxnSpPr/>
          <p:nvPr>
            <p:custDataLst>
              <p:tags r:id="rId18"/>
            </p:custDataLst>
          </p:nvPr>
        </p:nvCxnSpPr>
        <p:spPr>
          <a:xfrm>
            <a:off x="5328638" y="5983910"/>
            <a:ext cx="1211262" cy="0"/>
          </a:xfrm>
          <a:prstGeom prst="straightConnector1">
            <a:avLst/>
          </a:prstGeom>
          <a:ln w="508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88" name="Rectangle 87"/>
          <p:cNvSpPr/>
          <p:nvPr>
            <p:custDataLst>
              <p:tags r:id="rId19"/>
            </p:custDataLst>
          </p:nvPr>
        </p:nvSpPr>
        <p:spPr>
          <a:xfrm>
            <a:off x="3588686" y="5043235"/>
            <a:ext cx="5275395" cy="160521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solidFill>
                <a:schemeClr val="tx1"/>
              </a:solidFill>
            </a:endParaRPr>
          </a:p>
        </p:txBody>
      </p:sp>
      <p:sp>
        <p:nvSpPr>
          <p:cNvPr id="90" name="ZoneTexte 89"/>
          <p:cNvSpPr txBox="1"/>
          <p:nvPr>
            <p:custDataLst>
              <p:tags r:id="rId20"/>
            </p:custDataLst>
          </p:nvPr>
        </p:nvSpPr>
        <p:spPr>
          <a:xfrm>
            <a:off x="6650043" y="6325124"/>
            <a:ext cx="2019900" cy="307777"/>
          </a:xfrm>
          <a:prstGeom prst="rect">
            <a:avLst/>
          </a:prstGeom>
          <a:noFill/>
        </p:spPr>
        <p:txBody>
          <a:bodyPr wrap="square">
            <a:spAutoFit/>
          </a:bodyPr>
          <a:lstStyle/>
          <a:p>
            <a:pPr algn="ctr">
              <a:defRPr/>
            </a:pPr>
            <a:r>
              <a:rPr lang="fr-CA" sz="1400" b="1"/>
              <a:t>Au service médical</a:t>
            </a:r>
          </a:p>
        </p:txBody>
      </p:sp>
      <p:grpSp>
        <p:nvGrpSpPr>
          <p:cNvPr id="91" name="Groupe 90"/>
          <p:cNvGrpSpPr/>
          <p:nvPr>
            <p:custDataLst>
              <p:tags r:id="rId21"/>
            </p:custDataLst>
          </p:nvPr>
        </p:nvGrpSpPr>
        <p:grpSpPr>
          <a:xfrm>
            <a:off x="3809412" y="5449923"/>
            <a:ext cx="1369520" cy="936104"/>
            <a:chOff x="3334284" y="692696"/>
            <a:chExt cx="1369520" cy="936104"/>
          </a:xfrm>
          <a:solidFill>
            <a:srgbClr val="FF0000"/>
          </a:solidFill>
        </p:grpSpPr>
        <p:grpSp>
          <p:nvGrpSpPr>
            <p:cNvPr id="92" name="Groupe 91"/>
            <p:cNvGrpSpPr/>
            <p:nvPr/>
          </p:nvGrpSpPr>
          <p:grpSpPr>
            <a:xfrm>
              <a:off x="3808589" y="692696"/>
              <a:ext cx="420909" cy="731606"/>
              <a:chOff x="2979646" y="5608722"/>
              <a:chExt cx="544755" cy="892897"/>
            </a:xfrm>
            <a:grpFill/>
          </p:grpSpPr>
          <p:sp>
            <p:nvSpPr>
              <p:cNvPr id="94" name="Ellipse 93"/>
              <p:cNvSpPr/>
              <p:nvPr/>
            </p:nvSpPr>
            <p:spPr>
              <a:xfrm>
                <a:off x="3098465" y="5608722"/>
                <a:ext cx="307117" cy="322581"/>
              </a:xfrm>
              <a:prstGeom prst="ellipse">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sz="1600">
                  <a:solidFill>
                    <a:schemeClr val="tx1"/>
                  </a:solidFill>
                  <a:latin typeface="+mj-lt"/>
                </a:endParaRPr>
              </a:p>
            </p:txBody>
          </p:sp>
          <p:sp>
            <p:nvSpPr>
              <p:cNvPr id="95" name="Corde 94"/>
              <p:cNvSpPr/>
              <p:nvPr/>
            </p:nvSpPr>
            <p:spPr>
              <a:xfrm rot="6769641">
                <a:off x="2987789" y="5965006"/>
                <a:ext cx="528470" cy="544755"/>
              </a:xfrm>
              <a:prstGeom prst="chord">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sz="1600">
                  <a:solidFill>
                    <a:schemeClr val="tx1"/>
                  </a:solidFill>
                  <a:latin typeface="+mj-lt"/>
                </a:endParaRPr>
              </a:p>
            </p:txBody>
          </p:sp>
        </p:grpSp>
        <p:sp>
          <p:nvSpPr>
            <p:cNvPr id="93" name="ZoneTexte 92"/>
            <p:cNvSpPr txBox="1"/>
            <p:nvPr/>
          </p:nvSpPr>
          <p:spPr>
            <a:xfrm>
              <a:off x="3334284" y="1321023"/>
              <a:ext cx="1369520" cy="307777"/>
            </a:xfrm>
            <a:prstGeom prst="rect">
              <a:avLst/>
            </a:prstGeom>
            <a:solidFill>
              <a:schemeClr val="bg1"/>
            </a:solidFill>
          </p:spPr>
          <p:txBody>
            <a:bodyPr wrap="square">
              <a:spAutoFit/>
            </a:bodyPr>
            <a:lstStyle/>
            <a:p>
              <a:pPr algn="ctr">
                <a:defRPr/>
              </a:pPr>
              <a:r>
                <a:rPr lang="fr-CA" sz="1400" b="1"/>
                <a:t>Employé</a:t>
              </a:r>
            </a:p>
          </p:txBody>
        </p:sp>
      </p:grpSp>
      <p:sp>
        <p:nvSpPr>
          <p:cNvPr id="96" name="ZoneTexte 95"/>
          <p:cNvSpPr txBox="1"/>
          <p:nvPr>
            <p:custDataLst>
              <p:tags r:id="rId22"/>
            </p:custDataLst>
          </p:nvPr>
        </p:nvSpPr>
        <p:spPr>
          <a:xfrm>
            <a:off x="4970657" y="6017327"/>
            <a:ext cx="1927225" cy="276999"/>
          </a:xfrm>
          <a:prstGeom prst="rect">
            <a:avLst/>
          </a:prstGeom>
          <a:noFill/>
        </p:spPr>
        <p:txBody>
          <a:bodyPr>
            <a:spAutoFit/>
          </a:bodyPr>
          <a:lstStyle/>
          <a:p>
            <a:pPr algn="ctr">
              <a:defRPr/>
            </a:pPr>
            <a:r>
              <a:rPr lang="fr-CA" altLang="fr-FR" sz="1200" b="1">
                <a:ea typeface="Geneva"/>
                <a:cs typeface="Geneva"/>
              </a:rPr>
              <a:t>Se rend</a:t>
            </a:r>
            <a:endParaRPr lang="fr-CA" sz="1200"/>
          </a:p>
        </p:txBody>
      </p:sp>
    </p:spTree>
    <p:custDataLst>
      <p:tags r:id="rId1"/>
    </p:custDataLst>
    <p:extLst>
      <p:ext uri="{BB962C8B-B14F-4D97-AF65-F5344CB8AC3E}">
        <p14:creationId xmlns:p14="http://schemas.microsoft.com/office/powerpoint/2010/main" val="2925587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custDataLst>
              <p:tags r:id="rId2"/>
            </p:custDataLst>
          </p:nvPr>
        </p:nvSpPr>
        <p:spPr/>
        <p:txBody>
          <a:bodyPr/>
          <a:lstStyle/>
          <a:p>
            <a:fld id="{F624A8C7-D029-401D-A8B1-18FF118BE1BB}" type="slidenum">
              <a:rPr lang="fr-CA" smtClean="0"/>
              <a:pPr/>
              <a:t>25</a:t>
            </a:fld>
            <a:endParaRPr lang="fr-CA"/>
          </a:p>
        </p:txBody>
      </p:sp>
      <p:sp>
        <p:nvSpPr>
          <p:cNvPr id="2" name="Titre 1"/>
          <p:cNvSpPr>
            <a:spLocks noGrp="1"/>
          </p:cNvSpPr>
          <p:nvPr>
            <p:ph type="title"/>
            <p:custDataLst>
              <p:tags r:id="rId3"/>
            </p:custDataLst>
          </p:nvPr>
        </p:nvSpPr>
        <p:spPr/>
        <p:txBody>
          <a:bodyPr/>
          <a:lstStyle/>
          <a:p>
            <a:r>
              <a:rPr lang="fr-CA"/>
              <a:t>Pyramide de Bird</a:t>
            </a:r>
          </a:p>
        </p:txBody>
      </p:sp>
      <p:sp>
        <p:nvSpPr>
          <p:cNvPr id="8" name="Espace réservé du texte 7">
            <a:extLst>
              <a:ext uri="{FF2B5EF4-FFF2-40B4-BE49-F238E27FC236}">
                <a16:creationId xmlns:a16="http://schemas.microsoft.com/office/drawing/2014/main" id="{F39820D3-2E45-4AEB-93EF-20A12D0E31FA}"/>
              </a:ext>
            </a:extLst>
          </p:cNvPr>
          <p:cNvSpPr>
            <a:spLocks noGrp="1"/>
          </p:cNvSpPr>
          <p:nvPr>
            <p:ph type="body" sz="quarter" idx="22"/>
          </p:nvPr>
        </p:nvSpPr>
        <p:spPr>
          <a:xfrm>
            <a:off x="328609" y="1175657"/>
            <a:ext cx="10982858" cy="5155293"/>
          </a:xfrm>
        </p:spPr>
        <p:txBody>
          <a:bodyPr/>
          <a:lstStyle/>
          <a:p>
            <a:pPr marL="0" indent="0">
              <a:buNone/>
            </a:pPr>
            <a:r>
              <a:rPr lang="fr-CA" sz="2000"/>
              <a:t>La pyramide des risques est utilisée chez Rio Tinto​ pour faire la représentation symbolique de la répartition statistique des situations à risques et des accidents.</a:t>
            </a:r>
          </a:p>
        </p:txBody>
      </p:sp>
      <p:sp>
        <p:nvSpPr>
          <p:cNvPr id="20" name="Titre 1">
            <a:extLst>
              <a:ext uri="{FF2B5EF4-FFF2-40B4-BE49-F238E27FC236}">
                <a16:creationId xmlns:a16="http://schemas.microsoft.com/office/drawing/2014/main" id="{3827A05D-5083-413F-9E1C-B268210C473B}"/>
              </a:ext>
            </a:extLst>
          </p:cNvPr>
          <p:cNvSpPr txBox="1">
            <a:spLocks/>
          </p:cNvSpPr>
          <p:nvPr>
            <p:custDataLst>
              <p:tags r:id="rId4"/>
            </p:custDataLst>
          </p:nvPr>
        </p:nvSpPr>
        <p:spPr>
          <a:xfrm>
            <a:off x="2978777" y="6133998"/>
            <a:ext cx="5581023" cy="488739"/>
          </a:xfrm>
          <a:prstGeom prst="rect">
            <a:avLst/>
          </a:prstGeom>
          <a:solidFill>
            <a:schemeClr val="bg2">
              <a:lumMod val="90000"/>
            </a:schemeClr>
          </a:solidFill>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A" sz="2000">
                <a:latin typeface="+mn-lt"/>
              </a:rPr>
              <a:t>Il faut couper le risque à sa source.</a:t>
            </a:r>
          </a:p>
        </p:txBody>
      </p:sp>
      <p:pic>
        <p:nvPicPr>
          <p:cNvPr id="7" name="Image 8" descr="Une image contenant dessin&#10;&#10;Description générée avec un niveau de confiance très élevé">
            <a:extLst>
              <a:ext uri="{FF2B5EF4-FFF2-40B4-BE49-F238E27FC236}">
                <a16:creationId xmlns:a16="http://schemas.microsoft.com/office/drawing/2014/main" id="{8727DF44-622D-4BC0-AEB2-A0EAF185BBF5}"/>
              </a:ext>
            </a:extLst>
          </p:cNvPr>
          <p:cNvPicPr>
            <a:picLocks noChangeAspect="1"/>
          </p:cNvPicPr>
          <p:nvPr>
            <p:custDataLst>
              <p:tags r:id="rId5"/>
            </p:custDataLst>
          </p:nvPr>
        </p:nvPicPr>
        <p:blipFill>
          <a:blip r:embed="rId8" cstate="email">
            <a:extLst>
              <a:ext uri="{28A0092B-C50C-407E-A947-70E740481C1C}">
                <a14:useLocalDpi xmlns:a14="http://schemas.microsoft.com/office/drawing/2010/main"/>
              </a:ext>
            </a:extLst>
          </a:blip>
          <a:stretch>
            <a:fillRect/>
          </a:stretch>
        </p:blipFill>
        <p:spPr>
          <a:xfrm>
            <a:off x="3072503" y="1861946"/>
            <a:ext cx="5978191" cy="4173897"/>
          </a:xfrm>
          <a:prstGeom prst="rect">
            <a:avLst/>
          </a:prstGeom>
        </p:spPr>
      </p:pic>
      <p:sp>
        <p:nvSpPr>
          <p:cNvPr id="9" name="Espace réservé du pied de page 8">
            <a:extLst>
              <a:ext uri="{FF2B5EF4-FFF2-40B4-BE49-F238E27FC236}">
                <a16:creationId xmlns:a16="http://schemas.microsoft.com/office/drawing/2014/main" id="{5D59E373-6E13-4879-BE2A-F3958CD01607}"/>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3445046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2"/>
          <p:cNvSpPr>
            <a:spLocks noGrp="1"/>
          </p:cNvSpPr>
          <p:nvPr>
            <p:ph type="sldNum" sz="quarter" idx="4"/>
            <p:custDataLst>
              <p:tags r:id="rId2"/>
            </p:custDataLst>
          </p:nvPr>
        </p:nvSpPr>
        <p:spPr/>
        <p:txBody>
          <a:bodyPr/>
          <a:lstStyle/>
          <a:p>
            <a:fld id="{95116828-A1CE-4898-92DB-6F7F22B0013D}" type="slidenum">
              <a:rPr lang="fr-CA" smtClean="0"/>
              <a:pPr/>
              <a:t>26</a:t>
            </a:fld>
            <a:endParaRPr lang="fr-CA"/>
          </a:p>
        </p:txBody>
      </p:sp>
      <p:sp>
        <p:nvSpPr>
          <p:cNvPr id="5" name="Titre 4">
            <a:extLst>
              <a:ext uri="{FF2B5EF4-FFF2-40B4-BE49-F238E27FC236}">
                <a16:creationId xmlns:a16="http://schemas.microsoft.com/office/drawing/2014/main" id="{656430FC-BD32-4606-A031-EA560CDE4904}"/>
              </a:ext>
            </a:extLst>
          </p:cNvPr>
          <p:cNvSpPr>
            <a:spLocks noGrp="1"/>
          </p:cNvSpPr>
          <p:nvPr>
            <p:ph type="title"/>
          </p:nvPr>
        </p:nvSpPr>
        <p:spPr/>
        <p:txBody>
          <a:bodyPr/>
          <a:lstStyle/>
          <a:p>
            <a:r>
              <a:rPr lang="fr-CA"/>
              <a:t>La gestion de changement</a:t>
            </a:r>
          </a:p>
        </p:txBody>
      </p:sp>
      <p:sp>
        <p:nvSpPr>
          <p:cNvPr id="6" name="Espace réservé du texte 5">
            <a:extLst>
              <a:ext uri="{FF2B5EF4-FFF2-40B4-BE49-F238E27FC236}">
                <a16:creationId xmlns:a16="http://schemas.microsoft.com/office/drawing/2014/main" id="{310AC56F-68F3-494C-A03A-A8636524778D}"/>
              </a:ext>
            </a:extLst>
          </p:cNvPr>
          <p:cNvSpPr>
            <a:spLocks noGrp="1"/>
          </p:cNvSpPr>
          <p:nvPr>
            <p:ph type="body" sz="quarter" idx="22"/>
          </p:nvPr>
        </p:nvSpPr>
        <p:spPr>
          <a:xfrm>
            <a:off x="328609" y="1534376"/>
            <a:ext cx="10982858" cy="4796574"/>
          </a:xfrm>
        </p:spPr>
        <p:txBody>
          <a:bodyPr/>
          <a:lstStyle/>
          <a:p>
            <a:pPr marL="0" indent="0">
              <a:buNone/>
            </a:pPr>
            <a:r>
              <a:rPr lang="fr-CA" altLang="fr-FR" sz="2000" b="1"/>
              <a:t>Objectif</a:t>
            </a:r>
          </a:p>
          <a:p>
            <a:r>
              <a:rPr lang="fr-CA" altLang="fr-FR" sz="2000"/>
              <a:t>Gérer les risques </a:t>
            </a:r>
            <a:r>
              <a:rPr lang="fr-CA" altLang="fr-FR" sz="2000" err="1"/>
              <a:t>SSEQ</a:t>
            </a:r>
            <a:r>
              <a:rPr lang="fr-CA" altLang="fr-FR" sz="2000"/>
              <a:t> associés à des changements aux processus d’affaires.</a:t>
            </a:r>
          </a:p>
          <a:p>
            <a:pPr marL="0" indent="0">
              <a:buNone/>
            </a:pPr>
            <a:r>
              <a:rPr lang="fr-CA" altLang="fr-FR" sz="2000" b="1"/>
              <a:t>Qu’est qu’un changement?</a:t>
            </a:r>
          </a:p>
          <a:p>
            <a:r>
              <a:rPr lang="fr-CA" altLang="fr-FR" sz="2000"/>
              <a:t>Toute modification apportée à un système, à un équipement ou à un processus afin qu’il fonctionne d’une façon différente et qui est susceptible d’avoir un impact sur la </a:t>
            </a:r>
            <a:r>
              <a:rPr lang="fr-CA" altLang="fr-FR" sz="2000" err="1"/>
              <a:t>SSEQ</a:t>
            </a:r>
            <a:r>
              <a:rPr lang="fr-CA" altLang="fr-FR" sz="2000"/>
              <a:t>.</a:t>
            </a:r>
          </a:p>
          <a:p>
            <a:pPr marL="0" indent="0">
              <a:buNone/>
            </a:pPr>
            <a:r>
              <a:rPr lang="fr-CA" sz="2000" b="1"/>
              <a:t>À quoi s’applique-t-il?</a:t>
            </a:r>
          </a:p>
        </p:txBody>
      </p:sp>
      <p:sp>
        <p:nvSpPr>
          <p:cNvPr id="26" name="Text Box 5"/>
          <p:cNvSpPr txBox="1">
            <a:spLocks noChangeArrowheads="1"/>
          </p:cNvSpPr>
          <p:nvPr>
            <p:custDataLst>
              <p:tags r:id="rId3"/>
            </p:custDataLst>
          </p:nvPr>
        </p:nvSpPr>
        <p:spPr bwMode="auto">
          <a:xfrm>
            <a:off x="4658010" y="3986331"/>
            <a:ext cx="7031547" cy="2144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63538" indent="-363538" defTabSz="630238">
              <a:defRPr>
                <a:solidFill>
                  <a:schemeClr val="tx1"/>
                </a:solidFill>
                <a:latin typeface="Arial" panose="020B0604020202020204" pitchFamily="34" charset="0"/>
              </a:defRPr>
            </a:lvl1pPr>
            <a:lvl2pPr marL="1536700" indent="-285750" defTabSz="630238">
              <a:defRPr>
                <a:solidFill>
                  <a:schemeClr val="tx1"/>
                </a:solidFill>
                <a:latin typeface="Arial" panose="020B0604020202020204" pitchFamily="34" charset="0"/>
              </a:defRPr>
            </a:lvl2pPr>
            <a:lvl3pPr marL="1944688" indent="-228600" defTabSz="630238">
              <a:defRPr>
                <a:solidFill>
                  <a:schemeClr val="tx1"/>
                </a:solidFill>
                <a:latin typeface="Arial" panose="020B0604020202020204" pitchFamily="34" charset="0"/>
              </a:defRPr>
            </a:lvl3pPr>
            <a:lvl4pPr marL="2352675" indent="-228600" defTabSz="630238">
              <a:defRPr>
                <a:solidFill>
                  <a:schemeClr val="tx1"/>
                </a:solidFill>
                <a:latin typeface="Arial" panose="020B0604020202020204" pitchFamily="34" charset="0"/>
              </a:defRPr>
            </a:lvl4pPr>
            <a:lvl5pPr marL="2760663" indent="-228600" defTabSz="630238">
              <a:defRPr>
                <a:solidFill>
                  <a:schemeClr val="tx1"/>
                </a:solidFill>
                <a:latin typeface="Arial" panose="020B0604020202020204" pitchFamily="34" charset="0"/>
              </a:defRPr>
            </a:lvl5pPr>
            <a:lvl6pPr marL="3217863" indent="-228600" defTabSz="630238" eaLnBrk="0" fontAlgn="base" hangingPunct="0">
              <a:spcBef>
                <a:spcPct val="0"/>
              </a:spcBef>
              <a:spcAft>
                <a:spcPct val="0"/>
              </a:spcAft>
              <a:defRPr>
                <a:solidFill>
                  <a:schemeClr val="tx1"/>
                </a:solidFill>
                <a:latin typeface="Arial" panose="020B0604020202020204" pitchFamily="34" charset="0"/>
              </a:defRPr>
            </a:lvl6pPr>
            <a:lvl7pPr marL="3675063" indent="-228600" defTabSz="630238" eaLnBrk="0" fontAlgn="base" hangingPunct="0">
              <a:spcBef>
                <a:spcPct val="0"/>
              </a:spcBef>
              <a:spcAft>
                <a:spcPct val="0"/>
              </a:spcAft>
              <a:defRPr>
                <a:solidFill>
                  <a:schemeClr val="tx1"/>
                </a:solidFill>
                <a:latin typeface="Arial" panose="020B0604020202020204" pitchFamily="34" charset="0"/>
              </a:defRPr>
            </a:lvl7pPr>
            <a:lvl8pPr marL="4132263" indent="-228600" defTabSz="630238" eaLnBrk="0" fontAlgn="base" hangingPunct="0">
              <a:spcBef>
                <a:spcPct val="0"/>
              </a:spcBef>
              <a:spcAft>
                <a:spcPct val="0"/>
              </a:spcAft>
              <a:defRPr>
                <a:solidFill>
                  <a:schemeClr val="tx1"/>
                </a:solidFill>
                <a:latin typeface="Arial" panose="020B0604020202020204" pitchFamily="34" charset="0"/>
              </a:defRPr>
            </a:lvl8pPr>
            <a:lvl9pPr marL="4589463" indent="-228600" defTabSz="630238"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20000"/>
              </a:spcBef>
              <a:spcAft>
                <a:spcPct val="0"/>
              </a:spcAft>
              <a:buFontTx/>
              <a:buChar char="•"/>
            </a:pPr>
            <a:endParaRPr lang="fr-CA" altLang="fr-FR" sz="2000">
              <a:solidFill>
                <a:srgbClr val="000000"/>
              </a:solidFill>
            </a:endParaRPr>
          </a:p>
          <a:p>
            <a:pPr marL="252000" indent="-252000" defTabSz="914400" fontAlgn="base">
              <a:spcBef>
                <a:spcPts val="1000"/>
              </a:spcBef>
              <a:spcAft>
                <a:spcPct val="0"/>
              </a:spcAft>
              <a:buFont typeface="System Font Regular"/>
              <a:buChar char="–"/>
            </a:pPr>
            <a:r>
              <a:rPr lang="fr-CA" altLang="fr-FR" sz="2000">
                <a:solidFill>
                  <a:srgbClr val="4D4D4D"/>
                </a:solidFill>
                <a:cs typeface="Arial" panose="020B0604020202020204" pitchFamily="34" charset="0"/>
              </a:rPr>
              <a:t>exigences en matière de formation ou de compétences; </a:t>
            </a:r>
          </a:p>
          <a:p>
            <a:pPr marL="252000" indent="-252000" defTabSz="914400" fontAlgn="base">
              <a:spcBef>
                <a:spcPts val="1000"/>
              </a:spcBef>
              <a:spcAft>
                <a:spcPct val="0"/>
              </a:spcAft>
              <a:buFont typeface="System Font Regular"/>
              <a:buChar char="–"/>
            </a:pPr>
            <a:r>
              <a:rPr lang="fr-CA" altLang="fr-FR" sz="2000">
                <a:solidFill>
                  <a:srgbClr val="4D4D4D"/>
                </a:solidFill>
                <a:cs typeface="Arial" panose="020B0604020202020204" pitchFamily="34" charset="0"/>
              </a:rPr>
              <a:t>rôles et responsabilités individuels; </a:t>
            </a:r>
          </a:p>
          <a:p>
            <a:pPr marL="252000" indent="-252000" defTabSz="914400" fontAlgn="base">
              <a:spcBef>
                <a:spcPts val="1000"/>
              </a:spcBef>
              <a:spcAft>
                <a:spcPct val="0"/>
              </a:spcAft>
              <a:buFont typeface="System Font Regular"/>
              <a:buChar char="–"/>
            </a:pPr>
            <a:r>
              <a:rPr lang="fr-CA" altLang="fr-FR" sz="2000">
                <a:solidFill>
                  <a:srgbClr val="4D4D4D"/>
                </a:solidFill>
                <a:cs typeface="Arial" panose="020B0604020202020204" pitchFamily="34" charset="0"/>
              </a:rPr>
              <a:t>exigences légales; </a:t>
            </a:r>
          </a:p>
          <a:p>
            <a:pPr marL="252000" indent="-252000" defTabSz="914400" fontAlgn="base">
              <a:spcBef>
                <a:spcPts val="1000"/>
              </a:spcBef>
              <a:spcAft>
                <a:spcPct val="0"/>
              </a:spcAft>
              <a:buFont typeface="System Font Regular"/>
              <a:buChar char="–"/>
            </a:pPr>
            <a:r>
              <a:rPr lang="fr-CA" altLang="fr-FR" sz="2000">
                <a:solidFill>
                  <a:srgbClr val="4D4D4D"/>
                </a:solidFill>
                <a:cs typeface="Arial" panose="020B0604020202020204" pitchFamily="34" charset="0"/>
              </a:rPr>
              <a:t>produits.</a:t>
            </a:r>
          </a:p>
        </p:txBody>
      </p:sp>
      <p:sp>
        <p:nvSpPr>
          <p:cNvPr id="27" name="Text Box 5"/>
          <p:cNvSpPr txBox="1">
            <a:spLocks noChangeArrowheads="1"/>
          </p:cNvSpPr>
          <p:nvPr>
            <p:custDataLst>
              <p:tags r:id="rId4"/>
            </p:custDataLst>
          </p:nvPr>
        </p:nvSpPr>
        <p:spPr bwMode="auto">
          <a:xfrm>
            <a:off x="328609" y="4032985"/>
            <a:ext cx="4179186" cy="2144177"/>
          </a:xfrm>
          <a:prstGeom prst="rect">
            <a:avLst/>
          </a:prstGeom>
        </p:spPr>
        <p:txBody>
          <a:bodyPr lIns="0" tIns="0" rIns="0" bIns="0"/>
          <a:lstStyle>
            <a:lvl1pPr indent="0">
              <a:lnSpc>
                <a:spcPct val="100000"/>
              </a:lnSpc>
              <a:spcBef>
                <a:spcPts val="1000"/>
              </a:spcBef>
              <a:buFont typeface="System Font Regular"/>
              <a:buNone/>
              <a:defRPr sz="2000" b="1">
                <a:solidFill>
                  <a:srgbClr val="4D4D4D"/>
                </a:solidFill>
                <a:latin typeface="Arial" panose="020B0604020202020204" pitchFamily="34" charset="0"/>
                <a:cs typeface="Arial" panose="020B0604020202020204" pitchFamily="34" charset="0"/>
              </a:defRPr>
            </a:lvl1pPr>
            <a:lvl2pPr marL="504000" indent="-252000">
              <a:lnSpc>
                <a:spcPct val="100000"/>
              </a:lnSpc>
              <a:spcBef>
                <a:spcPts val="500"/>
              </a:spcBef>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spcBef>
                <a:spcPts val="500"/>
              </a:spcBef>
              <a:buFont typeface="System Font Regular"/>
              <a:buChar char="–"/>
              <a:defRPr sz="2000">
                <a:solidFill>
                  <a:srgbClr val="4D4D4D"/>
                </a:solidFill>
                <a:latin typeface="Arial" panose="020B0604020202020204" pitchFamily="34" charset="0"/>
                <a:cs typeface="Arial" panose="020B0604020202020204" pitchFamily="34" charset="0"/>
              </a:defRPr>
            </a:lvl3pPr>
            <a:lvl4pPr marL="1008000" indent="-252000">
              <a:lnSpc>
                <a:spcPct val="100000"/>
              </a:lnSpc>
              <a:spcBef>
                <a:spcPts val="500"/>
              </a:spcBef>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spcBef>
                <a:spcPts val="500"/>
              </a:spcBef>
              <a:buFont typeface="System Font Regular"/>
              <a:buChar char="–"/>
              <a:defRPr>
                <a:solidFill>
                  <a:srgbClr val="4D4D4D"/>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CA" altLang="fr-FR" b="0"/>
              <a:t>Exemples :</a:t>
            </a:r>
          </a:p>
          <a:p>
            <a:pPr marL="252000" indent="-252000">
              <a:buFont typeface="System Font Regular"/>
              <a:buChar char="–"/>
            </a:pPr>
            <a:r>
              <a:rPr lang="fr-CA" altLang="fr-FR" b="0"/>
              <a:t>procédures d’exploitation (MAT);</a:t>
            </a:r>
          </a:p>
          <a:p>
            <a:pPr marL="252000" indent="-252000">
              <a:buFont typeface="System Font Regular"/>
              <a:buChar char="–"/>
            </a:pPr>
            <a:r>
              <a:rPr lang="fr-CA" altLang="fr-FR" b="0"/>
              <a:t>procédures d’entretien (GO); </a:t>
            </a:r>
          </a:p>
          <a:p>
            <a:pPr marL="252000" indent="-252000">
              <a:buFont typeface="System Font Regular"/>
              <a:buChar char="–"/>
            </a:pPr>
            <a:r>
              <a:rPr lang="fr-CA" altLang="fr-FR" b="0"/>
              <a:t>changements de personnel;</a:t>
            </a:r>
          </a:p>
          <a:p>
            <a:endParaRPr lang="fr-CA" altLang="fr-FR" b="0"/>
          </a:p>
        </p:txBody>
      </p:sp>
      <p:sp>
        <p:nvSpPr>
          <p:cNvPr id="10" name="Espace réservé du pied de page 9">
            <a:extLst>
              <a:ext uri="{FF2B5EF4-FFF2-40B4-BE49-F238E27FC236}">
                <a16:creationId xmlns:a16="http://schemas.microsoft.com/office/drawing/2014/main" id="{92AD2A72-B45E-43C2-849E-8E1F350FE160}"/>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56791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3DBA6EB-D6B7-4C21-919A-6131CCB72018}"/>
              </a:ext>
            </a:extLst>
          </p:cNvPr>
          <p:cNvSpPr>
            <a:spLocks noGrp="1"/>
          </p:cNvSpPr>
          <p:nvPr>
            <p:ph type="sldNum" sz="quarter" idx="4"/>
          </p:nvPr>
        </p:nvSpPr>
        <p:spPr/>
        <p:txBody>
          <a:bodyPr/>
          <a:lstStyle/>
          <a:p>
            <a:fld id="{F624A8C7-D029-401D-A8B1-18FF118BE1BB}" type="slidenum">
              <a:rPr lang="en-GB" smtClean="0"/>
              <a:pPr/>
              <a:t>27</a:t>
            </a:fld>
            <a:endParaRPr lang="en-GB"/>
          </a:p>
        </p:txBody>
      </p:sp>
      <p:sp>
        <p:nvSpPr>
          <p:cNvPr id="3" name="Titre 2">
            <a:extLst>
              <a:ext uri="{FF2B5EF4-FFF2-40B4-BE49-F238E27FC236}">
                <a16:creationId xmlns:a16="http://schemas.microsoft.com/office/drawing/2014/main" id="{4F38987F-8C56-468D-B97F-79ACCEE00BB8}"/>
              </a:ext>
            </a:extLst>
          </p:cNvPr>
          <p:cNvSpPr>
            <a:spLocks noGrp="1"/>
          </p:cNvSpPr>
          <p:nvPr>
            <p:ph type="title"/>
          </p:nvPr>
        </p:nvSpPr>
        <p:spPr/>
        <p:txBody>
          <a:bodyPr/>
          <a:lstStyle/>
          <a:p>
            <a:r>
              <a:rPr lang="fr-CA"/>
              <a:t>La gestion de changement</a:t>
            </a:r>
          </a:p>
        </p:txBody>
      </p:sp>
      <p:sp>
        <p:nvSpPr>
          <p:cNvPr id="4" name="Espace réservé du texte 3">
            <a:extLst>
              <a:ext uri="{FF2B5EF4-FFF2-40B4-BE49-F238E27FC236}">
                <a16:creationId xmlns:a16="http://schemas.microsoft.com/office/drawing/2014/main" id="{D7781737-91F9-48D6-A051-2955EBE24CE9}"/>
              </a:ext>
            </a:extLst>
          </p:cNvPr>
          <p:cNvSpPr>
            <a:spLocks noGrp="1"/>
          </p:cNvSpPr>
          <p:nvPr>
            <p:ph type="body" sz="quarter" idx="22"/>
          </p:nvPr>
        </p:nvSpPr>
        <p:spPr/>
        <p:txBody>
          <a:bodyPr/>
          <a:lstStyle/>
          <a:p>
            <a:pPr marL="0" indent="0">
              <a:buNone/>
            </a:pPr>
            <a:r>
              <a:rPr lang="fr-CA" b="1"/>
              <a:t>Votre implication comme employé</a:t>
            </a:r>
          </a:p>
          <a:p>
            <a:r>
              <a:rPr lang="fr-CA"/>
              <a:t>Identifier ce qui constitue un changement (référence à la définition).</a:t>
            </a:r>
          </a:p>
          <a:p>
            <a:r>
              <a:rPr lang="fr-CA"/>
              <a:t>Initier le processus de gestion de changement avec l’aide de son supérieur.</a:t>
            </a:r>
          </a:p>
          <a:p>
            <a:r>
              <a:rPr lang="fr-CA"/>
              <a:t>Participer au besoin au processus de gestion du changement.</a:t>
            </a:r>
          </a:p>
        </p:txBody>
      </p:sp>
      <p:sp>
        <p:nvSpPr>
          <p:cNvPr id="5" name="Espace réservé du pied de page 4">
            <a:extLst>
              <a:ext uri="{FF2B5EF4-FFF2-40B4-BE49-F238E27FC236}">
                <a16:creationId xmlns:a16="http://schemas.microsoft.com/office/drawing/2014/main" id="{86CB8151-0110-4933-A9C8-E701E015196A}"/>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2178747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66D2E420-B6DF-42A7-BDB9-424014140AC6}"/>
              </a:ext>
            </a:extLst>
          </p:cNvPr>
          <p:cNvSpPr>
            <a:spLocks noGrp="1"/>
          </p:cNvSpPr>
          <p:nvPr>
            <p:ph type="ftr" sz="quarter" idx="10"/>
          </p:nvPr>
        </p:nvSpPr>
        <p:spPr/>
        <p:txBody>
          <a:bodyPr/>
          <a:lstStyle/>
          <a:p>
            <a:pPr>
              <a:defRPr/>
            </a:pPr>
            <a:r>
              <a:rPr lang="en-US"/>
              <a:t>Rio Tinto  |  © 2021</a:t>
            </a:r>
          </a:p>
        </p:txBody>
      </p:sp>
      <p:sp>
        <p:nvSpPr>
          <p:cNvPr id="4" name="Espace réservé du numéro de diapositive 3"/>
          <p:cNvSpPr>
            <a:spLocks noGrp="1"/>
          </p:cNvSpPr>
          <p:nvPr>
            <p:ph type="sldNum" sz="quarter" idx="4"/>
            <p:custDataLst>
              <p:tags r:id="rId2"/>
            </p:custDataLst>
          </p:nvPr>
        </p:nvSpPr>
        <p:spPr/>
        <p:txBody>
          <a:bodyPr/>
          <a:lstStyle/>
          <a:p>
            <a:pPr>
              <a:defRPr/>
            </a:pPr>
            <a:fld id="{6BD7F525-09FE-48E1-A822-24D0034ABF62}" type="slidenum">
              <a:rPr lang="fr-CA" altLang="fr-FR" smtClean="0"/>
              <a:pPr>
                <a:defRPr/>
              </a:pPr>
              <a:t>28</a:t>
            </a:fld>
            <a:endParaRPr lang="fr-CA" altLang="fr-FR"/>
          </a:p>
        </p:txBody>
      </p:sp>
      <p:sp>
        <p:nvSpPr>
          <p:cNvPr id="3" name="Titre 2">
            <a:extLst>
              <a:ext uri="{FF2B5EF4-FFF2-40B4-BE49-F238E27FC236}">
                <a16:creationId xmlns:a16="http://schemas.microsoft.com/office/drawing/2014/main" id="{8FE56588-F136-4DB4-8ADE-818E4EE5CED8}"/>
              </a:ext>
            </a:extLst>
          </p:cNvPr>
          <p:cNvSpPr>
            <a:spLocks noGrp="1"/>
          </p:cNvSpPr>
          <p:nvPr>
            <p:ph type="title"/>
          </p:nvPr>
        </p:nvSpPr>
        <p:spPr/>
        <p:txBody>
          <a:bodyPr/>
          <a:lstStyle/>
          <a:p>
            <a:r>
              <a:rPr lang="fr-CA"/>
              <a:t>Arrêter et demander de l’aide</a:t>
            </a:r>
          </a:p>
        </p:txBody>
      </p:sp>
      <p:sp>
        <p:nvSpPr>
          <p:cNvPr id="6" name="Espace réservé du texte 5">
            <a:extLst>
              <a:ext uri="{FF2B5EF4-FFF2-40B4-BE49-F238E27FC236}">
                <a16:creationId xmlns:a16="http://schemas.microsoft.com/office/drawing/2014/main" id="{420CA922-A64F-4EAE-9C66-E7837C3F5692}"/>
              </a:ext>
            </a:extLst>
          </p:cNvPr>
          <p:cNvSpPr>
            <a:spLocks noGrp="1"/>
          </p:cNvSpPr>
          <p:nvPr>
            <p:ph type="body" sz="quarter" idx="22"/>
          </p:nvPr>
        </p:nvSpPr>
        <p:spPr>
          <a:xfrm>
            <a:off x="328609" y="1165423"/>
            <a:ext cx="10982858" cy="4796574"/>
          </a:xfrm>
        </p:spPr>
        <p:txBody>
          <a:bodyPr/>
          <a:lstStyle/>
          <a:p>
            <a:r>
              <a:rPr lang="fr-CA" sz="1800" dirty="0"/>
              <a:t>Ce programme vise à renforcer le comportement positif des employés à </a:t>
            </a:r>
            <a:r>
              <a:rPr lang="fr-CA" sz="1800" b="1" dirty="0"/>
              <a:t>arrêter </a:t>
            </a:r>
            <a:r>
              <a:rPr lang="fr-CA" sz="1800" dirty="0"/>
              <a:t>les travaux lorsque les contrôles critiques ne sont pas en place </a:t>
            </a:r>
            <a:r>
              <a:rPr lang="fr-CA" sz="1800" b="1" dirty="0"/>
              <a:t>et à demander de l’aide </a:t>
            </a:r>
            <a:r>
              <a:rPr lang="fr-CA" sz="1800" dirty="0"/>
              <a:t>afin de réaliser un travail de façon sécuritaire.</a:t>
            </a:r>
          </a:p>
          <a:p>
            <a:r>
              <a:rPr lang="fr-CA" sz="1800" dirty="0"/>
              <a:t>Les employés participent à la recherche et mise en place de la solution (temporaire/immédiate).</a:t>
            </a:r>
          </a:p>
          <a:p>
            <a:r>
              <a:rPr lang="fr-CA" sz="1800" dirty="0"/>
              <a:t>L’idée consiste à remettre un jeton à chaque personne qui aura fait un </a:t>
            </a:r>
            <a:r>
              <a:rPr lang="fr-CA" sz="1800" b="1" dirty="0">
                <a:solidFill>
                  <a:schemeClr val="accent6"/>
                </a:solidFill>
              </a:rPr>
              <a:t>« Arrêter et demander de l’aide »</a:t>
            </a:r>
            <a:r>
              <a:rPr lang="fr-CA" sz="1800" dirty="0"/>
              <a:t>.</a:t>
            </a:r>
          </a:p>
          <a:p>
            <a:r>
              <a:rPr lang="fr-CA" sz="1800" dirty="0"/>
              <a:t>Avec son jeton, l’employé pourra faire bénéficier un organisme communautaire.</a:t>
            </a:r>
          </a:p>
          <a:p>
            <a:r>
              <a:rPr lang="fr-CA" sz="1800" dirty="0"/>
              <a:t>Le jeton, d’une valeur de 5 $, sera déposé dans une des boites identifiées au nom d’un organisme de la région.</a:t>
            </a:r>
          </a:p>
          <a:p>
            <a:r>
              <a:rPr lang="fr-CA" sz="1800" dirty="0"/>
              <a:t>À la fin de l'année, un don en argent sera remis à chacun des organismes. Le montant sera déterminé par le nombre de jetons dans les boites.</a:t>
            </a:r>
          </a:p>
        </p:txBody>
      </p:sp>
      <p:pic>
        <p:nvPicPr>
          <p:cNvPr id="8" name="Image 7">
            <a:extLst>
              <a:ext uri="{FF2B5EF4-FFF2-40B4-BE49-F238E27FC236}">
                <a16:creationId xmlns:a16="http://schemas.microsoft.com/office/drawing/2014/main" id="{005849F8-387B-4AA9-9FC4-0FB75FF976F0}"/>
              </a:ext>
            </a:extLst>
          </p:cNvPr>
          <p:cNvPicPr>
            <a:picLocks noChangeAspect="1"/>
          </p:cNvPicPr>
          <p:nvPr/>
        </p:nvPicPr>
        <p:blipFill>
          <a:blip r:embed="rId6"/>
          <a:stretch>
            <a:fillRect/>
          </a:stretch>
        </p:blipFill>
        <p:spPr>
          <a:xfrm>
            <a:off x="10461030" y="133042"/>
            <a:ext cx="1114425" cy="1085850"/>
          </a:xfrm>
          <a:prstGeom prst="rect">
            <a:avLst/>
          </a:prstGeom>
        </p:spPr>
      </p:pic>
      <p:pic>
        <p:nvPicPr>
          <p:cNvPr id="10" name="Image 9">
            <a:extLst>
              <a:ext uri="{FF2B5EF4-FFF2-40B4-BE49-F238E27FC236}">
                <a16:creationId xmlns:a16="http://schemas.microsoft.com/office/drawing/2014/main" id="{4B0E0AA9-0A69-4099-AD16-1112C7F96BC1}"/>
              </a:ext>
            </a:extLst>
          </p:cNvPr>
          <p:cNvPicPr>
            <a:picLocks noChangeAspect="1"/>
          </p:cNvPicPr>
          <p:nvPr/>
        </p:nvPicPr>
        <p:blipFill>
          <a:blip r:embed="rId7"/>
          <a:stretch>
            <a:fillRect/>
          </a:stretch>
        </p:blipFill>
        <p:spPr>
          <a:xfrm>
            <a:off x="4968928" y="4626283"/>
            <a:ext cx="5743575" cy="1885950"/>
          </a:xfrm>
          <a:prstGeom prst="rect">
            <a:avLst/>
          </a:prstGeom>
        </p:spPr>
      </p:pic>
    </p:spTree>
    <p:custDataLst>
      <p:tags r:id="rId1"/>
    </p:custDataLst>
    <p:extLst>
      <p:ext uri="{BB962C8B-B14F-4D97-AF65-F5344CB8AC3E}">
        <p14:creationId xmlns:p14="http://schemas.microsoft.com/office/powerpoint/2010/main" val="1025830300"/>
      </p:ext>
    </p:extLst>
  </p:cSld>
  <p:clrMapOvr>
    <a:masterClrMapping/>
  </p:clrMapOvr>
  <p:extLst>
    <p:ext uri="{6950BFC3-D8DA-4A85-94F7-54DA5524770B}">
      <p188:commentRel xmlns:p188="http://schemas.microsoft.com/office/powerpoint/2018/8/main" r:id="rId5"/>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Une image contenant extérieur, personne, passage, orange&#10;&#10;Description générée automatiquement">
            <a:extLst>
              <a:ext uri="{FF2B5EF4-FFF2-40B4-BE49-F238E27FC236}">
                <a16:creationId xmlns:a16="http://schemas.microsoft.com/office/drawing/2014/main" id="{21E1F9A1-BDE5-4D09-98FF-28CFE4EE0132}"/>
              </a:ext>
            </a:extLst>
          </p:cNvPr>
          <p:cNvPicPr>
            <a:picLocks noGrp="1" noChangeAspect="1"/>
          </p:cNvPicPr>
          <p:nvPr>
            <p:ph type="pic" sz="quarter" idx="15"/>
          </p:nvPr>
        </p:nvPicPr>
        <p:blipFill rotWithShape="1">
          <a:blip r:embed="rId5" cstate="email">
            <a:extLst>
              <a:ext uri="{28A0092B-C50C-407E-A947-70E740481C1C}">
                <a14:useLocalDpi xmlns:a14="http://schemas.microsoft.com/office/drawing/2010/main"/>
              </a:ext>
            </a:extLst>
          </a:blip>
          <a:srcRect r="-15"/>
          <a:stretch/>
        </p:blipFill>
        <p:spPr>
          <a:xfrm>
            <a:off x="5749113" y="0"/>
            <a:ext cx="6098400" cy="6327776"/>
          </a:xfrm>
        </p:spPr>
      </p:pic>
      <p:sp>
        <p:nvSpPr>
          <p:cNvPr id="2" name="Espace réservé du texte 1"/>
          <p:cNvSpPr>
            <a:spLocks noGrp="1"/>
          </p:cNvSpPr>
          <p:nvPr>
            <p:ph type="body" sz="quarter" idx="11"/>
            <p:custDataLst>
              <p:tags r:id="rId2"/>
            </p:custDataLst>
          </p:nvPr>
        </p:nvSpPr>
        <p:spPr/>
        <p:txBody>
          <a:bodyPr/>
          <a:lstStyle/>
          <a:p>
            <a:r>
              <a:rPr lang="fr-CA" sz="4800" noProof="0"/>
              <a:t>Règlements et incontournables</a:t>
            </a:r>
          </a:p>
        </p:txBody>
      </p:sp>
      <p:sp>
        <p:nvSpPr>
          <p:cNvPr id="7" name="Espace réservé du pied de page 6">
            <a:extLst>
              <a:ext uri="{FF2B5EF4-FFF2-40B4-BE49-F238E27FC236}">
                <a16:creationId xmlns:a16="http://schemas.microsoft.com/office/drawing/2014/main" id="{DAE2DC09-390D-4DE7-BF64-B443950A57D6}"/>
              </a:ext>
            </a:extLst>
          </p:cNvPr>
          <p:cNvSpPr>
            <a:spLocks noGrp="1"/>
          </p:cNvSpPr>
          <p:nvPr>
            <p:ph type="ftr" sz="quarter" idx="3"/>
          </p:nvPr>
        </p:nvSpPr>
        <p:spPr/>
        <p:txBody>
          <a:bodyPr/>
          <a:lstStyle/>
          <a:p>
            <a:r>
              <a:rPr lang="en-US"/>
              <a:t>Rio Tinto  |  © 2021</a:t>
            </a:r>
          </a:p>
        </p:txBody>
      </p:sp>
      <p:sp>
        <p:nvSpPr>
          <p:cNvPr id="8" name="Espace réservé du numéro de diapositive 7">
            <a:extLst>
              <a:ext uri="{FF2B5EF4-FFF2-40B4-BE49-F238E27FC236}">
                <a16:creationId xmlns:a16="http://schemas.microsoft.com/office/drawing/2014/main" id="{459E5E2A-B5E7-404B-B675-8642ADFBDA28}"/>
              </a:ext>
            </a:extLst>
          </p:cNvPr>
          <p:cNvSpPr>
            <a:spLocks noGrp="1"/>
          </p:cNvSpPr>
          <p:nvPr>
            <p:ph type="sldNum" sz="quarter" idx="4"/>
          </p:nvPr>
        </p:nvSpPr>
        <p:spPr/>
        <p:txBody>
          <a:bodyPr/>
          <a:lstStyle/>
          <a:p>
            <a:fld id="{C436CADD-A19C-D244-A093-502D5B78DBCA}" type="slidenum">
              <a:rPr lang="en-GB" smtClean="0"/>
              <a:pPr/>
              <a:t>29</a:t>
            </a:fld>
            <a:endParaRPr lang="en-GB"/>
          </a:p>
        </p:txBody>
      </p:sp>
    </p:spTree>
    <p:custDataLst>
      <p:tags r:id="rId1"/>
    </p:custDataLst>
    <p:extLst>
      <p:ext uri="{BB962C8B-B14F-4D97-AF65-F5344CB8AC3E}">
        <p14:creationId xmlns:p14="http://schemas.microsoft.com/office/powerpoint/2010/main" val="1752610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D8B31033-91FD-4F71-83C1-4AD918E88BD3}"/>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30</a:t>
            </a:fld>
            <a:endParaRPr lang="fr-CA"/>
          </a:p>
        </p:txBody>
      </p:sp>
      <p:sp>
        <p:nvSpPr>
          <p:cNvPr id="9" name="Titre 8">
            <a:extLst>
              <a:ext uri="{FF2B5EF4-FFF2-40B4-BE49-F238E27FC236}">
                <a16:creationId xmlns:a16="http://schemas.microsoft.com/office/drawing/2014/main" id="{3C8BCEEB-E475-40E5-859C-7AC1D51E0B8E}"/>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2" name="Tableau 11">
            <a:extLst>
              <a:ext uri="{FF2B5EF4-FFF2-40B4-BE49-F238E27FC236}">
                <a16:creationId xmlns:a16="http://schemas.microsoft.com/office/drawing/2014/main" id="{EB8AE184-BD0C-4947-A795-B24AB28FEDCE}"/>
              </a:ext>
            </a:extLst>
          </p:cNvPr>
          <p:cNvGraphicFramePr>
            <a:graphicFrameLocks noGrp="1"/>
          </p:cNvGraphicFramePr>
          <p:nvPr>
            <p:extLst>
              <p:ext uri="{D42A27DB-BD31-4B8C-83A1-F6EECF244321}">
                <p14:modId xmlns:p14="http://schemas.microsoft.com/office/powerpoint/2010/main" val="4231196748"/>
              </p:ext>
            </p:extLst>
          </p:nvPr>
        </p:nvGraphicFramePr>
        <p:xfrm>
          <a:off x="246414" y="1291458"/>
          <a:ext cx="11407520" cy="5057521"/>
        </p:xfrm>
        <a:graphic>
          <a:graphicData uri="http://schemas.openxmlformats.org/drawingml/2006/table">
            <a:tbl>
              <a:tblPr firstRow="1">
                <a:tableStyleId>{9D7B26C5-4107-4FEC-AEDC-1716B250A1EF}</a:tableStyleId>
              </a:tblPr>
              <a:tblGrid>
                <a:gridCol w="515389">
                  <a:extLst>
                    <a:ext uri="{9D8B030D-6E8A-4147-A177-3AD203B41FA5}">
                      <a16:colId xmlns:a16="http://schemas.microsoft.com/office/drawing/2014/main" val="1078320962"/>
                    </a:ext>
                  </a:extLst>
                </a:gridCol>
                <a:gridCol w="2139363">
                  <a:extLst>
                    <a:ext uri="{9D8B030D-6E8A-4147-A177-3AD203B41FA5}">
                      <a16:colId xmlns:a16="http://schemas.microsoft.com/office/drawing/2014/main" val="466719975"/>
                    </a:ext>
                  </a:extLst>
                </a:gridCol>
                <a:gridCol w="599489">
                  <a:extLst>
                    <a:ext uri="{9D8B030D-6E8A-4147-A177-3AD203B41FA5}">
                      <a16:colId xmlns:a16="http://schemas.microsoft.com/office/drawing/2014/main" val="967022954"/>
                    </a:ext>
                  </a:extLst>
                </a:gridCol>
                <a:gridCol w="815327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2028937">
                <a:tc>
                  <a:txBody>
                    <a:bodyPr/>
                    <a:lstStyle/>
                    <a:p>
                      <a:pPr marL="0" lvl="0" indent="0">
                        <a:spcBef>
                          <a:spcPts val="600"/>
                        </a:spcBef>
                        <a:spcAft>
                          <a:spcPts val="0"/>
                        </a:spcAft>
                        <a:buFont typeface="+mj-lt"/>
                        <a:buNone/>
                        <a:tabLst/>
                      </a:pPr>
                      <a:r>
                        <a:rPr lang="fr-CA" sz="1600" b="1" spc="-25">
                          <a:effectLst/>
                        </a:rPr>
                        <a:t> 1.</a:t>
                      </a:r>
                      <a:endParaRPr lang="fr-CA" sz="1600" b="1" spc="-25">
                        <a:effectLst/>
                        <a:latin typeface="+mn-lt"/>
                        <a:ea typeface="Times New Roman" panose="02020603050405020304" pitchFamily="18" charset="0"/>
                        <a:cs typeface="Times New Roman" panose="02020603050405020304" pitchFamily="18" charset="0"/>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spc="-25">
                          <a:effectLst/>
                        </a:rPr>
                        <a:t>Sûreté : </a:t>
                      </a:r>
                    </a:p>
                    <a:p>
                      <a:pPr marL="0" indent="0">
                        <a:spcBef>
                          <a:spcPts val="400"/>
                        </a:spcBef>
                        <a:spcAft>
                          <a:spcPts val="0"/>
                        </a:spcAft>
                      </a:pPr>
                      <a:r>
                        <a:rPr lang="fr-CA" sz="1600" spc="-25">
                          <a:effectLst/>
                        </a:rPr>
                        <a:t>Accès aux sites </a:t>
                      </a:r>
                      <a:endParaRPr lang="fr-CA" sz="1600" spc="-25">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spcBef>
                          <a:spcPts val="600"/>
                        </a:spcBef>
                        <a:spcAft>
                          <a:spcPts val="400"/>
                        </a:spcAft>
                      </a:pPr>
                      <a:endParaRPr lang="fr-CA" sz="1600" spc="-25">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spc="-25">
                          <a:effectLst/>
                        </a:rPr>
                        <a:t>L’âge minimal pour visiter nos installations est de 12 ans.</a:t>
                      </a:r>
                    </a:p>
                    <a:p>
                      <a:pPr marL="0" lvl="0" indent="0">
                        <a:spcBef>
                          <a:spcPts val="400"/>
                        </a:spcBef>
                        <a:spcAft>
                          <a:spcPts val="0"/>
                        </a:spcAft>
                        <a:buNone/>
                      </a:pPr>
                      <a:endParaRPr lang="fr-CA" sz="1600" spc="-25">
                        <a:effectLst/>
                      </a:endParaRPr>
                    </a:p>
                    <a:p>
                      <a:pPr lvl="0" algn="l">
                        <a:lnSpc>
                          <a:spcPct val="100000"/>
                        </a:lnSpc>
                        <a:spcBef>
                          <a:spcPts val="0"/>
                        </a:spcBef>
                        <a:spcAft>
                          <a:spcPts val="0"/>
                        </a:spcAft>
                        <a:buNone/>
                      </a:pPr>
                      <a:r>
                        <a:rPr lang="fr-CA" sz="1600" b="0" i="0" u="none" strike="noStrike" spc="-25" noProof="0">
                          <a:effectLst/>
                          <a:latin typeface="Arial"/>
                        </a:rPr>
                        <a:t>L’âge minimal pour travailler dans nos installations est de 18 ans.</a:t>
                      </a:r>
                      <a:endParaRPr lang="fr-CA"/>
                    </a:p>
                    <a:p>
                      <a:pPr marL="0" indent="0"/>
                      <a:endParaRPr lang="fr-CA" sz="1600" spc="-25">
                        <a:effectLst/>
                      </a:endParaRPr>
                    </a:p>
                    <a:p>
                      <a:pPr marL="0" indent="0"/>
                      <a:r>
                        <a:rPr lang="fr-CA" sz="1600" spc="-25">
                          <a:effectLst/>
                        </a:rPr>
                        <a:t>Il est obligatoire pour chaque personne de présenter son laissez-passer sur les lecteurs du système de gestion des accès à chaque entrée et sortie (tous les passagers des véhicules et/ou tourniquets piétonniers).</a:t>
                      </a:r>
                    </a:p>
                    <a:p>
                      <a:pPr marL="0" indent="0"/>
                      <a:endParaRPr lang="fr-CA" sz="1600" spc="-25">
                        <a:effectLst/>
                      </a:endParaRPr>
                    </a:p>
                    <a:p>
                      <a:pPr marL="0" indent="0"/>
                      <a:r>
                        <a:rPr lang="fr-CA" sz="1600" spc="-25">
                          <a:effectLst/>
                        </a:rPr>
                        <a:t>Il est obligatoire d’avoir en sa possession un laissez-passer valide et le montrer sur demande.</a:t>
                      </a:r>
                    </a:p>
                    <a:p>
                      <a:pPr marL="0" indent="0"/>
                      <a:endParaRPr lang="fr-CA" sz="1600" spc="-25">
                        <a:effectLst/>
                      </a:endParaRPr>
                    </a:p>
                    <a:p>
                      <a:pPr marL="0" indent="0"/>
                      <a:r>
                        <a:rPr lang="fr-CA" sz="1600" spc="-25">
                          <a:effectLst/>
                        </a:rPr>
                        <a:t>Il est interdit de prêter son laissez-passer à quiconque.</a:t>
                      </a:r>
                      <a:endParaRPr lang="fr-CA" sz="1600" spc="-25">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890890">
                <a:tc>
                  <a:txBody>
                    <a:bodyPr/>
                    <a:lstStyle/>
                    <a:p>
                      <a:pPr marL="0" lvl="0" indent="0">
                        <a:spcBef>
                          <a:spcPts val="600"/>
                        </a:spcBef>
                        <a:spcAft>
                          <a:spcPts val="0"/>
                        </a:spcAft>
                        <a:buFont typeface="+mj-lt"/>
                        <a:buNone/>
                        <a:tabLst/>
                      </a:pPr>
                      <a:r>
                        <a:rPr lang="fr-CA" sz="1600" b="1" spc="-25">
                          <a:effectLst/>
                        </a:rPr>
                        <a:t>2.</a:t>
                      </a:r>
                      <a:endParaRPr lang="fr-CA" sz="1600" b="1" spc="-25">
                        <a:effectLst/>
                        <a:latin typeface="+mn-lt"/>
                        <a:ea typeface="Times New Roman" panose="02020603050405020304" pitchFamily="18" charset="0"/>
                        <a:cs typeface="Times New Roman" panose="02020603050405020304" pitchFamily="18" charset="0"/>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spc="-25" dirty="0">
                          <a:effectLst/>
                          <a:latin typeface="+mn-lt"/>
                          <a:ea typeface="Times New Roman" panose="02020603050405020304" pitchFamily="18" charset="0"/>
                          <a:cs typeface="Times New Roman" panose="02020603050405020304" pitchFamily="18" charset="0"/>
                        </a:rPr>
                        <a:t>Implants médicaux électroniques</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spcBef>
                          <a:spcPts val="600"/>
                        </a:spcBef>
                        <a:spcAft>
                          <a:spcPts val="400"/>
                        </a:spcAft>
                      </a:pPr>
                      <a:endParaRPr lang="fr-CA" sz="1600" spc="-25">
                        <a:effectLst/>
                        <a:latin typeface="+mn-lt"/>
                        <a:ea typeface="Times New Roman" panose="02020603050405020304" pitchFamily="18" charset="0"/>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spc="-25">
                          <a:effectLst/>
                        </a:rPr>
                        <a:t>En raison des champs magnétiques, les personnes porteuses d’implants médicaux électroniques (stimulateur cardiaque, pompe à insuline, etc.) ne sont pas autorisées à l’usine sans l’autorisation du médecin de l’usine.</a:t>
                      </a:r>
                      <a:endParaRPr lang="fr-CA" sz="1600" spc="-25">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045855"/>
                  </a:ext>
                </a:extLst>
              </a:tr>
              <a:tr h="763031">
                <a:tc>
                  <a:txBody>
                    <a:bodyPr/>
                    <a:lstStyle/>
                    <a:p>
                      <a:pPr marL="0" lvl="0" indent="0">
                        <a:spcBef>
                          <a:spcPts val="600"/>
                        </a:spcBef>
                        <a:spcAft>
                          <a:spcPts val="0"/>
                        </a:spcAft>
                        <a:buFont typeface="+mj-lt"/>
                        <a:buNone/>
                        <a:tabLst>
                          <a:tab pos="95250" algn="l"/>
                        </a:tabLst>
                      </a:pPr>
                      <a:r>
                        <a:rPr lang="fr-CA" sz="1600" b="1" spc="-25">
                          <a:effectLst/>
                        </a:rPr>
                        <a:t>3.</a:t>
                      </a:r>
                      <a:endParaRPr lang="fr-CA" sz="1600" b="1" spc="-25">
                        <a:effectLst/>
                        <a:latin typeface="+mn-lt"/>
                        <a:ea typeface="Times New Roman" panose="02020603050405020304" pitchFamily="18" charset="0"/>
                        <a:cs typeface="Times New Roman" panose="02020603050405020304" pitchFamily="18" charset="0"/>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spcBef>
                          <a:spcPts val="400"/>
                        </a:spcBef>
                        <a:spcAft>
                          <a:spcPts val="0"/>
                        </a:spcAft>
                      </a:pPr>
                      <a:r>
                        <a:rPr lang="fr-CA" sz="1600" spc="-25">
                          <a:effectLst/>
                        </a:rPr>
                        <a:t>Femme </a:t>
                      </a:r>
                      <a:br>
                        <a:rPr lang="fr-CA" sz="1600" spc="-25">
                          <a:effectLst/>
                        </a:rPr>
                      </a:br>
                      <a:r>
                        <a:rPr lang="fr-CA" sz="1600" spc="-25">
                          <a:effectLst/>
                        </a:rPr>
                        <a:t>enceinte</a:t>
                      </a:r>
                      <a:endParaRPr lang="fr-CA" sz="1600" spc="-25">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a:spcBef>
                          <a:spcPts val="600"/>
                        </a:spcBef>
                        <a:spcAft>
                          <a:spcPts val="400"/>
                        </a:spcAft>
                      </a:pPr>
                      <a:endParaRPr lang="fr-CA" sz="1600" spc="-25">
                        <a:effectLst/>
                        <a:latin typeface="+mn-lt"/>
                        <a:ea typeface="Times New Roman" panose="02020603050405020304" pitchFamily="18" charset="0"/>
                        <a:cs typeface="Arial" panose="020B0604020202020204" pitchFamily="34"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spcBef>
                          <a:spcPts val="400"/>
                        </a:spcBef>
                        <a:spcAft>
                          <a:spcPts val="400"/>
                        </a:spcAft>
                      </a:pPr>
                      <a:r>
                        <a:rPr lang="fr-CA" sz="1600" spc="-25" dirty="0">
                          <a:effectLst/>
                        </a:rPr>
                        <a:t>Les femmes enceintes ne peuvent avoir accès à l’usine sans une autorisation médicale.</a:t>
                      </a:r>
                    </a:p>
                    <a:p>
                      <a:pPr marL="0" indent="0">
                        <a:spcBef>
                          <a:spcPts val="400"/>
                        </a:spcBef>
                        <a:spcAft>
                          <a:spcPts val="400"/>
                        </a:spcAft>
                      </a:pPr>
                      <a:r>
                        <a:rPr lang="fr-CA" sz="1600" spc="-25" dirty="0">
                          <a:effectLst/>
                        </a:rPr>
                        <a:t>Une autorisation médicale est requise afin d’assigner une employée à un poste.</a:t>
                      </a:r>
                      <a:endParaRPr lang="fr-CA" sz="1600" spc="-25" dirty="0">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42932462"/>
                  </a:ext>
                </a:extLst>
              </a:tr>
            </a:tbl>
          </a:graphicData>
        </a:graphic>
      </p:graphicFrame>
      <p:sp>
        <p:nvSpPr>
          <p:cNvPr id="15" name="Cercle : creux 14">
            <a:extLst>
              <a:ext uri="{FF2B5EF4-FFF2-40B4-BE49-F238E27FC236}">
                <a16:creationId xmlns:a16="http://schemas.microsoft.com/office/drawing/2014/main" id="{54466B64-BBC0-4169-A8A5-48DF875DA344}"/>
              </a:ext>
            </a:extLst>
          </p:cNvPr>
          <p:cNvSpPr>
            <a:spLocks noChangeAspect="1"/>
          </p:cNvSpPr>
          <p:nvPr/>
        </p:nvSpPr>
        <p:spPr>
          <a:xfrm>
            <a:off x="3045915" y="2733281"/>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8" name="Cercle : creux 27">
            <a:extLst>
              <a:ext uri="{FF2B5EF4-FFF2-40B4-BE49-F238E27FC236}">
                <a16:creationId xmlns:a16="http://schemas.microsoft.com/office/drawing/2014/main" id="{964FAB68-A924-41B3-83D4-B58098B3D665}"/>
              </a:ext>
            </a:extLst>
          </p:cNvPr>
          <p:cNvSpPr>
            <a:spLocks noChangeAspect="1"/>
          </p:cNvSpPr>
          <p:nvPr/>
        </p:nvSpPr>
        <p:spPr>
          <a:xfrm>
            <a:off x="3045915" y="222118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9" name="Cercle : creux 28">
            <a:extLst>
              <a:ext uri="{FF2B5EF4-FFF2-40B4-BE49-F238E27FC236}">
                <a16:creationId xmlns:a16="http://schemas.microsoft.com/office/drawing/2014/main" id="{4AD0660B-88E5-4D73-9BF1-6CCE06FE58D6}"/>
              </a:ext>
            </a:extLst>
          </p:cNvPr>
          <p:cNvSpPr>
            <a:spLocks noChangeAspect="1"/>
          </p:cNvSpPr>
          <p:nvPr/>
        </p:nvSpPr>
        <p:spPr>
          <a:xfrm>
            <a:off x="3045915" y="167623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059" name="Picture 11">
            <a:extLst>
              <a:ext uri="{FF2B5EF4-FFF2-40B4-BE49-F238E27FC236}">
                <a16:creationId xmlns:a16="http://schemas.microsoft.com/office/drawing/2014/main" id="{AF791AFF-B60A-4BB5-A1DC-6771B9E8B0B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9711" y="2398711"/>
            <a:ext cx="587854" cy="664613"/>
          </a:xfrm>
          <a:prstGeom prst="rect">
            <a:avLst/>
          </a:prstGeom>
          <a:noFill/>
          <a:extLst>
            <a:ext uri="{909E8E84-426E-40DD-AFC4-6F175D3DCCD1}">
              <a14:hiddenFill xmlns:a14="http://schemas.microsoft.com/office/drawing/2010/main">
                <a:solidFill>
                  <a:srgbClr val="FFFFFF"/>
                </a:solidFill>
              </a14:hiddenFill>
            </a:ext>
          </a:extLst>
        </p:spPr>
      </p:pic>
      <p:pic>
        <p:nvPicPr>
          <p:cNvPr id="2061" name="Image 2">
            <a:extLst>
              <a:ext uri="{FF2B5EF4-FFF2-40B4-BE49-F238E27FC236}">
                <a16:creationId xmlns:a16="http://schemas.microsoft.com/office/drawing/2014/main" id="{4DA06E26-2A9E-4ADF-B64B-E72B6A632DC1}"/>
              </a:ext>
            </a:extLst>
          </p:cNvPr>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1741931" y="2436128"/>
            <a:ext cx="484887" cy="70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a:extLst>
              <a:ext uri="{FF2B5EF4-FFF2-40B4-BE49-F238E27FC236}">
                <a16:creationId xmlns:a16="http://schemas.microsoft.com/office/drawing/2014/main" id="{FC08C42E-DD99-4643-9C20-7C69BF4F6C1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47697" y="5064797"/>
            <a:ext cx="456368" cy="45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descr="RÃ©sultats de recherche d'images pour Â«Â pictogramme silhouette femme enceinteÂ Â»">
            <a:extLst>
              <a:ext uri="{FF2B5EF4-FFF2-40B4-BE49-F238E27FC236}">
                <a16:creationId xmlns:a16="http://schemas.microsoft.com/office/drawing/2014/main" id="{08D718CD-C033-4B11-A8DF-F52C5CAC51A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942481" y="5699018"/>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Interdiction 34">
            <a:extLst>
              <a:ext uri="{FF2B5EF4-FFF2-40B4-BE49-F238E27FC236}">
                <a16:creationId xmlns:a16="http://schemas.microsoft.com/office/drawing/2014/main" id="{70F2E9E0-42C8-407B-96EA-B2A6633B6DFE}"/>
              </a:ext>
            </a:extLst>
          </p:cNvPr>
          <p:cNvSpPr>
            <a:spLocks noChangeAspect="1"/>
          </p:cNvSpPr>
          <p:nvPr/>
        </p:nvSpPr>
        <p:spPr>
          <a:xfrm>
            <a:off x="3045915" y="4347830"/>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6" name="Interdiction 35">
            <a:extLst>
              <a:ext uri="{FF2B5EF4-FFF2-40B4-BE49-F238E27FC236}">
                <a16:creationId xmlns:a16="http://schemas.microsoft.com/office/drawing/2014/main" id="{37046DD9-51EE-4B96-962A-7D1B8FA4A095}"/>
              </a:ext>
            </a:extLst>
          </p:cNvPr>
          <p:cNvSpPr>
            <a:spLocks noChangeAspect="1"/>
          </p:cNvSpPr>
          <p:nvPr/>
        </p:nvSpPr>
        <p:spPr>
          <a:xfrm>
            <a:off x="3045915" y="477679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41" name="Groupe 40">
            <a:extLst>
              <a:ext uri="{FF2B5EF4-FFF2-40B4-BE49-F238E27FC236}">
                <a16:creationId xmlns:a16="http://schemas.microsoft.com/office/drawing/2014/main" id="{BAB18A85-F40A-45A2-A46F-F9FFFC214419}"/>
              </a:ext>
            </a:extLst>
          </p:cNvPr>
          <p:cNvGrpSpPr/>
          <p:nvPr/>
        </p:nvGrpSpPr>
        <p:grpSpPr>
          <a:xfrm>
            <a:off x="8733310" y="6473983"/>
            <a:ext cx="2393250" cy="288000"/>
            <a:chOff x="7660290" y="6350872"/>
            <a:chExt cx="2393250" cy="288000"/>
          </a:xfrm>
        </p:grpSpPr>
        <p:sp>
          <p:nvSpPr>
            <p:cNvPr id="42" name="Cercle : creux 41">
              <a:extLst>
                <a:ext uri="{FF2B5EF4-FFF2-40B4-BE49-F238E27FC236}">
                  <a16:creationId xmlns:a16="http://schemas.microsoft.com/office/drawing/2014/main" id="{FF4E0ED6-91E2-4EC0-A464-AD58B51C8D12}"/>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43" name="Interdiction 42">
              <a:extLst>
                <a:ext uri="{FF2B5EF4-FFF2-40B4-BE49-F238E27FC236}">
                  <a16:creationId xmlns:a16="http://schemas.microsoft.com/office/drawing/2014/main" id="{C2764593-97A0-4ED9-8EAB-59FD98E4AC86}"/>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44" name="ZoneTexte 43">
              <a:extLst>
                <a:ext uri="{FF2B5EF4-FFF2-40B4-BE49-F238E27FC236}">
                  <a16:creationId xmlns:a16="http://schemas.microsoft.com/office/drawing/2014/main" id="{3B7C36ED-4148-4E2D-97B2-8A5F31508EBC}"/>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2" name="Cercle : creux 1">
            <a:extLst>
              <a:ext uri="{FF2B5EF4-FFF2-40B4-BE49-F238E27FC236}">
                <a16:creationId xmlns:a16="http://schemas.microsoft.com/office/drawing/2014/main" id="{EB7848D2-3C31-4970-67DB-B54E2E312D03}"/>
              </a:ext>
            </a:extLst>
          </p:cNvPr>
          <p:cNvSpPr>
            <a:spLocks noChangeAspect="1"/>
          </p:cNvSpPr>
          <p:nvPr/>
        </p:nvSpPr>
        <p:spPr>
          <a:xfrm>
            <a:off x="3045915" y="367621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5" name="Interdiction 4">
            <a:extLst>
              <a:ext uri="{FF2B5EF4-FFF2-40B4-BE49-F238E27FC236}">
                <a16:creationId xmlns:a16="http://schemas.microsoft.com/office/drawing/2014/main" id="{12160BA3-FDC3-F5C8-8989-D597092EF592}"/>
              </a:ext>
            </a:extLst>
          </p:cNvPr>
          <p:cNvSpPr>
            <a:spLocks noChangeAspect="1"/>
          </p:cNvSpPr>
          <p:nvPr/>
        </p:nvSpPr>
        <p:spPr>
          <a:xfrm>
            <a:off x="3045915" y="566661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1749717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31</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2538479023"/>
              </p:ext>
            </p:extLst>
          </p:nvPr>
        </p:nvGraphicFramePr>
        <p:xfrm>
          <a:off x="246414" y="1291458"/>
          <a:ext cx="11398190" cy="5076448"/>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1620315">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Incident</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Aviser immédiatement (dans le quart même de travail) son supérieur, de tout incident ou pratique dangereuse qui a entraîné ou qui aurait pu entraîner une blessure, un bris d'équipement, une perte matérielle ou un dommage à l'environnement, à la communauté ainsi que toutes conditions dangereuses.</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Lorsqu’il y a blessure, se rendre immédiatement au centre médical ou contacter les premiers répondants.</a:t>
                      </a:r>
                    </a:p>
                    <a:p>
                      <a:pPr marL="0" lvl="0" indent="0" algn="l">
                        <a:lnSpc>
                          <a:spcPct val="100000"/>
                        </a:lnSpc>
                        <a:spcBef>
                          <a:spcPts val="400"/>
                        </a:spcBef>
                        <a:spcAft>
                          <a:spcPts val="400"/>
                        </a:spcAft>
                        <a:buNone/>
                      </a:pPr>
                      <a:r>
                        <a:rPr lang="fr-CA" sz="1600" b="0" i="0" u="none" strike="noStrike" kern="1200" spc="-25" baseline="0" noProof="0">
                          <a:solidFill>
                            <a:srgbClr val="4D4D4D"/>
                          </a:solidFill>
                          <a:effectLst/>
                          <a:latin typeface="Arial"/>
                        </a:rPr>
                        <a:t>Lors d’une perte à l’environnement, prendre les mesures nécessaires pour éviter que le dommage ne prenne de l’ampleur, récupérer et disposer dans les endroits appropriés.</a:t>
                      </a:r>
                      <a:endParaRPr lang="fr-CA"/>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727968">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5.</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Comportement</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Il est interdit de jouer, de se chamailler ou d’avoir tout comportement qui pourrait porter atteinte à sa santé, sa sécurité, à celle d’autres personnes ou à l’environnement.</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045855"/>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6.</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Bijoux</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685800" algn="ctr">
                        <a:spcBef>
                          <a:spcPts val="600"/>
                        </a:spcBef>
                        <a:spcAft>
                          <a:spcPts val="400"/>
                        </a:spcAft>
                      </a:pPr>
                      <a:endParaRPr lang="fr-CA" sz="1600" kern="1200" spc="-25">
                        <a:solidFill>
                          <a:schemeClr val="tx1"/>
                        </a:solidFill>
                        <a:effectLst/>
                        <a:latin typeface="+mn-lt"/>
                        <a:ea typeface="Times New Roman" panose="02020603050405020304" pitchFamily="18"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l" rtl="0" eaLnBrk="1" latinLnBrk="0" hangingPunct="1">
                        <a:spcBef>
                          <a:spcPts val="400"/>
                        </a:spcBef>
                        <a:spcAft>
                          <a:spcPts val="0"/>
                        </a:spcAft>
                      </a:pPr>
                      <a:r>
                        <a:rPr lang="fr-CA" sz="1600" kern="1200" spc="-25">
                          <a:solidFill>
                            <a:schemeClr val="tx1"/>
                          </a:solidFill>
                          <a:effectLst/>
                          <a:latin typeface="+mn-lt"/>
                          <a:ea typeface="+mn-ea"/>
                          <a:cs typeface="+mn-cs"/>
                        </a:rPr>
                        <a:t>À l’exception des bureaux administratifs, le port des bijoux et des piercings métalliques apparents est interdit.</a:t>
                      </a:r>
                      <a:endParaRPr lang="fr-CA" b="0" i="0" u="none" strike="noStrike" noProof="0">
                        <a:latin typeface="Arial"/>
                      </a:endParaRPr>
                    </a:p>
                    <a:p>
                      <a:pPr marL="0" lvl="0" indent="0" algn="l" defTabSz="914400">
                        <a:spcBef>
                          <a:spcPts val="400"/>
                        </a:spcBef>
                        <a:spcAft>
                          <a:spcPts val="0"/>
                        </a:spcAft>
                        <a:buNone/>
                      </a:pPr>
                      <a:r>
                        <a:rPr lang="fr-CA" sz="1600" b="0" i="0" u="none" strike="noStrike" kern="1200" spc="-25" noProof="0">
                          <a:effectLst/>
                          <a:latin typeface="Arial"/>
                        </a:rPr>
                        <a:t>En dehors des bureaux administratifs, seules les montres munies de bracelet non-métalliques sont autorisées.</a:t>
                      </a:r>
                      <a:endParaRPr lang="fr-CA" b="0" i="0" u="none" strike="noStrike" noProof="0">
                        <a:latin typeface="Arial"/>
                      </a:endParaRP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bracelets de type « MedicAlert » sont autorisés.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Pour les employés du Roberval-Saguenay, le port de la montre est obligatoire conformément au REF.</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42932462"/>
                  </a:ext>
                </a:extLst>
              </a:tr>
            </a:tbl>
          </a:graphicData>
        </a:graphic>
      </p:graphicFrame>
      <p:pic>
        <p:nvPicPr>
          <p:cNvPr id="3074" name="Picture 2">
            <a:extLst>
              <a:ext uri="{FF2B5EF4-FFF2-40B4-BE49-F238E27FC236}">
                <a16:creationId xmlns:a16="http://schemas.microsoft.com/office/drawing/2014/main" id="{C1A8FC2F-34F9-4FE1-A808-E64178A6481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9642" y="1939157"/>
            <a:ext cx="7159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Image 1">
            <a:extLst>
              <a:ext uri="{FF2B5EF4-FFF2-40B4-BE49-F238E27FC236}">
                <a16:creationId xmlns:a16="http://schemas.microsoft.com/office/drawing/2014/main" id="{23D6E903-148C-4AAA-9881-06914BC2538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16362" y="3893733"/>
            <a:ext cx="743934" cy="57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phique 14" descr="Anneau">
            <a:extLst>
              <a:ext uri="{FF2B5EF4-FFF2-40B4-BE49-F238E27FC236}">
                <a16:creationId xmlns:a16="http://schemas.microsoft.com/office/drawing/2014/main" id="{ED4A6184-B5B4-48E3-A756-314C85D0D3AF}"/>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16627" y="4758991"/>
            <a:ext cx="553387" cy="553387"/>
          </a:xfrm>
          <a:prstGeom prst="rect">
            <a:avLst/>
          </a:prstGeom>
        </p:spPr>
      </p:pic>
      <p:sp>
        <p:nvSpPr>
          <p:cNvPr id="19" name="Cercle : creux 18">
            <a:extLst>
              <a:ext uri="{FF2B5EF4-FFF2-40B4-BE49-F238E27FC236}">
                <a16:creationId xmlns:a16="http://schemas.microsoft.com/office/drawing/2014/main" id="{1A27CDF6-946B-45FF-9533-8D2077F62D54}"/>
              </a:ext>
            </a:extLst>
          </p:cNvPr>
          <p:cNvSpPr>
            <a:spLocks noChangeAspect="1"/>
          </p:cNvSpPr>
          <p:nvPr/>
        </p:nvSpPr>
        <p:spPr>
          <a:xfrm>
            <a:off x="3045915" y="169582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3283781"/>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1" name="Interdiction 20">
            <a:extLst>
              <a:ext uri="{FF2B5EF4-FFF2-40B4-BE49-F238E27FC236}">
                <a16:creationId xmlns:a16="http://schemas.microsoft.com/office/drawing/2014/main" id="{F9BD62E2-A8D6-4A2F-95A0-24C0E852F97D}"/>
              </a:ext>
            </a:extLst>
          </p:cNvPr>
          <p:cNvSpPr>
            <a:spLocks noChangeAspect="1"/>
          </p:cNvSpPr>
          <p:nvPr/>
        </p:nvSpPr>
        <p:spPr>
          <a:xfrm>
            <a:off x="3045915" y="3848960"/>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508205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1" name="Groupe 30">
            <a:extLst>
              <a:ext uri="{FF2B5EF4-FFF2-40B4-BE49-F238E27FC236}">
                <a16:creationId xmlns:a16="http://schemas.microsoft.com/office/drawing/2014/main" id="{85064CC5-D39A-43A9-ABC8-512E0C3FFAFD}"/>
              </a:ext>
            </a:extLst>
          </p:cNvPr>
          <p:cNvGrpSpPr/>
          <p:nvPr/>
        </p:nvGrpSpPr>
        <p:grpSpPr>
          <a:xfrm>
            <a:off x="8733310" y="6473983"/>
            <a:ext cx="2393250" cy="288000"/>
            <a:chOff x="7660290" y="6350872"/>
            <a:chExt cx="2393250" cy="288000"/>
          </a:xfrm>
        </p:grpSpPr>
        <p:sp>
          <p:nvSpPr>
            <p:cNvPr id="32" name="Cercle : creux 31">
              <a:extLst>
                <a:ext uri="{FF2B5EF4-FFF2-40B4-BE49-F238E27FC236}">
                  <a16:creationId xmlns:a16="http://schemas.microsoft.com/office/drawing/2014/main" id="{C2741F8A-98DD-44D1-86AC-05248E2BD934}"/>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3" name="Interdiction 32">
              <a:extLst>
                <a:ext uri="{FF2B5EF4-FFF2-40B4-BE49-F238E27FC236}">
                  <a16:creationId xmlns:a16="http://schemas.microsoft.com/office/drawing/2014/main" id="{7B1E756E-4CE6-463E-B2C6-6EA211BE9954}"/>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4" name="ZoneTexte 33">
              <a:extLst>
                <a:ext uri="{FF2B5EF4-FFF2-40B4-BE49-F238E27FC236}">
                  <a16:creationId xmlns:a16="http://schemas.microsoft.com/office/drawing/2014/main" id="{01F00048-7A35-45B5-8653-4FA0DDA674C1}"/>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2" name="Interdiction 20">
            <a:extLst>
              <a:ext uri="{FF2B5EF4-FFF2-40B4-BE49-F238E27FC236}">
                <a16:creationId xmlns:a16="http://schemas.microsoft.com/office/drawing/2014/main" id="{B7EC3C0F-BCA7-5599-3A9F-611D8C2823E5}"/>
              </a:ext>
            </a:extLst>
          </p:cNvPr>
          <p:cNvSpPr>
            <a:spLocks noChangeAspect="1"/>
          </p:cNvSpPr>
          <p:nvPr/>
        </p:nvSpPr>
        <p:spPr>
          <a:xfrm>
            <a:off x="3045915" y="4646339"/>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4" name="Cercle : creux 3">
            <a:extLst>
              <a:ext uri="{FF2B5EF4-FFF2-40B4-BE49-F238E27FC236}">
                <a16:creationId xmlns:a16="http://schemas.microsoft.com/office/drawing/2014/main" id="{9F552A75-1D2A-2B3E-F579-B78EA5D0621C}"/>
              </a:ext>
            </a:extLst>
          </p:cNvPr>
          <p:cNvSpPr>
            <a:spLocks noChangeAspect="1"/>
          </p:cNvSpPr>
          <p:nvPr/>
        </p:nvSpPr>
        <p:spPr>
          <a:xfrm>
            <a:off x="3045915" y="556783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6" name="Cercle : creux 5">
            <a:extLst>
              <a:ext uri="{FF2B5EF4-FFF2-40B4-BE49-F238E27FC236}">
                <a16:creationId xmlns:a16="http://schemas.microsoft.com/office/drawing/2014/main" id="{1F2D5D52-A6CA-D6F6-8B66-DF5D53512507}"/>
              </a:ext>
            </a:extLst>
          </p:cNvPr>
          <p:cNvSpPr>
            <a:spLocks noChangeAspect="1"/>
          </p:cNvSpPr>
          <p:nvPr/>
        </p:nvSpPr>
        <p:spPr>
          <a:xfrm>
            <a:off x="3045915" y="593930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701116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32</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3501605868"/>
              </p:ext>
            </p:extLst>
          </p:nvPr>
        </p:nvGraphicFramePr>
        <p:xfrm>
          <a:off x="246414" y="1291458"/>
          <a:ext cx="11398190" cy="4621938"/>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1148219">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Boisson alcoolisée </a:t>
                      </a:r>
                      <a:br>
                        <a:rPr lang="fr-CA" sz="1600" kern="1200" spc="-25">
                          <a:solidFill>
                            <a:srgbClr val="4D4D4D"/>
                          </a:solidFill>
                          <a:effectLst/>
                          <a:latin typeface="+mn-lt"/>
                          <a:ea typeface="+mn-ea"/>
                          <a:cs typeface="+mn-cs"/>
                        </a:rPr>
                      </a:br>
                      <a:r>
                        <a:rPr lang="fr-CA" sz="1600" kern="1200" spc="-25">
                          <a:solidFill>
                            <a:schemeClr val="tx1"/>
                          </a:solidFill>
                          <a:effectLst/>
                          <a:latin typeface="+mn-lt"/>
                          <a:ea typeface="+mn-ea"/>
                          <a:cs typeface="+mn-cs"/>
                        </a:rPr>
                        <a:t>et drogue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400"/>
                        </a:spcBef>
                        <a:spcAft>
                          <a:spcPts val="400"/>
                        </a:spcAft>
                        <a:buNone/>
                      </a:pPr>
                      <a:r>
                        <a:rPr lang="fr-CA" sz="1600" b="0" i="0" u="none" strike="noStrike" kern="1200" spc="-25" baseline="0" noProof="0">
                          <a:solidFill>
                            <a:srgbClr val="4D4D4D"/>
                          </a:solidFill>
                          <a:effectLst/>
                          <a:latin typeface="Arial"/>
                        </a:rPr>
                        <a:t>Il est interdit de posséder, consommer ou être sous l'influence de boisson alcoolisée incluant les 0,5% ou de tous types de drogues telles que cannabis et ses dérivés sur les heures et lieu de travail.</a:t>
                      </a:r>
                      <a:endParaRPr lang="en-US"/>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89089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8.</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Aft>
                          <a:spcPts val="300"/>
                        </a:spcAft>
                      </a:pPr>
                      <a:r>
                        <a:rPr lang="fr-CA" sz="1600" kern="1200" spc="-25">
                          <a:solidFill>
                            <a:schemeClr val="tx1"/>
                          </a:solidFill>
                          <a:effectLst/>
                          <a:latin typeface="+mn-lt"/>
                          <a:ea typeface="+mn-ea"/>
                          <a:cs typeface="+mn-cs"/>
                        </a:rPr>
                        <a:t>Tabac</a:t>
                      </a:r>
                      <a:br>
                        <a:rPr lang="fr-CA" sz="1600" kern="1200" spc="-25">
                          <a:solidFill>
                            <a:srgbClr val="4D4D4D"/>
                          </a:solidFill>
                          <a:effectLst/>
                          <a:latin typeface="+mn-lt"/>
                          <a:ea typeface="+mn-ea"/>
                          <a:cs typeface="+mn-cs"/>
                        </a:rPr>
                      </a:br>
                      <a:r>
                        <a:rPr lang="fr-CA" sz="1600" kern="1200" spc="-25">
                          <a:solidFill>
                            <a:schemeClr val="tx1"/>
                          </a:solidFill>
                          <a:effectLst/>
                          <a:latin typeface="+mn-lt"/>
                          <a:ea typeface="+mn-ea"/>
                          <a:cs typeface="+mn-cs"/>
                        </a:rPr>
                        <a:t>et vapotage</a:t>
                      </a:r>
                    </a:p>
                    <a:p>
                      <a:pPr marL="0" indent="0">
                        <a:spcAft>
                          <a:spcPts val="30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Conformément à la Loi sur le tabac, il est interdit de fumer ou de vapoter à l’intérieur des véhicules de la compagnie, des bâtiments et à l’extérieur dans un rayon de 9 mètres :</a:t>
                      </a:r>
                    </a:p>
                    <a:p>
                      <a:pPr marL="285750" lvl="0" indent="-285750">
                        <a:lnSpc>
                          <a:spcPts val="1200"/>
                        </a:lnSpc>
                        <a:spcBef>
                          <a:spcPts val="40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de toute porte et de toute fenêtre qui s’ouvrent,</a:t>
                      </a:r>
                    </a:p>
                    <a:p>
                      <a:pPr marL="285750" lvl="0" indent="-285750">
                        <a:lnSpc>
                          <a:spcPts val="1200"/>
                        </a:lnSpc>
                        <a:spcBef>
                          <a:spcPts val="40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de prises d’air communiquant avec un lieu fermé.</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045855"/>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9.</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Contrainte </a:t>
                      </a:r>
                      <a:br>
                        <a:rPr lang="fr-CA" sz="1600" kern="1200" spc="-25">
                          <a:solidFill>
                            <a:srgbClr val="4D4D4D"/>
                          </a:solidFill>
                          <a:effectLst/>
                          <a:latin typeface="+mn-lt"/>
                          <a:ea typeface="+mn-ea"/>
                          <a:cs typeface="+mn-cs"/>
                        </a:rPr>
                      </a:br>
                      <a:r>
                        <a:rPr lang="fr-CA" sz="1600" kern="1200" spc="-25">
                          <a:solidFill>
                            <a:schemeClr val="tx1"/>
                          </a:solidFill>
                          <a:effectLst/>
                          <a:latin typeface="+mn-lt"/>
                          <a:ea typeface="+mn-ea"/>
                          <a:cs typeface="+mn-cs"/>
                        </a:rPr>
                        <a:t>thermique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Tous les employés sont tenus de respecter la règle d’alternance de travail en ambiance chaude et ambiance fraîche prescrite pour leur tâche.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10.</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spcBef>
                          <a:spcPts val="400"/>
                        </a:spcBef>
                        <a:spcAft>
                          <a:spcPts val="0"/>
                        </a:spcAft>
                      </a:pPr>
                      <a:r>
                        <a:rPr lang="fr-CA" sz="1600" kern="1200" spc="-25">
                          <a:solidFill>
                            <a:schemeClr val="tx1"/>
                          </a:solidFill>
                          <a:effectLst/>
                          <a:latin typeface="+mn-lt"/>
                          <a:ea typeface="+mn-ea"/>
                          <a:cs typeface="+mn-cs"/>
                        </a:rPr>
                        <a:t>Briquet et crayon</a:t>
                      </a:r>
                    </a:p>
                    <a:p>
                      <a:pPr marL="0" indent="0">
                        <a:spcBef>
                          <a:spcPts val="400"/>
                        </a:spcBef>
                        <a:spcAft>
                          <a:spcPts val="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spcBef>
                          <a:spcPts val="200"/>
                        </a:spcBef>
                        <a:spcAft>
                          <a:spcPts val="200"/>
                        </a:spcAft>
                      </a:pPr>
                      <a:r>
                        <a:rPr lang="fr-CA" sz="1600" kern="1200" spc="-25" dirty="0">
                          <a:solidFill>
                            <a:schemeClr val="tx1"/>
                          </a:solidFill>
                          <a:effectLst/>
                          <a:latin typeface="+mn-lt"/>
                          <a:ea typeface="+mn-ea"/>
                          <a:cs typeface="+mn-cs"/>
                        </a:rPr>
                        <a:t>Tous les types de briquets et crayons feutre en métal sont interdits. (non-applicable chez EEQ et IPSF/Vaudreuil). </a:t>
                      </a:r>
                    </a:p>
                    <a:p>
                      <a:pPr marL="0" indent="0">
                        <a:spcBef>
                          <a:spcPts val="200"/>
                        </a:spcBef>
                        <a:spcAft>
                          <a:spcPts val="200"/>
                        </a:spcAft>
                      </a:pPr>
                      <a:r>
                        <a:rPr lang="fr-CA" sz="1600" kern="1200" spc="-25" dirty="0">
                          <a:solidFill>
                            <a:schemeClr val="tx1"/>
                          </a:solidFill>
                          <a:effectLst/>
                          <a:latin typeface="+mn-lt"/>
                          <a:ea typeface="+mn-ea"/>
                          <a:cs typeface="+mn-cs"/>
                        </a:rPr>
                        <a:t>CRDA : s’applique seulement aux endroits où il y a présence de métal en fusion.</a:t>
                      </a:r>
                    </a:p>
                    <a:p>
                      <a:pPr marL="0" indent="0">
                        <a:spcBef>
                          <a:spcPts val="200"/>
                        </a:spcBef>
                        <a:spcAft>
                          <a:spcPts val="200"/>
                        </a:spcAft>
                      </a:pPr>
                      <a:endParaRPr lang="fr-CA" sz="1600" kern="1200" spc="-25" dirty="0">
                        <a:solidFill>
                          <a:schemeClr val="tx1"/>
                        </a:solidFill>
                        <a:effectLst/>
                        <a:latin typeface="+mn-lt"/>
                        <a:ea typeface="+mn-ea"/>
                        <a:cs typeface="+mn-cs"/>
                      </a:endParaRPr>
                    </a:p>
                    <a:p>
                      <a:pPr marL="0" indent="0">
                        <a:spcBef>
                          <a:spcPts val="200"/>
                        </a:spcBef>
                        <a:spcAft>
                          <a:spcPts val="200"/>
                        </a:spcAft>
                      </a:pP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77356835"/>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2934574"/>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1" name="Interdiction 20">
            <a:extLst>
              <a:ext uri="{FF2B5EF4-FFF2-40B4-BE49-F238E27FC236}">
                <a16:creationId xmlns:a16="http://schemas.microsoft.com/office/drawing/2014/main" id="{F9BD62E2-A8D6-4A2F-95A0-24C0E852F97D}"/>
              </a:ext>
            </a:extLst>
          </p:cNvPr>
          <p:cNvSpPr>
            <a:spLocks noChangeAspect="1"/>
          </p:cNvSpPr>
          <p:nvPr/>
        </p:nvSpPr>
        <p:spPr>
          <a:xfrm>
            <a:off x="3045915" y="4668201"/>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3916106"/>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4098" name="Picture 2">
            <a:extLst>
              <a:ext uri="{FF2B5EF4-FFF2-40B4-BE49-F238E27FC236}">
                <a16:creationId xmlns:a16="http://schemas.microsoft.com/office/drawing/2014/main" id="{189144B2-8583-401C-A1D5-420BB9DEF31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5539" y="2120843"/>
            <a:ext cx="443974" cy="622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irc_mi" descr="Image associée">
            <a:extLst>
              <a:ext uri="{FF2B5EF4-FFF2-40B4-BE49-F238E27FC236}">
                <a16:creationId xmlns:a16="http://schemas.microsoft.com/office/drawing/2014/main" id="{2D951051-3FD6-4792-992C-CE7A64D1DE3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88749" y="2109854"/>
            <a:ext cx="991251" cy="643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a:extLst>
              <a:ext uri="{FF2B5EF4-FFF2-40B4-BE49-F238E27FC236}">
                <a16:creationId xmlns:a16="http://schemas.microsoft.com/office/drawing/2014/main" id="{AFE39522-F18D-48FB-B8E8-508904A91FB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89579" y="2980066"/>
            <a:ext cx="732814" cy="66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RÃ©sultats de recherche d'images pour Â«Â pictogramme silhouette chaleurÂ Â»">
            <a:extLst>
              <a:ext uri="{FF2B5EF4-FFF2-40B4-BE49-F238E27FC236}">
                <a16:creationId xmlns:a16="http://schemas.microsoft.com/office/drawing/2014/main" id="{E94A77E3-51F3-43D3-93BD-CE5C9D07523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033164" y="3916106"/>
            <a:ext cx="602780" cy="602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Afficher les détails">
            <a:extLst>
              <a:ext uri="{FF2B5EF4-FFF2-40B4-BE49-F238E27FC236}">
                <a16:creationId xmlns:a16="http://schemas.microsoft.com/office/drawing/2014/main" id="{2A617917-705C-456F-AC53-09A08F8DEE27}"/>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0906" y="5184732"/>
            <a:ext cx="525463"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a:extLst>
              <a:ext uri="{FF2B5EF4-FFF2-40B4-BE49-F238E27FC236}">
                <a16:creationId xmlns:a16="http://schemas.microsoft.com/office/drawing/2014/main" id="{57C1B72D-7E16-43FE-92A5-9C456C2348A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564481" y="5199020"/>
            <a:ext cx="1905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Image 1">
            <a:extLst>
              <a:ext uri="{FF2B5EF4-FFF2-40B4-BE49-F238E27FC236}">
                <a16:creationId xmlns:a16="http://schemas.microsoft.com/office/drawing/2014/main" id="{688F36DF-15D5-492E-809F-2D264A75232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989579" y="4902158"/>
            <a:ext cx="182563"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Interdiction 22">
            <a:extLst>
              <a:ext uri="{FF2B5EF4-FFF2-40B4-BE49-F238E27FC236}">
                <a16:creationId xmlns:a16="http://schemas.microsoft.com/office/drawing/2014/main" id="{FDCEEC6D-AA4D-4C2A-9365-55EF6A8F2922}"/>
              </a:ext>
            </a:extLst>
          </p:cNvPr>
          <p:cNvSpPr>
            <a:spLocks noChangeAspect="1"/>
          </p:cNvSpPr>
          <p:nvPr/>
        </p:nvSpPr>
        <p:spPr>
          <a:xfrm>
            <a:off x="3045915" y="166504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2" name="Groupe 31">
            <a:extLst>
              <a:ext uri="{FF2B5EF4-FFF2-40B4-BE49-F238E27FC236}">
                <a16:creationId xmlns:a16="http://schemas.microsoft.com/office/drawing/2014/main" id="{E3C475AD-8D5C-43BC-A5D9-8702400818CA}"/>
              </a:ext>
            </a:extLst>
          </p:cNvPr>
          <p:cNvGrpSpPr/>
          <p:nvPr/>
        </p:nvGrpSpPr>
        <p:grpSpPr>
          <a:xfrm>
            <a:off x="8733310" y="6473983"/>
            <a:ext cx="2393250" cy="288000"/>
            <a:chOff x="7660290" y="6350872"/>
            <a:chExt cx="2393250" cy="288000"/>
          </a:xfrm>
        </p:grpSpPr>
        <p:sp>
          <p:nvSpPr>
            <p:cNvPr id="33" name="Cercle : creux 32">
              <a:extLst>
                <a:ext uri="{FF2B5EF4-FFF2-40B4-BE49-F238E27FC236}">
                  <a16:creationId xmlns:a16="http://schemas.microsoft.com/office/drawing/2014/main" id="{8AA98F32-D21E-4EE0-85C9-3D1E97A2494D}"/>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4" name="Interdiction 33">
              <a:extLst>
                <a:ext uri="{FF2B5EF4-FFF2-40B4-BE49-F238E27FC236}">
                  <a16:creationId xmlns:a16="http://schemas.microsoft.com/office/drawing/2014/main" id="{9A4E80F0-236C-403D-8736-79D56383AB10}"/>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5" name="ZoneTexte 34">
              <a:extLst>
                <a:ext uri="{FF2B5EF4-FFF2-40B4-BE49-F238E27FC236}">
                  <a16:creationId xmlns:a16="http://schemas.microsoft.com/office/drawing/2014/main" id="{DEAFB889-77A5-4C3B-AC6D-EB71C66E977A}"/>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3498307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33</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nvGraphicFramePr>
        <p:xfrm>
          <a:off x="246414" y="1291458"/>
          <a:ext cx="11398190" cy="4054764"/>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1116462">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Gaz sous pression</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Une analyse de risques ou une méthode de travail sécuritaire doit être réalisée avant l’utilisation de gaz sous pression (ex : butane, propane, gaz pour calibration équipement de mesures) (non-applicable chez </a:t>
                      </a:r>
                      <a:r>
                        <a:rPr lang="fr-CA" sz="1600" kern="1200" spc="-25" err="1">
                          <a:solidFill>
                            <a:schemeClr val="tx1"/>
                          </a:solidFill>
                          <a:effectLst/>
                          <a:latin typeface="+mn-lt"/>
                          <a:ea typeface="+mn-ea"/>
                          <a:cs typeface="+mn-cs"/>
                        </a:rPr>
                        <a:t>EEQ</a:t>
                      </a:r>
                      <a:r>
                        <a:rPr lang="fr-CA" sz="1600" kern="1200" spc="-25">
                          <a:solidFill>
                            <a:schemeClr val="tx1"/>
                          </a:solidFill>
                          <a:effectLst/>
                          <a:latin typeface="+mn-lt"/>
                          <a:ea typeface="+mn-ea"/>
                          <a:cs typeface="+mn-cs"/>
                        </a:rPr>
                        <a:t>).</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89089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Contenants à aérosol et de liquide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p>
                      <a:pPr marL="685800" algn="ctr">
                        <a:spcBef>
                          <a:spcPts val="600"/>
                        </a:spcBef>
                        <a:spcAft>
                          <a:spcPts val="400"/>
                        </a:spcAft>
                      </a:pPr>
                      <a:r>
                        <a:rPr lang="fr-CA" sz="1000" spc="-25">
                          <a:effectLst/>
                          <a:latin typeface="Arial" panose="020B0604020202020204" pitchFamily="34" charset="0"/>
                          <a:ea typeface="Times New Roman" panose="02020603050405020304" pitchFamily="18" charset="0"/>
                          <a:cs typeface="Arial" panose="020B0604020202020204" pitchFamily="34" charset="0"/>
                        </a:rPr>
                        <a:t> </a:t>
                      </a:r>
                      <a:endParaRPr lang="fr-CA" sz="1000" spc="-25">
                        <a:effectLst/>
                        <a:latin typeface="Arial" panose="020B0604020202020204" pitchFamily="34" charset="0"/>
                        <a:ea typeface="Times New Roman" panose="02020603050405020304" pitchFamily="18" charset="0"/>
                        <a:cs typeface="Times New Roman" panose="02020603050405020304" pitchFamily="18" charset="0"/>
                      </a:endParaRPr>
                    </a:p>
                    <a:p>
                      <a:pPr marL="685800" algn="ctr">
                        <a:spcBef>
                          <a:spcPts val="600"/>
                        </a:spcBef>
                        <a:spcAft>
                          <a:spcPts val="400"/>
                        </a:spcAft>
                      </a:pPr>
                      <a:r>
                        <a:rPr lang="fr-CA" sz="1000" spc="-25">
                          <a:effectLst/>
                          <a:latin typeface="Arial" panose="020B0604020202020204" pitchFamily="34" charset="0"/>
                          <a:ea typeface="Times New Roman" panose="02020603050405020304" pitchFamily="18" charset="0"/>
                          <a:cs typeface="Arial" panose="020B0604020202020204" pitchFamily="34" charset="0"/>
                        </a:rPr>
                        <a:t> </a:t>
                      </a:r>
                      <a:endParaRPr lang="fr-CA" sz="1000" spc="-25">
                        <a:effectLst/>
                        <a:latin typeface="Arial" panose="020B0604020202020204" pitchFamily="34" charset="0"/>
                        <a:ea typeface="Times New Roman" panose="02020603050405020304" pitchFamily="18" charset="0"/>
                        <a:cs typeface="Times New Roman" panose="02020603050405020304" pitchFamily="18" charset="0"/>
                      </a:endParaRPr>
                    </a:p>
                    <a:p>
                      <a:pPr marL="685800" algn="ctr">
                        <a:spcBef>
                          <a:spcPts val="600"/>
                        </a:spcBef>
                        <a:spcAft>
                          <a:spcPts val="400"/>
                        </a:spcAft>
                      </a:pPr>
                      <a:r>
                        <a:rPr lang="fr-CA" sz="1000" spc="-25">
                          <a:effectLst/>
                          <a:latin typeface="Arial" panose="020B0604020202020204" pitchFamily="34" charset="0"/>
                          <a:ea typeface="Times New Roman" panose="02020603050405020304" pitchFamily="18" charset="0"/>
                          <a:cs typeface="Arial" panose="020B0604020202020204" pitchFamily="34" charset="0"/>
                        </a:rPr>
                        <a:t> </a:t>
                      </a:r>
                      <a:endParaRPr lang="fr-CA" sz="1000" spc="-25">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Compte tenu du risque important d’explosion lors du contact entre le métal en fusion et du liquide, vous référez aux règlements spécifiques de chaque usine.</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045855"/>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Disposition des résidus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1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Disposer des matières résiduelles ou contaminées dans les bennes ou aux endroits identifiés à cette fin (ex : métal, bois, chiffons huileux, etc.).</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spcBef>
                          <a:spcPts val="400"/>
                        </a:spcBef>
                        <a:spcAft>
                          <a:spcPts val="0"/>
                        </a:spcAft>
                      </a:pPr>
                      <a:r>
                        <a:rPr lang="fr-CA" sz="1600" kern="1200" spc="-25">
                          <a:solidFill>
                            <a:schemeClr val="tx1"/>
                          </a:solidFill>
                          <a:effectLst/>
                          <a:latin typeface="+mn-lt"/>
                          <a:ea typeface="+mn-ea"/>
                          <a:cs typeface="+mn-cs"/>
                        </a:rPr>
                        <a:t>Accès libre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Tenir exempt de tout encombrement les escaliers, les voies de circulation, l'accès aux boîtes électriques, les douches d'urgence, les valves principales, les sorties d’urgence et les appareils de combat des incendies.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77356835"/>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2812099"/>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3916106"/>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5122" name="Image 1">
            <a:extLst>
              <a:ext uri="{FF2B5EF4-FFF2-40B4-BE49-F238E27FC236}">
                <a16:creationId xmlns:a16="http://schemas.microsoft.com/office/drawing/2014/main" id="{F70245ED-E4E7-43EA-A9DB-5B5F5B20810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9338" y="1908995"/>
            <a:ext cx="22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79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5123" name="Picture 3" descr="Afficher les détails">
            <a:extLst>
              <a:ext uri="{FF2B5EF4-FFF2-40B4-BE49-F238E27FC236}">
                <a16:creationId xmlns:a16="http://schemas.microsoft.com/office/drawing/2014/main" id="{243D24AF-EF8C-4749-8D98-365E5879FAA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92840" y="3267491"/>
            <a:ext cx="5111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a:extLst>
              <a:ext uri="{FF2B5EF4-FFF2-40B4-BE49-F238E27FC236}">
                <a16:creationId xmlns:a16="http://schemas.microsoft.com/office/drawing/2014/main" id="{38A038DA-8FA2-4F8C-9251-E4241967A68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678941" y="3237329"/>
            <a:ext cx="5715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a:extLst>
              <a:ext uri="{FF2B5EF4-FFF2-40B4-BE49-F238E27FC236}">
                <a16:creationId xmlns:a16="http://schemas.microsoft.com/office/drawing/2014/main" id="{20F92C49-F593-4F3C-97B6-15E974F570C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50678" y="4090241"/>
            <a:ext cx="40322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a:extLst>
              <a:ext uri="{FF2B5EF4-FFF2-40B4-BE49-F238E27FC236}">
                <a16:creationId xmlns:a16="http://schemas.microsoft.com/office/drawing/2014/main" id="{3DD71FA0-B60B-48DF-8CD6-0979D9B7A4C4}"/>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74178" y="4863647"/>
            <a:ext cx="411163"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ercle : creux 23">
            <a:extLst>
              <a:ext uri="{FF2B5EF4-FFF2-40B4-BE49-F238E27FC236}">
                <a16:creationId xmlns:a16="http://schemas.microsoft.com/office/drawing/2014/main" id="{06A664AD-69B6-4B37-B434-CC402976198B}"/>
              </a:ext>
            </a:extLst>
          </p:cNvPr>
          <p:cNvSpPr>
            <a:spLocks noChangeAspect="1"/>
          </p:cNvSpPr>
          <p:nvPr/>
        </p:nvSpPr>
        <p:spPr>
          <a:xfrm>
            <a:off x="3045915" y="4631164"/>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3" name="Groupe 32">
            <a:extLst>
              <a:ext uri="{FF2B5EF4-FFF2-40B4-BE49-F238E27FC236}">
                <a16:creationId xmlns:a16="http://schemas.microsoft.com/office/drawing/2014/main" id="{4C24F518-1494-453B-A172-BE6FAC2A23FC}"/>
              </a:ext>
            </a:extLst>
          </p:cNvPr>
          <p:cNvGrpSpPr/>
          <p:nvPr/>
        </p:nvGrpSpPr>
        <p:grpSpPr>
          <a:xfrm>
            <a:off x="8733310" y="6473983"/>
            <a:ext cx="2393250" cy="288000"/>
            <a:chOff x="7660290" y="6350872"/>
            <a:chExt cx="2393250" cy="288000"/>
          </a:xfrm>
        </p:grpSpPr>
        <p:sp>
          <p:nvSpPr>
            <p:cNvPr id="34" name="Cercle : creux 33">
              <a:extLst>
                <a:ext uri="{FF2B5EF4-FFF2-40B4-BE49-F238E27FC236}">
                  <a16:creationId xmlns:a16="http://schemas.microsoft.com/office/drawing/2014/main" id="{E487B555-41BE-4F0A-9652-844FE1BCAE34}"/>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5" name="Interdiction 34">
              <a:extLst>
                <a:ext uri="{FF2B5EF4-FFF2-40B4-BE49-F238E27FC236}">
                  <a16:creationId xmlns:a16="http://schemas.microsoft.com/office/drawing/2014/main" id="{D3B6D751-E61C-4D54-AE67-6276CBE98D34}"/>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6" name="ZoneTexte 35">
              <a:extLst>
                <a:ext uri="{FF2B5EF4-FFF2-40B4-BE49-F238E27FC236}">
                  <a16:creationId xmlns:a16="http://schemas.microsoft.com/office/drawing/2014/main" id="{54E713FA-8D9C-4E5E-A824-E3984A09A846}"/>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3990146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34</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nvGraphicFramePr>
        <p:xfrm>
          <a:off x="246414" y="1291458"/>
          <a:ext cx="11398190" cy="4003964"/>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rowSpan="2">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15.</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indent="0">
                        <a:spcBef>
                          <a:spcPts val="400"/>
                        </a:spcBef>
                        <a:spcAft>
                          <a:spcPts val="0"/>
                        </a:spcAft>
                      </a:pPr>
                      <a:r>
                        <a:rPr lang="fr-CA" sz="1600" kern="1200" spc="-25">
                          <a:solidFill>
                            <a:schemeClr val="tx1"/>
                          </a:solidFill>
                          <a:effectLst/>
                          <a:latin typeface="+mn-lt"/>
                          <a:ea typeface="+mn-ea"/>
                          <a:cs typeface="+mn-cs"/>
                        </a:rPr>
                        <a:t>Piétons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gens qui circulent doivent toujours utiliser les portes pour piétons et les zones piétonnières lors des déplacements à l’intérieur et à l’extérieur lorsqu’elles sont existantes.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494522">
                <a:tc vMerge="1">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CA"/>
                    </a:p>
                  </a:txBody>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La priorité est aux véhicules motorisés et ponts-roulants en tout temps incluant les traverses piétonnières.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353718"/>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16.</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Bicyclette / Jogging</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Il est strictement interdit pour toute personne de circuler à moto, bicyclette personnelle ou de faire du jogging à l’intérieur des barrières de l’usine. </a:t>
                      </a:r>
                    </a:p>
                    <a:p>
                      <a:pPr marL="0" indent="0" algn="l" defTabSz="914400" rtl="0" eaLnBrk="1" latinLnBrk="0" hangingPunct="1">
                        <a:spcBef>
                          <a:spcPts val="400"/>
                        </a:spcBef>
                        <a:spcAft>
                          <a:spcPts val="0"/>
                        </a:spcAft>
                      </a:pPr>
                      <a:br>
                        <a:rPr lang="fr-CA" sz="1600" kern="1200" spc="-25">
                          <a:solidFill>
                            <a:schemeClr val="tx1"/>
                          </a:solidFill>
                          <a:effectLst/>
                          <a:latin typeface="+mn-lt"/>
                          <a:ea typeface="+mn-ea"/>
                          <a:cs typeface="+mn-cs"/>
                        </a:rPr>
                      </a:b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763031">
                <a:tc rowSpan="2">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Équipements mobiles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Tout employé ou entrepreneur doit avoir la qualification et/ou les permis requis pour conduire tout type d’équipement mobile.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7356835"/>
                  </a:ext>
                </a:extLst>
              </a:tr>
              <a:tr h="763031">
                <a:tc vMerge="1">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L’opérateur de tout véhicule mobile doit respecter les règles de circulation et limites de vitesse permises en km/h propres au site.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41960"/>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2787240"/>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383250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79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4" name="Cercle : creux 23">
            <a:extLst>
              <a:ext uri="{FF2B5EF4-FFF2-40B4-BE49-F238E27FC236}">
                <a16:creationId xmlns:a16="http://schemas.microsoft.com/office/drawing/2014/main" id="{06A664AD-69B6-4B37-B434-CC402976198B}"/>
              </a:ext>
            </a:extLst>
          </p:cNvPr>
          <p:cNvSpPr>
            <a:spLocks noChangeAspect="1"/>
          </p:cNvSpPr>
          <p:nvPr/>
        </p:nvSpPr>
        <p:spPr>
          <a:xfrm>
            <a:off x="3045915" y="458451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31261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6146" name="Picture 2">
            <a:extLst>
              <a:ext uri="{FF2B5EF4-FFF2-40B4-BE49-F238E27FC236}">
                <a16:creationId xmlns:a16="http://schemas.microsoft.com/office/drawing/2014/main" id="{D7C33A6F-3412-46D1-BE5B-79C17B9FC90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1069" y="1896398"/>
            <a:ext cx="465137"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Image 1">
            <a:extLst>
              <a:ext uri="{FF2B5EF4-FFF2-40B4-BE49-F238E27FC236}">
                <a16:creationId xmlns:a16="http://schemas.microsoft.com/office/drawing/2014/main" id="{B0C4473D-A221-4DAE-A570-D4B961EB0C9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8837" y="3064031"/>
            <a:ext cx="60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a:extLst>
              <a:ext uri="{FF2B5EF4-FFF2-40B4-BE49-F238E27FC236}">
                <a16:creationId xmlns:a16="http://schemas.microsoft.com/office/drawing/2014/main" id="{A277D146-5472-407D-9558-0A781D5D605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43075" y="3081983"/>
            <a:ext cx="482600" cy="52070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
            <a:extLst>
              <a:ext uri="{FF2B5EF4-FFF2-40B4-BE49-F238E27FC236}">
                <a16:creationId xmlns:a16="http://schemas.microsoft.com/office/drawing/2014/main" id="{18C99C72-D76F-45F9-86C7-A9AD0A54B59A}"/>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06451" y="4208311"/>
            <a:ext cx="734020" cy="49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a:extLst>
              <a:ext uri="{FF2B5EF4-FFF2-40B4-BE49-F238E27FC236}">
                <a16:creationId xmlns:a16="http://schemas.microsoft.com/office/drawing/2014/main" id="{D7249F49-417A-49C8-A440-BBE7CBC0EEA7}"/>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660366" y="4208311"/>
            <a:ext cx="1147922" cy="50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Groupe 32">
            <a:extLst>
              <a:ext uri="{FF2B5EF4-FFF2-40B4-BE49-F238E27FC236}">
                <a16:creationId xmlns:a16="http://schemas.microsoft.com/office/drawing/2014/main" id="{7D940B12-6F3A-4F5C-8ABD-A67156E60930}"/>
              </a:ext>
            </a:extLst>
          </p:cNvPr>
          <p:cNvGrpSpPr/>
          <p:nvPr/>
        </p:nvGrpSpPr>
        <p:grpSpPr>
          <a:xfrm>
            <a:off x="8733310" y="6473983"/>
            <a:ext cx="2393250" cy="288000"/>
            <a:chOff x="7660290" y="6350872"/>
            <a:chExt cx="2393250" cy="288000"/>
          </a:xfrm>
        </p:grpSpPr>
        <p:sp>
          <p:nvSpPr>
            <p:cNvPr id="34" name="Cercle : creux 33">
              <a:extLst>
                <a:ext uri="{FF2B5EF4-FFF2-40B4-BE49-F238E27FC236}">
                  <a16:creationId xmlns:a16="http://schemas.microsoft.com/office/drawing/2014/main" id="{C9E65A80-4FC9-4901-ACDF-8301BFD01DE5}"/>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5" name="Interdiction 34">
              <a:extLst>
                <a:ext uri="{FF2B5EF4-FFF2-40B4-BE49-F238E27FC236}">
                  <a16:creationId xmlns:a16="http://schemas.microsoft.com/office/drawing/2014/main" id="{8E8EF32A-CD79-48F5-BB56-8D741F6EA183}"/>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6" name="ZoneTexte 35">
              <a:extLst>
                <a:ext uri="{FF2B5EF4-FFF2-40B4-BE49-F238E27FC236}">
                  <a16:creationId xmlns:a16="http://schemas.microsoft.com/office/drawing/2014/main" id="{2FF15D9C-2FEA-49DB-AE57-B2D470D580F2}"/>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1304342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35</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nvGraphicFramePr>
        <p:xfrm>
          <a:off x="246414" y="1291458"/>
          <a:ext cx="11398190" cy="4138958"/>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rowSpan="2">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indent="0">
                        <a:spcBef>
                          <a:spcPts val="400"/>
                        </a:spcBef>
                        <a:spcAft>
                          <a:spcPts val="0"/>
                        </a:spcAft>
                      </a:pPr>
                      <a:r>
                        <a:rPr lang="fr-CA" sz="1600" kern="1200" spc="-25">
                          <a:solidFill>
                            <a:schemeClr val="tx1"/>
                          </a:solidFill>
                          <a:effectLst/>
                          <a:latin typeface="+mn-lt"/>
                          <a:ea typeface="+mn-ea"/>
                          <a:cs typeface="+mn-cs"/>
                        </a:rPr>
                        <a:t>Équipements mobiles (suite)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véhicules et équipements mobiles doivent (sauf véhicule personnel) :</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être identifiés au nom de l’entreprise;</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être enregistrés et couverts par une assurance commerciale;</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être munis d’un signal sonore de recul;</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être munis d’une trousse de déversement pour véhicules entrepreneurs;</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et être munis d’un extincteur de 5 lb de classe ABC selon l’analyse de risques et inspectés mensuellement.</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396553">
                <a:tc vMerge="1">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CA"/>
                    </a:p>
                  </a:txBody>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Arrimer les charges de façon à assurer leur stabilité.</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353718"/>
                  </a:ext>
                </a:extLst>
              </a:tr>
              <a:tr h="433876">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Effectuer un arrêt obligatoire et klaxonner à l’entrée et à la sortie de tout bâtiment.</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415210">
                <a:tc rowSpan="2">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Il est interdit de franchir une porte motorisée lorsqu’elle est en mouvement.</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7356835"/>
                  </a:ext>
                </a:extLst>
              </a:tr>
              <a:tr h="597159">
                <a:tc vMerge="1">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Ne jamais circuler lorsque le champ de vision est obstrué, à moins de faire appel à un signaleur. Dans le cas d’un chariot élévateur, circuler en marche arrière.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41960"/>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4457741"/>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363399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79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4" name="Cercle : creux 23">
            <a:extLst>
              <a:ext uri="{FF2B5EF4-FFF2-40B4-BE49-F238E27FC236}">
                <a16:creationId xmlns:a16="http://schemas.microsoft.com/office/drawing/2014/main" id="{06A664AD-69B6-4B37-B434-CC402976198B}"/>
              </a:ext>
            </a:extLst>
          </p:cNvPr>
          <p:cNvSpPr>
            <a:spLocks noChangeAspect="1"/>
          </p:cNvSpPr>
          <p:nvPr/>
        </p:nvSpPr>
        <p:spPr>
          <a:xfrm>
            <a:off x="3045915" y="4045867"/>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6150" name="Image 1">
            <a:extLst>
              <a:ext uri="{FF2B5EF4-FFF2-40B4-BE49-F238E27FC236}">
                <a16:creationId xmlns:a16="http://schemas.microsoft.com/office/drawing/2014/main" id="{DCD67CE1-D9DD-407E-8FF8-2C100F58E51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6451" y="2164637"/>
            <a:ext cx="734020" cy="49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a:extLst>
              <a:ext uri="{FF2B5EF4-FFF2-40B4-BE49-F238E27FC236}">
                <a16:creationId xmlns:a16="http://schemas.microsoft.com/office/drawing/2014/main" id="{B9F9E7F4-6A75-4FDC-BA53-5BA0D96CFF2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60366" y="2164637"/>
            <a:ext cx="1147922" cy="50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a:extLst>
              <a:ext uri="{FF2B5EF4-FFF2-40B4-BE49-F238E27FC236}">
                <a16:creationId xmlns:a16="http://schemas.microsoft.com/office/drawing/2014/main" id="{166A9BB3-E040-44FC-BCFD-72F632E0BDAF}"/>
              </a:ext>
            </a:extLst>
          </p:cNvPr>
          <p:cNvPicPr>
            <a:picLocks noChangeAspect="1" noChangeArrowheads="1" noCrop="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0792" y="2847061"/>
            <a:ext cx="1096963"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a:extLst>
              <a:ext uri="{FF2B5EF4-FFF2-40B4-BE49-F238E27FC236}">
                <a16:creationId xmlns:a16="http://schemas.microsoft.com/office/drawing/2014/main" id="{2BBA5EC9-DA14-40F2-8084-A87420E34E2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52289" y="2927229"/>
            <a:ext cx="6318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Interdiction 18">
            <a:extLst>
              <a:ext uri="{FF2B5EF4-FFF2-40B4-BE49-F238E27FC236}">
                <a16:creationId xmlns:a16="http://schemas.microsoft.com/office/drawing/2014/main" id="{A3A78821-991A-4556-A23D-48B29C89AF8D}"/>
              </a:ext>
            </a:extLst>
          </p:cNvPr>
          <p:cNvSpPr>
            <a:spLocks noChangeAspect="1"/>
          </p:cNvSpPr>
          <p:nvPr/>
        </p:nvSpPr>
        <p:spPr>
          <a:xfrm>
            <a:off x="3045915" y="4899808"/>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1" name="Groupe 30">
            <a:extLst>
              <a:ext uri="{FF2B5EF4-FFF2-40B4-BE49-F238E27FC236}">
                <a16:creationId xmlns:a16="http://schemas.microsoft.com/office/drawing/2014/main" id="{ED374986-EFD7-44F3-A9BA-05A6308BF019}"/>
              </a:ext>
            </a:extLst>
          </p:cNvPr>
          <p:cNvGrpSpPr/>
          <p:nvPr/>
        </p:nvGrpSpPr>
        <p:grpSpPr>
          <a:xfrm>
            <a:off x="8733310" y="6473983"/>
            <a:ext cx="2393250" cy="288000"/>
            <a:chOff x="7660290" y="6350872"/>
            <a:chExt cx="2393250" cy="288000"/>
          </a:xfrm>
        </p:grpSpPr>
        <p:sp>
          <p:nvSpPr>
            <p:cNvPr id="32" name="Cercle : creux 31">
              <a:extLst>
                <a:ext uri="{FF2B5EF4-FFF2-40B4-BE49-F238E27FC236}">
                  <a16:creationId xmlns:a16="http://schemas.microsoft.com/office/drawing/2014/main" id="{F59A7D23-F6E2-46A7-BC09-F946C19930ED}"/>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3" name="Interdiction 32">
              <a:extLst>
                <a:ext uri="{FF2B5EF4-FFF2-40B4-BE49-F238E27FC236}">
                  <a16:creationId xmlns:a16="http://schemas.microsoft.com/office/drawing/2014/main" id="{64657362-2838-49AC-9283-6FA99024ECFD}"/>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4" name="ZoneTexte 33">
              <a:extLst>
                <a:ext uri="{FF2B5EF4-FFF2-40B4-BE49-F238E27FC236}">
                  <a16:creationId xmlns:a16="http://schemas.microsoft.com/office/drawing/2014/main" id="{E7F08BCA-AEC6-4029-B542-D5A500A3F825}"/>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3038417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36</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nvGraphicFramePr>
        <p:xfrm>
          <a:off x="246414" y="1291458"/>
          <a:ext cx="11398190" cy="493776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rowSpan="2">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marL="0" indent="0">
                        <a:spcBef>
                          <a:spcPts val="400"/>
                        </a:spcBef>
                        <a:spcAft>
                          <a:spcPts val="0"/>
                        </a:spcAft>
                      </a:pPr>
                      <a:r>
                        <a:rPr lang="fr-CA" sz="1600" kern="1200" spc="-25">
                          <a:solidFill>
                            <a:schemeClr val="tx1"/>
                          </a:solidFill>
                          <a:effectLst/>
                          <a:latin typeface="+mn-lt"/>
                          <a:ea typeface="+mn-ea"/>
                          <a:cs typeface="+mn-cs"/>
                        </a:rPr>
                        <a:t>Équipements mobiles (suite)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 moteur de tout véhicule léger (mule, automobile, camionnette, etc.) et lourd (chargeur à benne, chariot-élévateur, camion-citerne, transporteur d’anode, etc.) doit être éteint avant de descendre du véhicule.</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Pour les véhicules légers dont le moteur doit demeurer en marche : </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position de la transmission sur « Park »;</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le frein à main doit être appliqué;</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cales de roues si le véhicule léger est dans une pente.</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Pour les véhicules lourds dont le moteur doit demeurer en marche : </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position de la transmission sur « Park »;</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le frein à main est appliqué et;</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les cales de roues sont installées.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396553">
                <a:tc vMerge="1">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CA"/>
                    </a:p>
                  </a:txBody>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parties du corps doivent être en tout temps à l’intérieur de la cabine lorsque le véhicule est en mouvement.</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353718"/>
                  </a:ext>
                </a:extLst>
              </a:tr>
              <a:tr h="433876">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Il est obligatoire de se stationner à reculons ou se stationner de façon à pouvoir partir d’avant sur toutes les aires de stationnement à l’intérieur et à l’extérieur des barrières et des bâtiments.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bl>
          </a:graphicData>
        </a:graphic>
      </p:graphicFrame>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504609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79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4" name="Cercle : creux 23">
            <a:extLst>
              <a:ext uri="{FF2B5EF4-FFF2-40B4-BE49-F238E27FC236}">
                <a16:creationId xmlns:a16="http://schemas.microsoft.com/office/drawing/2014/main" id="{06A664AD-69B6-4B37-B434-CC402976198B}"/>
              </a:ext>
            </a:extLst>
          </p:cNvPr>
          <p:cNvSpPr>
            <a:spLocks noChangeAspect="1"/>
          </p:cNvSpPr>
          <p:nvPr/>
        </p:nvSpPr>
        <p:spPr>
          <a:xfrm>
            <a:off x="3045915" y="555763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6150" name="Image 1">
            <a:extLst>
              <a:ext uri="{FF2B5EF4-FFF2-40B4-BE49-F238E27FC236}">
                <a16:creationId xmlns:a16="http://schemas.microsoft.com/office/drawing/2014/main" id="{DCD67CE1-D9DD-407E-8FF8-2C100F58E51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6451" y="2164637"/>
            <a:ext cx="734020" cy="49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a:extLst>
              <a:ext uri="{FF2B5EF4-FFF2-40B4-BE49-F238E27FC236}">
                <a16:creationId xmlns:a16="http://schemas.microsoft.com/office/drawing/2014/main" id="{B9F9E7F4-6A75-4FDC-BA53-5BA0D96CFF2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60366" y="2164637"/>
            <a:ext cx="1147922" cy="502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a:extLst>
              <a:ext uri="{FF2B5EF4-FFF2-40B4-BE49-F238E27FC236}">
                <a16:creationId xmlns:a16="http://schemas.microsoft.com/office/drawing/2014/main" id="{166A9BB3-E040-44FC-BCFD-72F632E0BDAF}"/>
              </a:ext>
            </a:extLst>
          </p:cNvPr>
          <p:cNvPicPr>
            <a:picLocks noChangeAspect="1" noChangeArrowheads="1" noCrop="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0792" y="2847061"/>
            <a:ext cx="1096963"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a:extLst>
              <a:ext uri="{FF2B5EF4-FFF2-40B4-BE49-F238E27FC236}">
                <a16:creationId xmlns:a16="http://schemas.microsoft.com/office/drawing/2014/main" id="{2BBA5EC9-DA14-40F2-8084-A87420E34E2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52289" y="2927229"/>
            <a:ext cx="6318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e 28">
            <a:extLst>
              <a:ext uri="{FF2B5EF4-FFF2-40B4-BE49-F238E27FC236}">
                <a16:creationId xmlns:a16="http://schemas.microsoft.com/office/drawing/2014/main" id="{633F66FD-292D-4744-96A1-CB6841CFA238}"/>
              </a:ext>
            </a:extLst>
          </p:cNvPr>
          <p:cNvGrpSpPr/>
          <p:nvPr/>
        </p:nvGrpSpPr>
        <p:grpSpPr>
          <a:xfrm>
            <a:off x="8733310" y="6473983"/>
            <a:ext cx="2393250" cy="288000"/>
            <a:chOff x="7660290" y="6350872"/>
            <a:chExt cx="2393250" cy="288000"/>
          </a:xfrm>
        </p:grpSpPr>
        <p:sp>
          <p:nvSpPr>
            <p:cNvPr id="30" name="Cercle : creux 29">
              <a:extLst>
                <a:ext uri="{FF2B5EF4-FFF2-40B4-BE49-F238E27FC236}">
                  <a16:creationId xmlns:a16="http://schemas.microsoft.com/office/drawing/2014/main" id="{AA5B6D8D-EC6D-44ED-963C-B8359388D67B}"/>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1" name="Interdiction 30">
              <a:extLst>
                <a:ext uri="{FF2B5EF4-FFF2-40B4-BE49-F238E27FC236}">
                  <a16:creationId xmlns:a16="http://schemas.microsoft.com/office/drawing/2014/main" id="{4793E48F-1D91-485D-8EF3-F6027BC308F6}"/>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2" name="ZoneTexte 31">
              <a:extLst>
                <a:ext uri="{FF2B5EF4-FFF2-40B4-BE49-F238E27FC236}">
                  <a16:creationId xmlns:a16="http://schemas.microsoft.com/office/drawing/2014/main" id="{2246188E-4CFE-48C0-BD5D-57558A707D71}"/>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4290425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37</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514837311"/>
              </p:ext>
            </p:extLst>
          </p:nvPr>
        </p:nvGraphicFramePr>
        <p:xfrm>
          <a:off x="246414" y="1291458"/>
          <a:ext cx="11398190" cy="3224339"/>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524695">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1176332">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18.</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dirty="0">
                          <a:effectLst/>
                          <a:latin typeface="Arial"/>
                        </a:rPr>
                        <a:t>Véhicule au propane</a:t>
                      </a:r>
                      <a:endParaRPr lang="en-US" dirty="0"/>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Les véhicules alimentés au propane sont interdits au scellement des anodes, à l’électrolyse, au centre de coulée et au scellement des cathodes. </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1523312">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19.</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Système d’alerte de proximité </a:t>
                      </a:r>
                      <a:endParaRPr lang="en-US"/>
                    </a:p>
                    <a:p>
                      <a:pPr marL="0" lvl="0" indent="0" algn="l" defTabSz="914400">
                        <a:spcBef>
                          <a:spcPts val="400"/>
                        </a:spcBef>
                        <a:spcAft>
                          <a:spcPts val="0"/>
                        </a:spcAft>
                        <a:buNone/>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dirty="0">
                          <a:effectLst/>
                          <a:latin typeface="Arial"/>
                        </a:rPr>
                        <a:t>Lorsqu’un système de détection de proximité véhicule-piéton est déployé dans un secteur, il est obligatoire pour les piétons, de porter le badge de détection et à un endroit visible sur lui.</a:t>
                      </a:r>
                      <a:endParaRPr lang="en-US" b="0" i="0" u="none" strike="noStrike" noProof="0" dirty="0">
                        <a:latin typeface="Arial"/>
                      </a:endParaRPr>
                    </a:p>
                    <a:p>
                      <a:pPr marL="0" indent="0" algn="l" defTabSz="914400" rtl="0" eaLnBrk="1" latinLnBrk="0" hangingPunct="1">
                        <a:spcBef>
                          <a:spcPts val="400"/>
                        </a:spcBef>
                        <a:spcAft>
                          <a:spcPts val="0"/>
                        </a:spcAft>
                      </a:pPr>
                      <a:br>
                        <a:rPr lang="fr-CA" sz="1600" kern="1200" spc="-25" dirty="0">
                          <a:solidFill>
                            <a:schemeClr val="tx1"/>
                          </a:solidFill>
                          <a:effectLst/>
                          <a:latin typeface="+mn-lt"/>
                          <a:ea typeface="+mn-ea"/>
                          <a:cs typeface="+mn-cs"/>
                        </a:rPr>
                      </a:b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73793" y="1867264"/>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73794" y="306180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3" name="Groupe 32">
            <a:extLst>
              <a:ext uri="{FF2B5EF4-FFF2-40B4-BE49-F238E27FC236}">
                <a16:creationId xmlns:a16="http://schemas.microsoft.com/office/drawing/2014/main" id="{7D940B12-6F3A-4F5C-8ABD-A67156E60930}"/>
              </a:ext>
            </a:extLst>
          </p:cNvPr>
          <p:cNvGrpSpPr/>
          <p:nvPr/>
        </p:nvGrpSpPr>
        <p:grpSpPr>
          <a:xfrm>
            <a:off x="8733310" y="6473983"/>
            <a:ext cx="2393250" cy="288000"/>
            <a:chOff x="7660290" y="6350872"/>
            <a:chExt cx="2393250" cy="288000"/>
          </a:xfrm>
        </p:grpSpPr>
        <p:sp>
          <p:nvSpPr>
            <p:cNvPr id="34" name="Cercle : creux 33">
              <a:extLst>
                <a:ext uri="{FF2B5EF4-FFF2-40B4-BE49-F238E27FC236}">
                  <a16:creationId xmlns:a16="http://schemas.microsoft.com/office/drawing/2014/main" id="{C9E65A80-4FC9-4901-ACDF-8301BFD01DE5}"/>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5" name="Interdiction 34">
              <a:extLst>
                <a:ext uri="{FF2B5EF4-FFF2-40B4-BE49-F238E27FC236}">
                  <a16:creationId xmlns:a16="http://schemas.microsoft.com/office/drawing/2014/main" id="{8E8EF32A-CD79-48F5-BB56-8D741F6EA183}"/>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6" name="ZoneTexte 35">
              <a:extLst>
                <a:ext uri="{FF2B5EF4-FFF2-40B4-BE49-F238E27FC236}">
                  <a16:creationId xmlns:a16="http://schemas.microsoft.com/office/drawing/2014/main" id="{2FF15D9C-2FEA-49DB-AE57-B2D470D580F2}"/>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pic>
        <p:nvPicPr>
          <p:cNvPr id="2" name="Picture 3">
            <a:extLst>
              <a:ext uri="{FF2B5EF4-FFF2-40B4-BE49-F238E27FC236}">
                <a16:creationId xmlns:a16="http://schemas.microsoft.com/office/drawing/2014/main" id="{8759D999-E29C-8E85-4908-9A7DA5C2E7E0}"/>
              </a:ext>
            </a:extLst>
          </p:cNvPr>
          <p:cNvPicPr>
            <a:picLocks noChangeAspect="1"/>
          </p:cNvPicPr>
          <p:nvPr/>
        </p:nvPicPr>
        <p:blipFill>
          <a:blip r:embed="rId4"/>
          <a:stretch>
            <a:fillRect/>
          </a:stretch>
        </p:blipFill>
        <p:spPr>
          <a:xfrm>
            <a:off x="1227563" y="2075985"/>
            <a:ext cx="834484" cy="708103"/>
          </a:xfrm>
          <a:prstGeom prst="rect">
            <a:avLst/>
          </a:prstGeom>
        </p:spPr>
      </p:pic>
      <p:pic>
        <p:nvPicPr>
          <p:cNvPr id="4" name="Picture 5">
            <a:extLst>
              <a:ext uri="{FF2B5EF4-FFF2-40B4-BE49-F238E27FC236}">
                <a16:creationId xmlns:a16="http://schemas.microsoft.com/office/drawing/2014/main" id="{265D88DE-80BE-0639-371C-34717363B154}"/>
              </a:ext>
            </a:extLst>
          </p:cNvPr>
          <p:cNvPicPr>
            <a:picLocks noChangeAspect="1"/>
          </p:cNvPicPr>
          <p:nvPr/>
        </p:nvPicPr>
        <p:blipFill>
          <a:blip r:embed="rId5"/>
          <a:stretch>
            <a:fillRect/>
          </a:stretch>
        </p:blipFill>
        <p:spPr>
          <a:xfrm>
            <a:off x="1773275" y="3457924"/>
            <a:ext cx="653741" cy="769202"/>
          </a:xfrm>
          <a:prstGeom prst="rect">
            <a:avLst/>
          </a:prstGeom>
        </p:spPr>
      </p:pic>
    </p:spTree>
    <p:custDataLst>
      <p:tags r:id="rId1"/>
    </p:custDataLst>
    <p:extLst>
      <p:ext uri="{BB962C8B-B14F-4D97-AF65-F5344CB8AC3E}">
        <p14:creationId xmlns:p14="http://schemas.microsoft.com/office/powerpoint/2010/main" val="192259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a:xfrm>
            <a:off x="1420358" y="6440836"/>
            <a:ext cx="5403032" cy="225939"/>
          </a:xfrm>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38</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1290990121"/>
              </p:ext>
            </p:extLst>
          </p:nvPr>
        </p:nvGraphicFramePr>
        <p:xfrm>
          <a:off x="246414" y="1291458"/>
          <a:ext cx="11398190" cy="4562557"/>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547295">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20.</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Remorquage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Aucun véhicule ne doit remorquer de l'équipement ou un autre véhicule à moins d'avoir été conçu à cet effet.</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Charge suspendue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Il est interdit de déplacer une charge au-dessus d’une personne ou de circuler sous une charge suspendue et dans son rayon de chute.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763031">
                <a:tc rowSpan="2">
                  <a:txBody>
                    <a:bodyPr/>
                    <a:lstStyle/>
                    <a:p>
                      <a:pPr marL="0" lvl="0" indent="0" algn="l" defTabSz="914400" rtl="0" eaLnBrk="1" latinLnBrk="0" hangingPunct="1">
                        <a:spcBef>
                          <a:spcPts val="600"/>
                        </a:spcBef>
                        <a:spcAft>
                          <a:spcPts val="0"/>
                        </a:spcAft>
                        <a:buFont typeface="+mj-lt"/>
                        <a:buNone/>
                        <a:tabLst/>
                      </a:pPr>
                      <a:endParaRPr lang="fr-CA" sz="1600" b="1"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fr-CA" sz="1600" kern="1200" spc="-25">
                          <a:solidFill>
                            <a:schemeClr val="tx1"/>
                          </a:solidFill>
                          <a:effectLst/>
                          <a:latin typeface="+mn-lt"/>
                          <a:ea typeface="+mn-ea"/>
                          <a:cs typeface="+mn-cs"/>
                        </a:rPr>
                        <a:t>Il est interdit de laisser une charge suspendue à moins d’avoir un surveillant ou une délimitation de zone 360º identifiée.</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7356835"/>
                  </a:ext>
                </a:extLst>
              </a:tr>
              <a:tr h="763031">
                <a:tc vMerge="1">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Il est interdit de guider une charge suspendue avec les mains. Utiliser des outils de guidage (ex. : perches, câbles, poignées, etc.). </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41960"/>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SGH (SIMDUT)</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defTabSz="914400">
                        <a:lnSpc>
                          <a:spcPct val="100000"/>
                        </a:lnSpc>
                        <a:spcBef>
                          <a:spcPts val="0"/>
                        </a:spcBef>
                        <a:spcAft>
                          <a:spcPts val="0"/>
                        </a:spcAft>
                        <a:buNone/>
                      </a:pPr>
                      <a:r>
                        <a:rPr lang="fr-CA" sz="1600" b="0" i="0" u="none" strike="noStrike" kern="1200" noProof="0" dirty="0">
                          <a:effectLst/>
                          <a:latin typeface="Arial"/>
                        </a:rPr>
                        <a:t>L’achat ou l’utilisation d’une nouvelle substance ou produit doit avoir été approuvé par les ressources SSE.</a:t>
                      </a:r>
                    </a:p>
                    <a:p>
                      <a:pPr marL="0" lvl="0" indent="0" algn="l">
                        <a:spcBef>
                          <a:spcPts val="400"/>
                        </a:spcBef>
                        <a:spcAft>
                          <a:spcPts val="0"/>
                        </a:spcAft>
                        <a:buNone/>
                      </a:pPr>
                      <a:r>
                        <a:rPr lang="fr-CA" sz="1600" b="0" i="0" u="none" strike="noStrike" kern="1200" noProof="0" dirty="0">
                          <a:effectLst/>
                          <a:latin typeface="Arial"/>
                        </a:rPr>
                        <a:t>Tous les contenants de transvidage doivent posséder une étiquette d’identification.</a:t>
                      </a:r>
                      <a:endParaRPr lang="fr-CA" dirty="0"/>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4572386"/>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2218295"/>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4530087"/>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7" name="Interdiction 16">
            <a:extLst>
              <a:ext uri="{FF2B5EF4-FFF2-40B4-BE49-F238E27FC236}">
                <a16:creationId xmlns:a16="http://schemas.microsoft.com/office/drawing/2014/main" id="{4C7E6FFD-A772-47C9-AFE8-183B0439AE9F}"/>
              </a:ext>
            </a:extLst>
          </p:cNvPr>
          <p:cNvSpPr>
            <a:spLocks noChangeAspect="1"/>
          </p:cNvSpPr>
          <p:nvPr/>
        </p:nvSpPr>
        <p:spPr>
          <a:xfrm>
            <a:off x="3045915" y="1665235"/>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D2B7AE9D-587E-4988-BA77-F53BEA8703AC}"/>
              </a:ext>
            </a:extLst>
          </p:cNvPr>
          <p:cNvSpPr>
            <a:spLocks noChangeAspect="1"/>
          </p:cNvSpPr>
          <p:nvPr/>
        </p:nvSpPr>
        <p:spPr>
          <a:xfrm>
            <a:off x="3045915" y="2969993"/>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8194" name="Image 1">
            <a:extLst>
              <a:ext uri="{FF2B5EF4-FFF2-40B4-BE49-F238E27FC236}">
                <a16:creationId xmlns:a16="http://schemas.microsoft.com/office/drawing/2014/main" id="{642F104D-15EB-48E6-9238-66F125D59D8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0738" y="2506295"/>
            <a:ext cx="685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Interdiction 24">
            <a:extLst>
              <a:ext uri="{FF2B5EF4-FFF2-40B4-BE49-F238E27FC236}">
                <a16:creationId xmlns:a16="http://schemas.microsoft.com/office/drawing/2014/main" id="{686AAA71-D66C-47CD-AFC9-E3D716B0107D}"/>
              </a:ext>
            </a:extLst>
          </p:cNvPr>
          <p:cNvSpPr>
            <a:spLocks noChangeAspect="1"/>
          </p:cNvSpPr>
          <p:nvPr/>
        </p:nvSpPr>
        <p:spPr>
          <a:xfrm>
            <a:off x="3045915" y="375344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8195" name="Image 1">
            <a:extLst>
              <a:ext uri="{FF2B5EF4-FFF2-40B4-BE49-F238E27FC236}">
                <a16:creationId xmlns:a16="http://schemas.microsoft.com/office/drawing/2014/main" id="{28A14EBC-BEC0-44AE-A2BA-61505B38FE7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0738" y="4823039"/>
            <a:ext cx="930275"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e 33">
            <a:extLst>
              <a:ext uri="{FF2B5EF4-FFF2-40B4-BE49-F238E27FC236}">
                <a16:creationId xmlns:a16="http://schemas.microsoft.com/office/drawing/2014/main" id="{6D06928C-C19C-4FAE-8B93-ED26C9F79106}"/>
              </a:ext>
            </a:extLst>
          </p:cNvPr>
          <p:cNvGrpSpPr/>
          <p:nvPr/>
        </p:nvGrpSpPr>
        <p:grpSpPr>
          <a:xfrm>
            <a:off x="8733310" y="6473983"/>
            <a:ext cx="2393250" cy="288000"/>
            <a:chOff x="7660290" y="6350872"/>
            <a:chExt cx="2393250" cy="288000"/>
          </a:xfrm>
        </p:grpSpPr>
        <p:sp>
          <p:nvSpPr>
            <p:cNvPr id="35" name="Cercle : creux 34">
              <a:extLst>
                <a:ext uri="{FF2B5EF4-FFF2-40B4-BE49-F238E27FC236}">
                  <a16:creationId xmlns:a16="http://schemas.microsoft.com/office/drawing/2014/main" id="{DBCD4A81-9CE3-4A00-AD23-DAFF1C6541D1}"/>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6" name="Interdiction 35">
              <a:extLst>
                <a:ext uri="{FF2B5EF4-FFF2-40B4-BE49-F238E27FC236}">
                  <a16:creationId xmlns:a16="http://schemas.microsoft.com/office/drawing/2014/main" id="{B93A47FD-0411-47A5-BAE4-9515F31823A7}"/>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7" name="ZoneTexte 36">
              <a:extLst>
                <a:ext uri="{FF2B5EF4-FFF2-40B4-BE49-F238E27FC236}">
                  <a16:creationId xmlns:a16="http://schemas.microsoft.com/office/drawing/2014/main" id="{4382A5C4-B560-4CE0-815C-631FC9CB6902}"/>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4" name="Cercle : creux 21">
            <a:extLst>
              <a:ext uri="{FF2B5EF4-FFF2-40B4-BE49-F238E27FC236}">
                <a16:creationId xmlns:a16="http://schemas.microsoft.com/office/drawing/2014/main" id="{53842E37-5062-20E1-93DE-E3E126082E99}"/>
              </a:ext>
            </a:extLst>
          </p:cNvPr>
          <p:cNvSpPr>
            <a:spLocks noChangeAspect="1"/>
          </p:cNvSpPr>
          <p:nvPr/>
        </p:nvSpPr>
        <p:spPr>
          <a:xfrm>
            <a:off x="3045915" y="5004014"/>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2977273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39</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816252634"/>
              </p:ext>
            </p:extLst>
          </p:nvPr>
        </p:nvGraphicFramePr>
        <p:xfrm>
          <a:off x="246414" y="1291458"/>
          <a:ext cx="11398190" cy="4219611"/>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Manutention</a:t>
                      </a:r>
                      <a:br>
                        <a:rPr lang="fr-CA" sz="1600" kern="1200" spc="-25">
                          <a:solidFill>
                            <a:schemeClr val="tx1"/>
                          </a:solidFill>
                          <a:effectLst/>
                          <a:latin typeface="+mn-lt"/>
                          <a:ea typeface="+mn-ea"/>
                          <a:cs typeface="+mn-cs"/>
                        </a:rPr>
                      </a:br>
                      <a:r>
                        <a:rPr lang="fr-CA" sz="1600" kern="1200" spc="-25">
                          <a:solidFill>
                            <a:schemeClr val="tx1"/>
                          </a:solidFill>
                          <a:effectLst/>
                          <a:latin typeface="+mn-lt"/>
                          <a:ea typeface="+mn-ea"/>
                          <a:cs typeface="+mn-cs"/>
                        </a:rPr>
                        <a:t>manuelle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Lors de la manipulation des charges de plus de 50 lb, utiliser un équipement de levage ou demander l’aide d’une ou de plusieurs personnes.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dirty="0">
                          <a:solidFill>
                            <a:schemeClr val="tx1"/>
                          </a:solidFill>
                          <a:effectLst/>
                          <a:latin typeface="+mn-lt"/>
                          <a:ea typeface="+mn-ea"/>
                          <a:cs typeface="+mn-cs"/>
                        </a:rPr>
                        <a:t>Crampons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dirty="0">
                          <a:effectLst/>
                          <a:latin typeface="Arial"/>
                        </a:rPr>
                        <a:t>Le port des crampons / bottes munies de crampons intégrés est requis pour les travaux ou déplacements sur les surfaces glacées ou enneigées, incluant dans les passages piétonniers.</a:t>
                      </a:r>
                    </a:p>
                    <a:p>
                      <a:pPr lvl="0" algn="l">
                        <a:lnSpc>
                          <a:spcPct val="100000"/>
                        </a:lnSpc>
                        <a:spcBef>
                          <a:spcPts val="0"/>
                        </a:spcBef>
                        <a:spcAft>
                          <a:spcPts val="0"/>
                        </a:spcAft>
                        <a:buNone/>
                      </a:pPr>
                      <a:endParaRPr lang="fr-CA" sz="1600" b="0" i="0" u="none" strike="noStrike" kern="1200" spc="-25" noProof="0" dirty="0">
                        <a:effectLst/>
                        <a:latin typeface="Arial"/>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25.</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Échelles et escabeaux</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dirty="0">
                          <a:solidFill>
                            <a:schemeClr val="tx1"/>
                          </a:solidFill>
                          <a:effectLst/>
                          <a:latin typeface="+mn-lt"/>
                          <a:ea typeface="+mn-ea"/>
                          <a:cs typeface="+mn-cs"/>
                        </a:rPr>
                        <a:t>Les échelles et escabeaux utilisés doivent être électriquement neutres et munis de pattes antidérapantes.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41960"/>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26.</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dirty="0">
                          <a:solidFill>
                            <a:schemeClr val="tx1"/>
                          </a:solidFill>
                          <a:effectLst/>
                          <a:latin typeface="+mn-lt"/>
                          <a:ea typeface="+mn-ea"/>
                          <a:cs typeface="+mn-cs"/>
                        </a:rPr>
                        <a:t>Utilisation des outils, équipements et machinerie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dirty="0">
                          <a:solidFill>
                            <a:schemeClr val="tx1"/>
                          </a:solidFill>
                          <a:effectLst/>
                          <a:latin typeface="+mn-lt"/>
                          <a:ea typeface="+mn-ea"/>
                          <a:cs typeface="+mn-cs"/>
                        </a:rPr>
                        <a:t>Il est interdit d’utiliser des outils, équipements et machineries qui ont été modifiés sans avoir fait une analyse de risques SSE.</a:t>
                      </a:r>
                    </a:p>
                    <a:p>
                      <a:pPr marL="0" indent="0">
                        <a:spcBef>
                          <a:spcPts val="400"/>
                        </a:spcBef>
                        <a:spcAft>
                          <a:spcPts val="400"/>
                        </a:spcAft>
                      </a:pPr>
                      <a:endParaRPr lang="fr-CA" sz="1600" kern="1200" spc="-25" dirty="0">
                        <a:solidFill>
                          <a:schemeClr val="tx1"/>
                        </a:solidFill>
                        <a:effectLst/>
                        <a:latin typeface="+mn-lt"/>
                        <a:ea typeface="+mn-ea"/>
                        <a:cs typeface="+mn-cs"/>
                      </a:endParaRPr>
                    </a:p>
                    <a:p>
                      <a:pPr marL="0" indent="0">
                        <a:spcBef>
                          <a:spcPts val="400"/>
                        </a:spcBef>
                        <a:spcAft>
                          <a:spcPts val="400"/>
                        </a:spcAft>
                      </a:pPr>
                      <a:endParaRPr lang="fr-CA" sz="1600" kern="1200" spc="-25" dirty="0">
                        <a:solidFill>
                          <a:schemeClr val="tx1"/>
                        </a:solidFill>
                        <a:effectLst/>
                        <a:latin typeface="+mn-lt"/>
                        <a:ea typeface="+mn-ea"/>
                        <a:cs typeface="+mn-cs"/>
                      </a:endParaRPr>
                    </a:p>
                    <a:p>
                      <a:pPr marL="0" indent="0">
                        <a:spcBef>
                          <a:spcPts val="400"/>
                        </a:spcBef>
                        <a:spcAft>
                          <a:spcPts val="400"/>
                        </a:spcAft>
                      </a:pP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6121900"/>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4118140"/>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337530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79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293956"/>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9218" name="Picture 2" descr="RÃ©sultats de recherche d'images pour Â«Â manutention manuelle pictogrammeÂ Â»">
            <a:extLst>
              <a:ext uri="{FF2B5EF4-FFF2-40B4-BE49-F238E27FC236}">
                <a16:creationId xmlns:a16="http://schemas.microsoft.com/office/drawing/2014/main" id="{9BAD85AE-8E55-4AC3-9BE8-5582CE27F6C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38576" y="1651231"/>
            <a:ext cx="547688"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Image 1">
            <a:extLst>
              <a:ext uri="{FF2B5EF4-FFF2-40B4-BE49-F238E27FC236}">
                <a16:creationId xmlns:a16="http://schemas.microsoft.com/office/drawing/2014/main" id="{E7687098-2657-427C-900A-CF7C961AEF5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0640" y="2579098"/>
            <a:ext cx="517525"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a:extLst>
              <a:ext uri="{FF2B5EF4-FFF2-40B4-BE49-F238E27FC236}">
                <a16:creationId xmlns:a16="http://schemas.microsoft.com/office/drawing/2014/main" id="{6886F12C-5AA1-4B50-B049-627A98347D9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37744" y="2502898"/>
            <a:ext cx="601663"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Image 1">
            <a:extLst>
              <a:ext uri="{FF2B5EF4-FFF2-40B4-BE49-F238E27FC236}">
                <a16:creationId xmlns:a16="http://schemas.microsoft.com/office/drawing/2014/main" id="{EFE7B99C-67BD-4380-9E0A-84A36D4897B0}"/>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305163" y="3486639"/>
            <a:ext cx="443263" cy="45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Image 1">
            <a:extLst>
              <a:ext uri="{FF2B5EF4-FFF2-40B4-BE49-F238E27FC236}">
                <a16:creationId xmlns:a16="http://schemas.microsoft.com/office/drawing/2014/main" id="{4F4075CC-E97E-4C63-A288-B2808EA22F9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890032" y="4741359"/>
            <a:ext cx="830263"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Groupe 32">
            <a:extLst>
              <a:ext uri="{FF2B5EF4-FFF2-40B4-BE49-F238E27FC236}">
                <a16:creationId xmlns:a16="http://schemas.microsoft.com/office/drawing/2014/main" id="{9C893076-27FD-47D6-ACE4-BC07A1309F43}"/>
              </a:ext>
            </a:extLst>
          </p:cNvPr>
          <p:cNvGrpSpPr/>
          <p:nvPr/>
        </p:nvGrpSpPr>
        <p:grpSpPr>
          <a:xfrm>
            <a:off x="8733310" y="6473983"/>
            <a:ext cx="2393250" cy="288000"/>
            <a:chOff x="7660290" y="6350872"/>
            <a:chExt cx="2393250" cy="288000"/>
          </a:xfrm>
        </p:grpSpPr>
        <p:sp>
          <p:nvSpPr>
            <p:cNvPr id="34" name="Cercle : creux 33">
              <a:extLst>
                <a:ext uri="{FF2B5EF4-FFF2-40B4-BE49-F238E27FC236}">
                  <a16:creationId xmlns:a16="http://schemas.microsoft.com/office/drawing/2014/main" id="{7DAAA25D-25FF-4F1F-9EAD-224283271B5D}"/>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5" name="Interdiction 34">
              <a:extLst>
                <a:ext uri="{FF2B5EF4-FFF2-40B4-BE49-F238E27FC236}">
                  <a16:creationId xmlns:a16="http://schemas.microsoft.com/office/drawing/2014/main" id="{4590CE02-CDA1-4036-91E5-BD356EBB78AC}"/>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6" name="ZoneTexte 35">
              <a:extLst>
                <a:ext uri="{FF2B5EF4-FFF2-40B4-BE49-F238E27FC236}">
                  <a16:creationId xmlns:a16="http://schemas.microsoft.com/office/drawing/2014/main" id="{FCF056E8-514A-4807-A7B7-64FFDB7713B7}"/>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1634792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40</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2043095620"/>
              </p:ext>
            </p:extLst>
          </p:nvPr>
        </p:nvGraphicFramePr>
        <p:xfrm>
          <a:off x="246414" y="1291458"/>
          <a:ext cx="11398190" cy="4246986"/>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rowSpan="2">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Utilisation de l’air comprimé</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Il est interdit de nettoyer ses vêtements ou son corps à l’air comprimé.</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494522">
                <a:tc vMerge="1">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CA"/>
                    </a:p>
                  </a:txBody>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Utiliser l’air comprimé à moins de 30 psi uniquement pour nettoyer un équipement, et ce, dans un endroit autorisé (suite à une analyse de risques).</a:t>
                      </a:r>
                    </a:p>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De plus, les travailleurs doivent porter la visière, des gants, une protection auditive et/ou respiratoire.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353718"/>
                  </a:ext>
                </a:extLst>
              </a:tr>
              <a:tr h="597366">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28.</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Voie ferrée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a:solidFill>
                            <a:schemeClr val="tx1"/>
                          </a:solidFill>
                          <a:effectLst/>
                          <a:latin typeface="+mn-lt"/>
                          <a:ea typeface="+mn-ea"/>
                          <a:cs typeface="+mn-cs"/>
                        </a:rPr>
                        <a:t>En tout temps, utiliser les traverses et passages piétonniers désignés pour circuler à proximité des voies ferrées.</a:t>
                      </a: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763031">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Il est interdit de passer entre les wagons ou sur les accouplements de wagons.</a:t>
                      </a:r>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Il est interdit de ranger du matériel ou de se stationner à moins de 5 mètres de la voie ferrée.</a:t>
                      </a:r>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Il est interdit de se déplacer sur du matériel roulant en mouvement « </a:t>
                      </a:r>
                      <a:r>
                        <a:rPr lang="fr-CA" sz="1600" i="1" kern="1200" spc="-25" dirty="0">
                          <a:solidFill>
                            <a:schemeClr val="tx1"/>
                          </a:solidFill>
                          <a:effectLst/>
                          <a:latin typeface="+mn-lt"/>
                          <a:ea typeface="+mn-ea"/>
                          <a:cs typeface="+mn-cs"/>
                        </a:rPr>
                        <a:t>no riding </a:t>
                      </a:r>
                      <a:r>
                        <a:rPr lang="fr-CA" sz="1600" kern="1200" spc="-25" dirty="0">
                          <a:solidFill>
                            <a:schemeClr val="tx1"/>
                          </a:solidFill>
                          <a:effectLst/>
                          <a:latin typeface="+mn-lt"/>
                          <a:ea typeface="+mn-ea"/>
                          <a:cs typeface="+mn-cs"/>
                        </a:rPr>
                        <a:t>» incluant les locotracteurs et les locomotives.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7356835"/>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1678323"/>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3319324"/>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31261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4" name="Rectangle 2">
            <a:extLst>
              <a:ext uri="{FF2B5EF4-FFF2-40B4-BE49-F238E27FC236}">
                <a16:creationId xmlns:a16="http://schemas.microsoft.com/office/drawing/2014/main" id="{CADC15D5-87E9-46E2-A948-4852343D94D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CA"/>
          </a:p>
        </p:txBody>
      </p:sp>
      <p:pic>
        <p:nvPicPr>
          <p:cNvPr id="7" name="Image 6">
            <a:extLst>
              <a:ext uri="{FF2B5EF4-FFF2-40B4-BE49-F238E27FC236}">
                <a16:creationId xmlns:a16="http://schemas.microsoft.com/office/drawing/2014/main" id="{600313F0-B1A5-4623-9E5C-290D9A9F7272}"/>
              </a:ext>
            </a:extLst>
          </p:cNvPr>
          <p:cNvPicPr>
            <a:picLocks noChangeAspect="1"/>
          </p:cNvPicPr>
          <p:nvPr/>
        </p:nvPicPr>
        <p:blipFill>
          <a:blip r:embed="rId4"/>
          <a:stretch>
            <a:fillRect/>
          </a:stretch>
        </p:blipFill>
        <p:spPr>
          <a:xfrm>
            <a:off x="912831" y="2186870"/>
            <a:ext cx="733333" cy="504762"/>
          </a:xfrm>
          <a:prstGeom prst="rect">
            <a:avLst/>
          </a:prstGeom>
        </p:spPr>
      </p:pic>
      <p:pic>
        <p:nvPicPr>
          <p:cNvPr id="8" name="Image 7">
            <a:extLst>
              <a:ext uri="{FF2B5EF4-FFF2-40B4-BE49-F238E27FC236}">
                <a16:creationId xmlns:a16="http://schemas.microsoft.com/office/drawing/2014/main" id="{5B5CBA4C-3D20-450F-9BE8-79A30D818734}"/>
              </a:ext>
            </a:extLst>
          </p:cNvPr>
          <p:cNvPicPr>
            <a:picLocks noChangeAspect="1"/>
          </p:cNvPicPr>
          <p:nvPr/>
        </p:nvPicPr>
        <p:blipFill>
          <a:blip r:embed="rId5"/>
          <a:stretch>
            <a:fillRect/>
          </a:stretch>
        </p:blipFill>
        <p:spPr>
          <a:xfrm>
            <a:off x="806495" y="3577930"/>
            <a:ext cx="714286" cy="428571"/>
          </a:xfrm>
          <a:prstGeom prst="rect">
            <a:avLst/>
          </a:prstGeom>
        </p:spPr>
      </p:pic>
      <p:sp>
        <p:nvSpPr>
          <p:cNvPr id="25" name="Interdiction 24">
            <a:extLst>
              <a:ext uri="{FF2B5EF4-FFF2-40B4-BE49-F238E27FC236}">
                <a16:creationId xmlns:a16="http://schemas.microsoft.com/office/drawing/2014/main" id="{F7619024-85F0-490D-B08C-A5AC9BEA74C3}"/>
              </a:ext>
            </a:extLst>
          </p:cNvPr>
          <p:cNvSpPr>
            <a:spLocks noChangeAspect="1"/>
          </p:cNvSpPr>
          <p:nvPr/>
        </p:nvSpPr>
        <p:spPr>
          <a:xfrm>
            <a:off x="3045915" y="3905513"/>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6" name="Interdiction 25">
            <a:extLst>
              <a:ext uri="{FF2B5EF4-FFF2-40B4-BE49-F238E27FC236}">
                <a16:creationId xmlns:a16="http://schemas.microsoft.com/office/drawing/2014/main" id="{2942DC69-FF99-4B57-B102-53D83E90FFCE}"/>
              </a:ext>
            </a:extLst>
          </p:cNvPr>
          <p:cNvSpPr>
            <a:spLocks noChangeAspect="1"/>
          </p:cNvSpPr>
          <p:nvPr/>
        </p:nvSpPr>
        <p:spPr>
          <a:xfrm>
            <a:off x="3045915" y="4398776"/>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7" name="Interdiction 26">
            <a:extLst>
              <a:ext uri="{FF2B5EF4-FFF2-40B4-BE49-F238E27FC236}">
                <a16:creationId xmlns:a16="http://schemas.microsoft.com/office/drawing/2014/main" id="{4D1412BD-4E62-41FA-ACCB-E2A5C0AC0D05}"/>
              </a:ext>
            </a:extLst>
          </p:cNvPr>
          <p:cNvSpPr>
            <a:spLocks noChangeAspect="1"/>
          </p:cNvSpPr>
          <p:nvPr/>
        </p:nvSpPr>
        <p:spPr>
          <a:xfrm>
            <a:off x="3045915" y="5083333"/>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6" name="Groupe 35">
            <a:extLst>
              <a:ext uri="{FF2B5EF4-FFF2-40B4-BE49-F238E27FC236}">
                <a16:creationId xmlns:a16="http://schemas.microsoft.com/office/drawing/2014/main" id="{A221E064-4422-4B19-A058-52B485226730}"/>
              </a:ext>
            </a:extLst>
          </p:cNvPr>
          <p:cNvGrpSpPr/>
          <p:nvPr/>
        </p:nvGrpSpPr>
        <p:grpSpPr>
          <a:xfrm>
            <a:off x="8733310" y="6473983"/>
            <a:ext cx="2393250" cy="288000"/>
            <a:chOff x="7660290" y="6350872"/>
            <a:chExt cx="2393250" cy="288000"/>
          </a:xfrm>
        </p:grpSpPr>
        <p:sp>
          <p:nvSpPr>
            <p:cNvPr id="37" name="Cercle : creux 36">
              <a:extLst>
                <a:ext uri="{FF2B5EF4-FFF2-40B4-BE49-F238E27FC236}">
                  <a16:creationId xmlns:a16="http://schemas.microsoft.com/office/drawing/2014/main" id="{954C8A7C-C1E6-4B56-A179-05AA62F47690}"/>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8" name="Interdiction 37">
              <a:extLst>
                <a:ext uri="{FF2B5EF4-FFF2-40B4-BE49-F238E27FC236}">
                  <a16:creationId xmlns:a16="http://schemas.microsoft.com/office/drawing/2014/main" id="{ABBC0716-7AD5-4390-ACF3-9BE865B380E2}"/>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9" name="ZoneTexte 38">
              <a:extLst>
                <a:ext uri="{FF2B5EF4-FFF2-40B4-BE49-F238E27FC236}">
                  <a16:creationId xmlns:a16="http://schemas.microsoft.com/office/drawing/2014/main" id="{0715CDF2-4FAA-42C5-B944-91E589D6BADE}"/>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3413580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41</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1141530252"/>
              </p:ext>
            </p:extLst>
          </p:nvPr>
        </p:nvGraphicFramePr>
        <p:xfrm>
          <a:off x="246414" y="1291458"/>
          <a:ext cx="11398190" cy="494792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28.</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Voie ferrée (suite)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Il est obligatoire de circuler à plus de 3 mètres de tout matériel roulant en mouvement.</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Pour tous travaux à l’intérieur de 5 mètres d’une voie ferrée, une libération de travail et une protection devront avoir été obligatoirement obtenus auprès du Roberval-Saguenay. </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bl>
          </a:graphicData>
        </a:graphic>
      </p:graphicFrame>
      <p:sp>
        <p:nvSpPr>
          <p:cNvPr id="22" name="Cercle : creux 21">
            <a:extLst>
              <a:ext uri="{FF2B5EF4-FFF2-40B4-BE49-F238E27FC236}">
                <a16:creationId xmlns:a16="http://schemas.microsoft.com/office/drawing/2014/main" id="{33526F44-C5E8-4EA5-8AED-0EA55BB27D8A}"/>
              </a:ext>
            </a:extLst>
          </p:cNvPr>
          <p:cNvSpPr>
            <a:spLocks noChangeAspect="1"/>
          </p:cNvSpPr>
          <p:nvPr/>
        </p:nvSpPr>
        <p:spPr>
          <a:xfrm>
            <a:off x="3045915" y="224829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165781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4" name="Rectangle 2">
            <a:extLst>
              <a:ext uri="{FF2B5EF4-FFF2-40B4-BE49-F238E27FC236}">
                <a16:creationId xmlns:a16="http://schemas.microsoft.com/office/drawing/2014/main" id="{CADC15D5-87E9-46E2-A948-4852343D94D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CA"/>
          </a:p>
        </p:txBody>
      </p:sp>
      <p:pic>
        <p:nvPicPr>
          <p:cNvPr id="8" name="Image 7">
            <a:extLst>
              <a:ext uri="{FF2B5EF4-FFF2-40B4-BE49-F238E27FC236}">
                <a16:creationId xmlns:a16="http://schemas.microsoft.com/office/drawing/2014/main" id="{5B5CBA4C-3D20-450F-9BE8-79A30D818734}"/>
              </a:ext>
            </a:extLst>
          </p:cNvPr>
          <p:cNvPicPr>
            <a:picLocks noChangeAspect="1"/>
          </p:cNvPicPr>
          <p:nvPr/>
        </p:nvPicPr>
        <p:blipFill>
          <a:blip r:embed="rId4"/>
          <a:stretch>
            <a:fillRect/>
          </a:stretch>
        </p:blipFill>
        <p:spPr>
          <a:xfrm>
            <a:off x="806495" y="1889037"/>
            <a:ext cx="714286" cy="428571"/>
          </a:xfrm>
          <a:prstGeom prst="rect">
            <a:avLst/>
          </a:prstGeom>
        </p:spPr>
      </p:pic>
      <p:pic>
        <p:nvPicPr>
          <p:cNvPr id="12290" name="Image 1">
            <a:extLst>
              <a:ext uri="{FF2B5EF4-FFF2-40B4-BE49-F238E27FC236}">
                <a16:creationId xmlns:a16="http://schemas.microsoft.com/office/drawing/2014/main" id="{8921A9FB-F3E0-4ACF-8C37-E9F63045F085}"/>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b="5561"/>
          <a:stretch/>
        </p:blipFill>
        <p:spPr bwMode="auto">
          <a:xfrm>
            <a:off x="3537230" y="2756107"/>
            <a:ext cx="6662458" cy="3289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e 27">
            <a:extLst>
              <a:ext uri="{FF2B5EF4-FFF2-40B4-BE49-F238E27FC236}">
                <a16:creationId xmlns:a16="http://schemas.microsoft.com/office/drawing/2014/main" id="{2130155F-A626-4DDC-8609-2969A0274B7E}"/>
              </a:ext>
            </a:extLst>
          </p:cNvPr>
          <p:cNvGrpSpPr/>
          <p:nvPr/>
        </p:nvGrpSpPr>
        <p:grpSpPr>
          <a:xfrm>
            <a:off x="8733310" y="6473983"/>
            <a:ext cx="2393250" cy="288000"/>
            <a:chOff x="7660290" y="6350872"/>
            <a:chExt cx="2393250" cy="288000"/>
          </a:xfrm>
        </p:grpSpPr>
        <p:sp>
          <p:nvSpPr>
            <p:cNvPr id="29" name="Cercle : creux 28">
              <a:extLst>
                <a:ext uri="{FF2B5EF4-FFF2-40B4-BE49-F238E27FC236}">
                  <a16:creationId xmlns:a16="http://schemas.microsoft.com/office/drawing/2014/main" id="{210D4297-C9B6-4868-A310-40987904F528}"/>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0" name="Interdiction 29">
              <a:extLst>
                <a:ext uri="{FF2B5EF4-FFF2-40B4-BE49-F238E27FC236}">
                  <a16:creationId xmlns:a16="http://schemas.microsoft.com/office/drawing/2014/main" id="{8AE1F407-0295-4D7C-946F-BD13B3EDD611}"/>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1" name="ZoneTexte 30">
              <a:extLst>
                <a:ext uri="{FF2B5EF4-FFF2-40B4-BE49-F238E27FC236}">
                  <a16:creationId xmlns:a16="http://schemas.microsoft.com/office/drawing/2014/main" id="{6A6FE123-CB67-4374-8A19-979C7C37F61E}"/>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3764025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42</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3658856239"/>
              </p:ext>
            </p:extLst>
          </p:nvPr>
        </p:nvGraphicFramePr>
        <p:xfrm>
          <a:off x="246414" y="1291458"/>
          <a:ext cx="11398190" cy="5041229"/>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29.</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Travail </a:t>
                      </a:r>
                      <a:br>
                        <a:rPr lang="fr-CA" sz="1600" kern="1200" spc="-25">
                          <a:solidFill>
                            <a:schemeClr val="tx1"/>
                          </a:solidFill>
                          <a:effectLst/>
                          <a:latin typeface="+mn-lt"/>
                          <a:ea typeface="+mn-ea"/>
                          <a:cs typeface="+mn-cs"/>
                        </a:rPr>
                      </a:br>
                      <a:r>
                        <a:rPr lang="fr-CA" sz="1600" kern="1200" spc="-25">
                          <a:solidFill>
                            <a:schemeClr val="tx1"/>
                          </a:solidFill>
                          <a:effectLst/>
                          <a:latin typeface="+mn-lt"/>
                          <a:ea typeface="+mn-ea"/>
                          <a:cs typeface="+mn-cs"/>
                        </a:rPr>
                        <a:t>à chaud</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br>
                        <a:rPr lang="fr-CA" sz="1000">
                          <a:effectLst/>
                          <a:latin typeface="Times New Roman"/>
                        </a:rPr>
                      </a:br>
                      <a:endParaRPr lang="fr-CA" sz="1000" spc="-25">
                        <a:effectLst/>
                        <a:latin typeface="Times New Roman"/>
                        <a:ea typeface="Times New Roman" panose="02020603050405020304" pitchFamily="18"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Un permis de travail à chaud est obligatoire pour tous travaux ou outil/équipement impliquant l’utilisation d’une flamme vive ou produisant des étincelles et/ou des rayonnements de chaleur. À l’exception des travaux exécutés dans les ateliers et garages avec aire destinée aux travaux par point chaud et salle de cuves.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763031">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30.</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rtl="0" eaLnBrk="1" latinLnBrk="0" hangingPunct="1">
                        <a:spcBef>
                          <a:spcPts val="400"/>
                        </a:spcBef>
                        <a:spcAft>
                          <a:spcPts val="0"/>
                        </a:spcAft>
                      </a:pPr>
                      <a:r>
                        <a:rPr lang="fr-CA" sz="1600" kern="1200" spc="-25">
                          <a:solidFill>
                            <a:schemeClr val="tx1"/>
                          </a:solidFill>
                          <a:effectLst/>
                          <a:latin typeface="+mn-lt"/>
                          <a:ea typeface="+mn-ea"/>
                          <a:cs typeface="+mn-cs"/>
                        </a:rPr>
                        <a:t>Couteaux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Seuls les couteaux à lame rétractable automatique (la lame entre automatiquement en position de sécurité dès qu’elle n‘est plus en contact de coupe) et ceux avec lame cachée sont autorisés. Voir document de référence : Sélection des couteaux sécuritaires. </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r h="544398">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Appareils électroniques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Il est interdit d’utiliser tout type d’appareil électronique portatif (ex : téléphone intelligent, tablettes électroniques, etc.) </a:t>
                      </a:r>
                      <a:r>
                        <a:rPr lang="fr-CA" sz="1600" b="1" kern="1200" spc="-25">
                          <a:solidFill>
                            <a:schemeClr val="tx1"/>
                          </a:solidFill>
                          <a:effectLst/>
                          <a:latin typeface="+mn-lt"/>
                          <a:ea typeface="+mn-ea"/>
                          <a:cs typeface="+mn-cs"/>
                        </a:rPr>
                        <a:t>non nécessaire au travail </a:t>
                      </a:r>
                      <a:r>
                        <a:rPr lang="fr-CA" sz="1600" kern="1200" spc="-25">
                          <a:solidFill>
                            <a:schemeClr val="tx1"/>
                          </a:solidFill>
                          <a:effectLst/>
                          <a:latin typeface="+mn-lt"/>
                          <a:ea typeface="+mn-ea"/>
                          <a:cs typeface="+mn-cs"/>
                        </a:rPr>
                        <a:t>dans les zones d’opération.</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341960"/>
                  </a:ext>
                </a:extLst>
              </a:tr>
              <a:tr h="763031">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300"/>
                        </a:spcBef>
                        <a:spcAft>
                          <a:spcPts val="0"/>
                        </a:spcAft>
                      </a:pPr>
                      <a:r>
                        <a:rPr lang="fr-CA" sz="1600" kern="1200" spc="-25">
                          <a:solidFill>
                            <a:schemeClr val="tx1"/>
                          </a:solidFill>
                          <a:effectLst/>
                          <a:latin typeface="+mn-lt"/>
                          <a:ea typeface="+mn-ea"/>
                          <a:cs typeface="+mn-cs"/>
                        </a:rPr>
                        <a:t>Il est interdit d’utiliser son cellulaire (parler, texter ou lire) lorsque l’on marche dans les situations suivantes :</a:t>
                      </a:r>
                    </a:p>
                    <a:p>
                      <a:pPr marL="285750" lvl="0" indent="-285750" algn="l" defTabSz="914400" rtl="0" eaLnBrk="1" latinLnBrk="0" hangingPunct="1">
                        <a:spcBef>
                          <a:spcPts val="300"/>
                        </a:spcBef>
                        <a:spcAft>
                          <a:spcPts val="0"/>
                        </a:spcAft>
                        <a:buFont typeface="Arial" panose="020B0604020202020204" pitchFamily="34" charset="0"/>
                        <a:buChar char="•"/>
                        <a:tabLst>
                          <a:tab pos="312420" algn="l"/>
                        </a:tabLst>
                      </a:pPr>
                      <a:r>
                        <a:rPr lang="fr-CA" sz="1600" kern="1200" spc="-25">
                          <a:solidFill>
                            <a:schemeClr val="tx1"/>
                          </a:solidFill>
                          <a:effectLst/>
                          <a:latin typeface="+mn-lt"/>
                          <a:ea typeface="+mn-ea"/>
                          <a:cs typeface="+mn-cs"/>
                        </a:rPr>
                        <a:t>dans les zones d’opération incluant les passages piétonniers.</a:t>
                      </a:r>
                    </a:p>
                    <a:p>
                      <a:pPr marL="285750" lvl="0" indent="-285750" algn="l" defTabSz="914400" rtl="0" eaLnBrk="1" latinLnBrk="0" hangingPunct="1">
                        <a:spcBef>
                          <a:spcPts val="300"/>
                        </a:spcBef>
                        <a:spcAft>
                          <a:spcPts val="0"/>
                        </a:spcAft>
                        <a:buFont typeface="Arial" panose="020B0604020202020204" pitchFamily="34" charset="0"/>
                        <a:buChar char="•"/>
                        <a:tabLst>
                          <a:tab pos="312420" algn="l"/>
                        </a:tabLst>
                      </a:pPr>
                      <a:r>
                        <a:rPr lang="fr-CA" sz="1600" kern="1200" spc="-25">
                          <a:solidFill>
                            <a:schemeClr val="tx1"/>
                          </a:solidFill>
                          <a:effectLst/>
                          <a:latin typeface="+mn-lt"/>
                          <a:ea typeface="+mn-ea"/>
                          <a:cs typeface="+mn-cs"/>
                        </a:rPr>
                        <a:t>dans les escaliers.</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Note : La fonction Bluetooth est autorisée mais doit être utilisée de façon sécuritaire.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6121900"/>
                  </a:ext>
                </a:extLst>
              </a:tr>
              <a:tr h="763031">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000" spc="-25">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dirty="0">
                          <a:solidFill>
                            <a:schemeClr val="tx1"/>
                          </a:solidFill>
                          <a:effectLst/>
                          <a:latin typeface="+mn-lt"/>
                          <a:ea typeface="+mn-ea"/>
                          <a:cs typeface="+mn-cs"/>
                        </a:rPr>
                        <a:t>Il est interdit d’utiliser son cellulaire (parler, texter ou lire) incluant la fonction Bluetooth lorsque l’on conduit un véhicule à l’intérieur des bâtiments.</a:t>
                      </a:r>
                    </a:p>
                    <a:p>
                      <a:pPr marL="0" indent="0" algn="l" defTabSz="914400" rtl="0" eaLnBrk="1" latinLnBrk="0" hangingPunct="1">
                        <a:spcBef>
                          <a:spcPts val="400"/>
                        </a:spcBef>
                        <a:spcAft>
                          <a:spcPts val="400"/>
                        </a:spcAft>
                      </a:pPr>
                      <a:r>
                        <a:rPr lang="fr-CA" sz="1600" kern="1200" spc="-25" dirty="0">
                          <a:solidFill>
                            <a:schemeClr val="tx1"/>
                          </a:solidFill>
                          <a:effectLst/>
                          <a:latin typeface="+mn-lt"/>
                          <a:ea typeface="+mn-ea"/>
                          <a:cs typeface="+mn-cs"/>
                        </a:rPr>
                        <a:t>Une analyse de risque doit supporter l’autorisation de la fonction Bluetooth pour son utilisation à l’intérieur de certains bâtiments et véhicules d’opération.</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0887325"/>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3416853"/>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79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652551"/>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3314" name="Picture 2">
            <a:extLst>
              <a:ext uri="{FF2B5EF4-FFF2-40B4-BE49-F238E27FC236}">
                <a16:creationId xmlns:a16="http://schemas.microsoft.com/office/drawing/2014/main" id="{F718152D-BA63-4EA6-82A1-5E452E7E09B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16451" y="1754939"/>
            <a:ext cx="535847" cy="7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Image 1">
            <a:extLst>
              <a:ext uri="{FF2B5EF4-FFF2-40B4-BE49-F238E27FC236}">
                <a16:creationId xmlns:a16="http://schemas.microsoft.com/office/drawing/2014/main" id="{00BF5208-BDD4-47C0-91A8-AF143577664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735428" y="2679036"/>
            <a:ext cx="974915" cy="60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Interdiction 20">
            <a:extLst>
              <a:ext uri="{FF2B5EF4-FFF2-40B4-BE49-F238E27FC236}">
                <a16:creationId xmlns:a16="http://schemas.microsoft.com/office/drawing/2014/main" id="{6ACB15EA-E912-4B62-B818-A9B46B0A5ECC}"/>
              </a:ext>
            </a:extLst>
          </p:cNvPr>
          <p:cNvSpPr>
            <a:spLocks noChangeAspect="1"/>
          </p:cNvSpPr>
          <p:nvPr/>
        </p:nvSpPr>
        <p:spPr>
          <a:xfrm>
            <a:off x="3045915" y="3955614"/>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3" name="Interdiction 22">
            <a:extLst>
              <a:ext uri="{FF2B5EF4-FFF2-40B4-BE49-F238E27FC236}">
                <a16:creationId xmlns:a16="http://schemas.microsoft.com/office/drawing/2014/main" id="{6F053602-A0BE-4CF0-859A-0E8154BEED83}"/>
              </a:ext>
            </a:extLst>
          </p:cNvPr>
          <p:cNvSpPr>
            <a:spLocks noChangeAspect="1"/>
          </p:cNvSpPr>
          <p:nvPr/>
        </p:nvSpPr>
        <p:spPr>
          <a:xfrm>
            <a:off x="3045915" y="5325449"/>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3316" name="Picture 4" descr="RÃ©sultats de recherche d'images pour Â«Â telephone intelligentÂ Â»">
            <a:extLst>
              <a:ext uri="{FF2B5EF4-FFF2-40B4-BE49-F238E27FC236}">
                <a16:creationId xmlns:a16="http://schemas.microsoft.com/office/drawing/2014/main" id="{DDBB525B-DDE6-49A4-A873-397CEB89DE4C}"/>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55663" y="3763646"/>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a:extLst>
              <a:ext uri="{FF2B5EF4-FFF2-40B4-BE49-F238E27FC236}">
                <a16:creationId xmlns:a16="http://schemas.microsoft.com/office/drawing/2014/main" id="{20A35F45-4F4A-4A0D-BD29-8983FC622EF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496917" y="3762500"/>
            <a:ext cx="974915" cy="643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Groupe 31">
            <a:extLst>
              <a:ext uri="{FF2B5EF4-FFF2-40B4-BE49-F238E27FC236}">
                <a16:creationId xmlns:a16="http://schemas.microsoft.com/office/drawing/2014/main" id="{BDDEDB25-E164-4A12-9093-D9D538C71C9E}"/>
              </a:ext>
            </a:extLst>
          </p:cNvPr>
          <p:cNvGrpSpPr/>
          <p:nvPr/>
        </p:nvGrpSpPr>
        <p:grpSpPr>
          <a:xfrm>
            <a:off x="8733310" y="6473983"/>
            <a:ext cx="2393250" cy="288000"/>
            <a:chOff x="7660290" y="6350872"/>
            <a:chExt cx="2393250" cy="288000"/>
          </a:xfrm>
        </p:grpSpPr>
        <p:sp>
          <p:nvSpPr>
            <p:cNvPr id="33" name="Cercle : creux 32">
              <a:extLst>
                <a:ext uri="{FF2B5EF4-FFF2-40B4-BE49-F238E27FC236}">
                  <a16:creationId xmlns:a16="http://schemas.microsoft.com/office/drawing/2014/main" id="{CB87B26B-5C6B-45E4-BB20-0576177AD401}"/>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4" name="Interdiction 33">
              <a:extLst>
                <a:ext uri="{FF2B5EF4-FFF2-40B4-BE49-F238E27FC236}">
                  <a16:creationId xmlns:a16="http://schemas.microsoft.com/office/drawing/2014/main" id="{5922A893-A36E-49B1-B5F8-52B23AFE1F1A}"/>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5" name="ZoneTexte 34">
              <a:extLst>
                <a:ext uri="{FF2B5EF4-FFF2-40B4-BE49-F238E27FC236}">
                  <a16:creationId xmlns:a16="http://schemas.microsoft.com/office/drawing/2014/main" id="{AB7AE9B6-C811-498E-BE2C-3CB7E320DC1D}"/>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2383316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43</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1746304533"/>
              </p:ext>
            </p:extLst>
          </p:nvPr>
        </p:nvGraphicFramePr>
        <p:xfrm>
          <a:off x="246414" y="1291458"/>
          <a:ext cx="11398190" cy="2012823"/>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Lignes </a:t>
                      </a:r>
                      <a:br>
                        <a:rPr lang="fr-CA" sz="1600" kern="1200" spc="-25">
                          <a:solidFill>
                            <a:schemeClr val="tx1"/>
                          </a:solidFill>
                          <a:effectLst/>
                          <a:latin typeface="+mn-lt"/>
                          <a:ea typeface="+mn-ea"/>
                          <a:cs typeface="+mn-cs"/>
                        </a:rPr>
                      </a:br>
                      <a:r>
                        <a:rPr lang="fr-CA" sz="1600" kern="1200" spc="-25">
                          <a:solidFill>
                            <a:schemeClr val="tx1"/>
                          </a:solidFill>
                          <a:effectLst/>
                          <a:latin typeface="+mn-lt"/>
                          <a:ea typeface="+mn-ea"/>
                          <a:cs typeface="+mn-cs"/>
                        </a:rPr>
                        <a:t>électriques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Pour tous travaux à proximité des lignes électriques ≥750 volts, une communication / entente écrite doit être réalisée en tout temps avec une ressource d’Énergie électrique ou du département Distribution Jonquière du Complexe Jonquière.</a:t>
                      </a:r>
                    </a:p>
                    <a:p>
                      <a:pPr marL="0" lvl="0" indent="0" algn="l">
                        <a:spcBef>
                          <a:spcPts val="400"/>
                        </a:spcBef>
                        <a:spcAft>
                          <a:spcPts val="0"/>
                        </a:spcAft>
                        <a:buNone/>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51383">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Excavation</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Pour tous travaux d’excavation, un permis est obligatoire.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2932462"/>
                  </a:ext>
                </a:extLst>
              </a:tr>
            </a:tbl>
          </a:graphicData>
        </a:graphic>
      </p:graphicFrame>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79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72612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4338" name="irc_mi" descr="Image associée">
            <a:extLst>
              <a:ext uri="{FF2B5EF4-FFF2-40B4-BE49-F238E27FC236}">
                <a16:creationId xmlns:a16="http://schemas.microsoft.com/office/drawing/2014/main" id="{0039A40D-9899-44ED-B148-20D235D625C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85789" y="1718388"/>
            <a:ext cx="6159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irc_mi" descr="Résultats de recherche d'images pour « excavation pelle dessin »">
            <a:extLst>
              <a:ext uri="{FF2B5EF4-FFF2-40B4-BE49-F238E27FC236}">
                <a16:creationId xmlns:a16="http://schemas.microsoft.com/office/drawing/2014/main" id="{561CEAE3-8F63-484B-8015-31305CA58D4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841553" y="2726294"/>
            <a:ext cx="885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Groupe 29">
            <a:extLst>
              <a:ext uri="{FF2B5EF4-FFF2-40B4-BE49-F238E27FC236}">
                <a16:creationId xmlns:a16="http://schemas.microsoft.com/office/drawing/2014/main" id="{3A7A2C24-B49B-42C0-A837-E7DB0EEDD85D}"/>
              </a:ext>
            </a:extLst>
          </p:cNvPr>
          <p:cNvGrpSpPr/>
          <p:nvPr/>
        </p:nvGrpSpPr>
        <p:grpSpPr>
          <a:xfrm>
            <a:off x="8733310" y="6473983"/>
            <a:ext cx="2393250" cy="288000"/>
            <a:chOff x="7660290" y="6350872"/>
            <a:chExt cx="2393250" cy="288000"/>
          </a:xfrm>
        </p:grpSpPr>
        <p:sp>
          <p:nvSpPr>
            <p:cNvPr id="31" name="Cercle : creux 30">
              <a:extLst>
                <a:ext uri="{FF2B5EF4-FFF2-40B4-BE49-F238E27FC236}">
                  <a16:creationId xmlns:a16="http://schemas.microsoft.com/office/drawing/2014/main" id="{6D19516D-75A7-4DC3-A11A-F95E14600152}"/>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2" name="Interdiction 31">
              <a:extLst>
                <a:ext uri="{FF2B5EF4-FFF2-40B4-BE49-F238E27FC236}">
                  <a16:creationId xmlns:a16="http://schemas.microsoft.com/office/drawing/2014/main" id="{0E63A80F-24F5-4C31-814E-DC6C2949777A}"/>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3" name="ZoneTexte 32">
              <a:extLst>
                <a:ext uri="{FF2B5EF4-FFF2-40B4-BE49-F238E27FC236}">
                  <a16:creationId xmlns:a16="http://schemas.microsoft.com/office/drawing/2014/main" id="{5EC422E2-F6DB-4821-8B82-A40ACD8B8949}"/>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2498347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44</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908848047"/>
              </p:ext>
            </p:extLst>
          </p:nvPr>
        </p:nvGraphicFramePr>
        <p:xfrm>
          <a:off x="246414" y="1291458"/>
          <a:ext cx="11398190" cy="448056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Délimitation de zone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600" kern="1200" dirty="0">
                          <a:solidFill>
                            <a:schemeClr val="tx1"/>
                          </a:solidFill>
                          <a:effectLst/>
                          <a:latin typeface="+mn-lt"/>
                          <a:ea typeface="+mn-ea"/>
                          <a:cs typeface="+mn-cs"/>
                        </a:rPr>
                        <a:t>Il est interdit de déplacer une délimitation de zone, de franchir ou de circuler dans une zone délimitée sans avoir eu au préalable l’autorisation des personnes œuvrant dans cette zone. </a:t>
                      </a:r>
                    </a:p>
                    <a:p>
                      <a:r>
                        <a:rPr lang="fr-CA" sz="1600" kern="1200" dirty="0">
                          <a:solidFill>
                            <a:schemeClr val="tx1"/>
                          </a:solidFill>
                          <a:effectLst/>
                          <a:latin typeface="+mn-lt"/>
                          <a:ea typeface="+mn-ea"/>
                          <a:cs typeface="+mn-cs"/>
                        </a:rPr>
                        <a:t>  </a:t>
                      </a:r>
                    </a:p>
                    <a:p>
                      <a:r>
                        <a:rPr lang="fr-CA" sz="1600" kern="1200" dirty="0">
                          <a:solidFill>
                            <a:schemeClr val="tx1"/>
                          </a:solidFill>
                          <a:effectLst/>
                          <a:latin typeface="+mn-lt"/>
                          <a:ea typeface="+mn-ea"/>
                          <a:cs typeface="+mn-cs"/>
                        </a:rPr>
                        <a:t>Il est interdit d’utiliser la même délimitation de zone d’une autre équipe sans avoir eu au préalable l’autorisation du propriétaire de cette zone.</a:t>
                      </a:r>
                    </a:p>
                    <a:p>
                      <a:r>
                        <a:rPr lang="fr-CA" sz="1600" kern="1200" dirty="0">
                          <a:solidFill>
                            <a:schemeClr val="tx1"/>
                          </a:solidFill>
                          <a:effectLst/>
                          <a:latin typeface="+mn-lt"/>
                          <a:ea typeface="+mn-ea"/>
                          <a:cs typeface="+mn-cs"/>
                        </a:rPr>
                        <a:t> </a:t>
                      </a:r>
                    </a:p>
                    <a:p>
                      <a:r>
                        <a:rPr lang="fr-CA" sz="1600" kern="1200" dirty="0">
                          <a:solidFill>
                            <a:schemeClr val="tx1"/>
                          </a:solidFill>
                          <a:effectLst/>
                          <a:latin typeface="+mn-lt"/>
                          <a:ea typeface="+mn-ea"/>
                          <a:cs typeface="+mn-cs"/>
                        </a:rPr>
                        <a:t>La délimitation de la zone doit couvrir 360°. Tous les accès au lieu de travail doivent être contrôlés. La délimitation de zone doit être composée d’un ruban, des tréteaux, des jerseys, etc.</a:t>
                      </a:r>
                    </a:p>
                    <a:p>
                      <a:pPr marL="606425" indent="-606425"/>
                      <a:r>
                        <a:rPr lang="fr-CA" sz="1600" kern="1200" dirty="0">
                          <a:solidFill>
                            <a:schemeClr val="tx1"/>
                          </a:solidFill>
                          <a:effectLst/>
                          <a:latin typeface="+mn-lt"/>
                          <a:ea typeface="+mn-ea"/>
                          <a:cs typeface="+mn-cs"/>
                        </a:rPr>
                        <a:t>Note : un cône sans ruban indique un danger, mais n’est pas considéré comme une délimitation. </a:t>
                      </a:r>
                    </a:p>
                    <a:p>
                      <a:r>
                        <a:rPr lang="fr-CA" sz="1600" kern="1200" dirty="0">
                          <a:solidFill>
                            <a:schemeClr val="tx1"/>
                          </a:solidFill>
                          <a:effectLst/>
                          <a:latin typeface="+mn-lt"/>
                          <a:ea typeface="+mn-ea"/>
                          <a:cs typeface="+mn-cs"/>
                        </a:rPr>
                        <a:t> </a:t>
                      </a:r>
                    </a:p>
                    <a:p>
                      <a:r>
                        <a:rPr lang="fr-CA" sz="1600" kern="1200" dirty="0">
                          <a:solidFill>
                            <a:schemeClr val="tx1"/>
                          </a:solidFill>
                          <a:effectLst/>
                          <a:latin typeface="+mn-lt"/>
                          <a:ea typeface="+mn-ea"/>
                          <a:cs typeface="+mn-cs"/>
                        </a:rPr>
                        <a:t>Une étiquette d’identification (danger, propriétaire de la zone, no. de téléphone) doit être placée visiblement par le propriétaire de la zone lorsque tous les travailleurs quittent la zone ou lorsqu’il n’est pas possible pour le (les) travailleur de contrôler tous les accès de cette zone.</a:t>
                      </a: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167237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338773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488640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1" name="Interdiction 20">
            <a:extLst>
              <a:ext uri="{FF2B5EF4-FFF2-40B4-BE49-F238E27FC236}">
                <a16:creationId xmlns:a16="http://schemas.microsoft.com/office/drawing/2014/main" id="{6ACB15EA-E912-4B62-B818-A9B46B0A5ECC}"/>
              </a:ext>
            </a:extLst>
          </p:cNvPr>
          <p:cNvSpPr>
            <a:spLocks noChangeAspect="1"/>
          </p:cNvSpPr>
          <p:nvPr/>
        </p:nvSpPr>
        <p:spPr>
          <a:xfrm>
            <a:off x="3045915" y="2638588"/>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5362" name="Image 1">
            <a:extLst>
              <a:ext uri="{FF2B5EF4-FFF2-40B4-BE49-F238E27FC236}">
                <a16:creationId xmlns:a16="http://schemas.microsoft.com/office/drawing/2014/main" id="{4BAEEF17-C50C-4E43-A083-5DED7D6E411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9293" y="1925843"/>
            <a:ext cx="826871" cy="728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e 27">
            <a:extLst>
              <a:ext uri="{FF2B5EF4-FFF2-40B4-BE49-F238E27FC236}">
                <a16:creationId xmlns:a16="http://schemas.microsoft.com/office/drawing/2014/main" id="{FE3B5E7F-3A8D-4CF3-B4A3-BD5C471CF8A7}"/>
              </a:ext>
            </a:extLst>
          </p:cNvPr>
          <p:cNvGrpSpPr/>
          <p:nvPr/>
        </p:nvGrpSpPr>
        <p:grpSpPr>
          <a:xfrm>
            <a:off x="8733310" y="6473983"/>
            <a:ext cx="2393250" cy="288000"/>
            <a:chOff x="7660290" y="6350872"/>
            <a:chExt cx="2393250" cy="288000"/>
          </a:xfrm>
        </p:grpSpPr>
        <p:sp>
          <p:nvSpPr>
            <p:cNvPr id="29" name="Cercle : creux 28">
              <a:extLst>
                <a:ext uri="{FF2B5EF4-FFF2-40B4-BE49-F238E27FC236}">
                  <a16:creationId xmlns:a16="http://schemas.microsoft.com/office/drawing/2014/main" id="{694E32E7-C943-4758-8FC0-0B2131861E1F}"/>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0" name="Interdiction 29">
              <a:extLst>
                <a:ext uri="{FF2B5EF4-FFF2-40B4-BE49-F238E27FC236}">
                  <a16:creationId xmlns:a16="http://schemas.microsoft.com/office/drawing/2014/main" id="{5571C11C-B02E-4C65-B1F4-E74DD4C3FE9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1" name="ZoneTexte 30">
              <a:extLst>
                <a:ext uri="{FF2B5EF4-FFF2-40B4-BE49-F238E27FC236}">
                  <a16:creationId xmlns:a16="http://schemas.microsoft.com/office/drawing/2014/main" id="{9363310C-5D62-4899-ADE6-FFF84BF04E3A}"/>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40776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45</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3335346885"/>
              </p:ext>
            </p:extLst>
          </p:nvPr>
        </p:nvGraphicFramePr>
        <p:xfrm>
          <a:off x="246414" y="1291458"/>
          <a:ext cx="11398190" cy="477738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35.</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Coupure </a:t>
                      </a:r>
                      <a:br>
                        <a:rPr lang="fr-CA" sz="1600" kern="1200" spc="-25">
                          <a:solidFill>
                            <a:schemeClr val="tx1"/>
                          </a:solidFill>
                          <a:effectLst/>
                          <a:latin typeface="+mn-lt"/>
                          <a:ea typeface="+mn-ea"/>
                          <a:cs typeface="+mn-cs"/>
                        </a:rPr>
                      </a:br>
                      <a:r>
                        <a:rPr lang="fr-CA" sz="1600" kern="1200" spc="-25">
                          <a:solidFill>
                            <a:schemeClr val="tx1"/>
                          </a:solidFill>
                          <a:effectLst/>
                          <a:latin typeface="+mn-lt"/>
                          <a:ea typeface="+mn-ea"/>
                          <a:cs typeface="+mn-cs"/>
                        </a:rPr>
                        <a:t>de cadenas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Seul le directeur ou son représentant désigné peut donner l’autorisation de couper un cadenas personnel.</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1382595">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36.</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Équipements et vêtements de protection individuelle</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600" dirty="0">
                          <a:effectLst/>
                        </a:rPr>
                        <a:t>Porter adéquatement les équipements et vêtements de protection personnels exigés dans chacune des usines, munis de bandes réfléchissantes.</a:t>
                      </a:r>
                      <a:endParaRPr lang="fr-CA" sz="1600" dirty="0"/>
                    </a:p>
                    <a:p>
                      <a:r>
                        <a:rPr lang="fr-CA" sz="1600" dirty="0"/>
                        <a:t> </a:t>
                      </a:r>
                    </a:p>
                    <a:p>
                      <a:r>
                        <a:rPr lang="fr-CA" sz="1600" dirty="0">
                          <a:effectLst/>
                        </a:rPr>
                        <a:t>Dans les zones d’opération, les cheveux longs sont attachés et contenus à l’intérieur du chapeau de sécurité.</a:t>
                      </a:r>
                      <a:endParaRPr lang="fr-CA" sz="1600" dirty="0"/>
                    </a:p>
                    <a:p>
                      <a:r>
                        <a:rPr lang="fr-CA" sz="1600" dirty="0"/>
                        <a:t> </a:t>
                      </a:r>
                    </a:p>
                    <a:p>
                      <a:r>
                        <a:rPr lang="fr-CA" sz="1600" dirty="0"/>
                        <a:t>Avoir obtenu l’approbation du CSS avant d’introduire ou de modifier un EPP</a:t>
                      </a:r>
                    </a:p>
                    <a:p>
                      <a:endParaRPr lang="fr-CA" sz="1600" dirty="0"/>
                    </a:p>
                    <a:p>
                      <a:r>
                        <a:rPr lang="fr-CA" sz="1600" dirty="0">
                          <a:effectLst/>
                        </a:rPr>
                        <a:t>Voir les règlements spécifiques d’usine pour le détail.</a:t>
                      </a:r>
                      <a:endParaRPr lang="fr-CA" sz="1600" dirty="0"/>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3570259"/>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Sécurité électrique</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Arc électrique</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Porter les vêtements de protection contre les arcs électriques en fonction du niveau de risque identifié (réf. : tableau des EPP obligatoires en fonction des catégories de risques).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4138101"/>
                  </a:ext>
                </a:extLst>
              </a:tr>
              <a:tr h="621940">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Les salles électriques doivent être verrouillées en tout temps et seules les personnes autorisées peuvent y accéder.</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6028839"/>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5498428"/>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982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44882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6386" name="irc_mi" descr="Résultats de recherche d'images pour « cadenas dessin »">
            <a:extLst>
              <a:ext uri="{FF2B5EF4-FFF2-40B4-BE49-F238E27FC236}">
                <a16:creationId xmlns:a16="http://schemas.microsoft.com/office/drawing/2014/main" id="{2ED33445-E187-46B2-8247-A03F013ED03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13580" y="1689976"/>
            <a:ext cx="721824" cy="634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a:extLst>
              <a:ext uri="{FF2B5EF4-FFF2-40B4-BE49-F238E27FC236}">
                <a16:creationId xmlns:a16="http://schemas.microsoft.com/office/drawing/2014/main" id="{E8D68E74-A98D-45B2-A5FE-027C0BD4571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5766" y="3274065"/>
            <a:ext cx="54768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a:extLst>
              <a:ext uri="{FF2B5EF4-FFF2-40B4-BE49-F238E27FC236}">
                <a16:creationId xmlns:a16="http://schemas.microsoft.com/office/drawing/2014/main" id="{925F5EA3-B7B7-4E5F-BEEC-D65D6593B5B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89088" y="3154626"/>
            <a:ext cx="1219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a:extLst>
              <a:ext uri="{FF2B5EF4-FFF2-40B4-BE49-F238E27FC236}">
                <a16:creationId xmlns:a16="http://schemas.microsoft.com/office/drawing/2014/main" id="{5F472BD6-5591-458F-8F13-31ADC47DAA8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00253" y="4078754"/>
            <a:ext cx="4857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a:extLst>
              <a:ext uri="{FF2B5EF4-FFF2-40B4-BE49-F238E27FC236}">
                <a16:creationId xmlns:a16="http://schemas.microsoft.com/office/drawing/2014/main" id="{613577DA-A9F9-418D-8677-DE6F2D10EA95}"/>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754009" y="4095101"/>
            <a:ext cx="461962" cy="447675"/>
          </a:xfrm>
          <a:prstGeom prst="rect">
            <a:avLst/>
          </a:prstGeom>
          <a:noFill/>
          <a:extLst>
            <a:ext uri="{909E8E84-426E-40DD-AFC4-6F175D3DCCD1}">
              <a14:hiddenFill xmlns:a14="http://schemas.microsoft.com/office/drawing/2010/main">
                <a:solidFill>
                  <a:srgbClr val="FFFFFF"/>
                </a:solidFill>
              </a14:hiddenFill>
            </a:ext>
          </a:extLst>
        </p:spPr>
      </p:pic>
      <p:sp>
        <p:nvSpPr>
          <p:cNvPr id="19" name="Cercle : creux 18">
            <a:extLst>
              <a:ext uri="{FF2B5EF4-FFF2-40B4-BE49-F238E27FC236}">
                <a16:creationId xmlns:a16="http://schemas.microsoft.com/office/drawing/2014/main" id="{80CD24EA-C7E3-4BFF-A9C3-E9680F079EBE}"/>
              </a:ext>
            </a:extLst>
          </p:cNvPr>
          <p:cNvSpPr>
            <a:spLocks noChangeAspect="1"/>
          </p:cNvSpPr>
          <p:nvPr/>
        </p:nvSpPr>
        <p:spPr>
          <a:xfrm>
            <a:off x="3045915" y="3154626"/>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6391" name="Picture 7">
            <a:extLst>
              <a:ext uri="{FF2B5EF4-FFF2-40B4-BE49-F238E27FC236}">
                <a16:creationId xmlns:a16="http://schemas.microsoft.com/office/drawing/2014/main" id="{32B0727A-F85B-4C92-B7C5-9521298B08F1}"/>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42889" y="5209961"/>
            <a:ext cx="803275"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ercle : creux 21">
            <a:extLst>
              <a:ext uri="{FF2B5EF4-FFF2-40B4-BE49-F238E27FC236}">
                <a16:creationId xmlns:a16="http://schemas.microsoft.com/office/drawing/2014/main" id="{259052D8-155B-4720-B1A0-3DFEB86FD715}"/>
              </a:ext>
            </a:extLst>
          </p:cNvPr>
          <p:cNvSpPr>
            <a:spLocks noChangeAspect="1"/>
          </p:cNvSpPr>
          <p:nvPr/>
        </p:nvSpPr>
        <p:spPr>
          <a:xfrm>
            <a:off x="3045915" y="465149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2" name="Groupe 31">
            <a:extLst>
              <a:ext uri="{FF2B5EF4-FFF2-40B4-BE49-F238E27FC236}">
                <a16:creationId xmlns:a16="http://schemas.microsoft.com/office/drawing/2014/main" id="{2F0394E8-756A-455D-A3C7-0233943B6DBF}"/>
              </a:ext>
            </a:extLst>
          </p:cNvPr>
          <p:cNvGrpSpPr/>
          <p:nvPr/>
        </p:nvGrpSpPr>
        <p:grpSpPr>
          <a:xfrm>
            <a:off x="8733310" y="6473983"/>
            <a:ext cx="2393250" cy="288000"/>
            <a:chOff x="7660290" y="6350872"/>
            <a:chExt cx="2393250" cy="288000"/>
          </a:xfrm>
        </p:grpSpPr>
        <p:sp>
          <p:nvSpPr>
            <p:cNvPr id="33" name="Cercle : creux 32">
              <a:extLst>
                <a:ext uri="{FF2B5EF4-FFF2-40B4-BE49-F238E27FC236}">
                  <a16:creationId xmlns:a16="http://schemas.microsoft.com/office/drawing/2014/main" id="{8880911B-3C19-4BDD-A057-7AB4454AB085}"/>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4" name="Interdiction 33">
              <a:extLst>
                <a:ext uri="{FF2B5EF4-FFF2-40B4-BE49-F238E27FC236}">
                  <a16:creationId xmlns:a16="http://schemas.microsoft.com/office/drawing/2014/main" id="{41B23D2F-9F9A-4451-9F9E-DF2856325C63}"/>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5" name="ZoneTexte 34">
              <a:extLst>
                <a:ext uri="{FF2B5EF4-FFF2-40B4-BE49-F238E27FC236}">
                  <a16:creationId xmlns:a16="http://schemas.microsoft.com/office/drawing/2014/main" id="{B0528B19-B6D2-454A-8280-7B9894ED2F46}"/>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2" name="Cercle : creux 1">
            <a:extLst>
              <a:ext uri="{FF2B5EF4-FFF2-40B4-BE49-F238E27FC236}">
                <a16:creationId xmlns:a16="http://schemas.microsoft.com/office/drawing/2014/main" id="{6581A111-2BCE-9F68-1851-C0F785D548C0}"/>
              </a:ext>
            </a:extLst>
          </p:cNvPr>
          <p:cNvSpPr>
            <a:spLocks noChangeAspect="1"/>
          </p:cNvSpPr>
          <p:nvPr/>
        </p:nvSpPr>
        <p:spPr>
          <a:xfrm>
            <a:off x="3032269" y="3838944"/>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418626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46</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1668952455"/>
              </p:ext>
            </p:extLst>
          </p:nvPr>
        </p:nvGraphicFramePr>
        <p:xfrm>
          <a:off x="246414" y="1291458"/>
          <a:ext cx="11398190" cy="4979857"/>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38.</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b="0" kern="1200" spc="-25">
                          <a:solidFill>
                            <a:schemeClr val="tx1"/>
                          </a:solidFill>
                          <a:effectLst/>
                          <a:latin typeface="+mn-lt"/>
                          <a:ea typeface="+mn-ea"/>
                          <a:cs typeface="+mn-cs"/>
                        </a:rPr>
                        <a:t>Visière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Lors de travaux pouvant occasionner des projections, une visière longue avec bavette doit être portée (ex. : meuleuse, rectifieuse, prise d’échantillon, utilisation d’air comprimé, scie à chaine, scie à béton, lavage à pression, etc.). </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08877">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39.</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b="0" kern="1200" spc="-25">
                          <a:solidFill>
                            <a:schemeClr val="tx1"/>
                          </a:solidFill>
                          <a:effectLst/>
                          <a:latin typeface="+mn-lt"/>
                          <a:ea typeface="+mn-ea"/>
                          <a:cs typeface="+mn-cs"/>
                        </a:rPr>
                        <a:t>Gants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 port des gants est obligatoire pour tous travaux ainsi que lors de la circulation dans les zones d’opération incluant les passages piétonniers.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3570259"/>
                  </a:ext>
                </a:extLst>
              </a:tr>
              <a:tr h="621940">
                <a:tc>
                  <a:txBody>
                    <a:bodyPr/>
                    <a:lstStyle/>
                    <a:p>
                      <a:pPr marL="0" lvl="0" indent="0" algn="l" defTabSz="914400" rtl="0" eaLnBrk="1" latinLnBrk="0" hangingPunct="1">
                        <a:spcBef>
                          <a:spcPts val="600"/>
                        </a:spcBef>
                        <a:spcAft>
                          <a:spcPts val="0"/>
                        </a:spcAft>
                        <a:buFont typeface="+mj-lt"/>
                        <a:buNone/>
                        <a:tabLst/>
                      </a:pPr>
                      <a:endParaRPr lang="fr-CA" sz="1600" b="1"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b="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 port des gants est interdit pour tous travaux sur les tours et perceuses à colonne en rotation.</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4138101"/>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40.</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b="0" kern="1200" spc="-25">
                          <a:solidFill>
                            <a:schemeClr val="tx1"/>
                          </a:solidFill>
                          <a:effectLst/>
                          <a:latin typeface="+mn-lt"/>
                          <a:ea typeface="+mn-ea"/>
                          <a:cs typeface="+mn-cs"/>
                        </a:rPr>
                        <a:t>Protection des voies auditives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600" dirty="0">
                          <a:effectLst/>
                        </a:rPr>
                        <a:t>Une protection auditive doit être portée en *tout temps dans les zones identifiées ainsi que lors des tâches bruyantes. (Ex : boulonneuse, martelage, scie, etc.)</a:t>
                      </a:r>
                      <a:endParaRPr lang="fr-CA" sz="1600" dirty="0"/>
                    </a:p>
                    <a:p>
                      <a:r>
                        <a:rPr lang="fr-CA" sz="1600" dirty="0"/>
                        <a:t> </a:t>
                      </a:r>
                    </a:p>
                    <a:p>
                      <a:r>
                        <a:rPr lang="fr-CA" sz="1600" dirty="0">
                          <a:effectLst/>
                        </a:rPr>
                        <a:t>*Ne jamais retirer la protection même pour parler</a:t>
                      </a:r>
                      <a:endParaRPr lang="fr-CA" sz="1600" dirty="0"/>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6028839"/>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b="0" kern="1200" spc="-25">
                          <a:solidFill>
                            <a:schemeClr val="tx1"/>
                          </a:solidFill>
                          <a:effectLst/>
                          <a:latin typeface="+mn-lt"/>
                          <a:ea typeface="+mn-ea"/>
                          <a:cs typeface="+mn-cs"/>
                        </a:rPr>
                        <a:t>Protection des voies respiratoires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CA" sz="1600" dirty="0">
                          <a:effectLst/>
                        </a:rPr>
                        <a:t>Une protection respiratoire doit être portée en *tout temps dans les zones ou tâches identifiées. Une inspection est requise avant utilisation.</a:t>
                      </a:r>
                      <a:endParaRPr lang="fr-CA" sz="1600" dirty="0"/>
                    </a:p>
                    <a:p>
                      <a:r>
                        <a:rPr lang="fr-CA" sz="1600" dirty="0"/>
                        <a:t> </a:t>
                      </a:r>
                    </a:p>
                    <a:p>
                      <a:r>
                        <a:rPr lang="fr-CA" sz="1600" dirty="0">
                          <a:effectLst/>
                        </a:rPr>
                        <a:t>*Ne jamais retirer la protection même pour parler</a:t>
                      </a:r>
                      <a:endParaRPr lang="fr-CA" sz="1600" dirty="0"/>
                    </a:p>
                    <a:p>
                      <a:r>
                        <a:rPr lang="fr-CA" sz="1600" dirty="0"/>
                        <a:t> </a:t>
                      </a:r>
                    </a:p>
                    <a:p>
                      <a:r>
                        <a:rPr lang="fr-CA" sz="1600" dirty="0">
                          <a:effectLst/>
                        </a:rPr>
                        <a:t>Lors du port du demi-masque ou du masque complet, la barbe doit être fraîchement rasée (maximum 24 heures).</a:t>
                      </a: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6712064"/>
                  </a:ext>
                </a:extLst>
              </a:tr>
            </a:tbl>
          </a:graphicData>
        </a:graphic>
      </p:graphicFrame>
      <p:sp>
        <p:nvSpPr>
          <p:cNvPr id="20" name="Interdiction 19">
            <a:extLst>
              <a:ext uri="{FF2B5EF4-FFF2-40B4-BE49-F238E27FC236}">
                <a16:creationId xmlns:a16="http://schemas.microsoft.com/office/drawing/2014/main" id="{FB759E04-52D3-444D-BBD8-74A8861EFC15}"/>
              </a:ext>
            </a:extLst>
          </p:cNvPr>
          <p:cNvSpPr>
            <a:spLocks noChangeAspect="1"/>
          </p:cNvSpPr>
          <p:nvPr/>
        </p:nvSpPr>
        <p:spPr>
          <a:xfrm>
            <a:off x="3045915" y="303586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982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44882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Cercle : creux 18">
            <a:extLst>
              <a:ext uri="{FF2B5EF4-FFF2-40B4-BE49-F238E27FC236}">
                <a16:creationId xmlns:a16="http://schemas.microsoft.com/office/drawing/2014/main" id="{80CD24EA-C7E3-4BFF-A9C3-E9680F079EBE}"/>
              </a:ext>
            </a:extLst>
          </p:cNvPr>
          <p:cNvSpPr>
            <a:spLocks noChangeAspect="1"/>
          </p:cNvSpPr>
          <p:nvPr/>
        </p:nvSpPr>
        <p:spPr>
          <a:xfrm>
            <a:off x="3045915" y="459468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259052D8-155B-4720-B1A0-3DFEB86FD715}"/>
              </a:ext>
            </a:extLst>
          </p:cNvPr>
          <p:cNvSpPr>
            <a:spLocks noChangeAspect="1"/>
          </p:cNvSpPr>
          <p:nvPr/>
        </p:nvSpPr>
        <p:spPr>
          <a:xfrm>
            <a:off x="3045915" y="363870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7410" name="Picture 2">
            <a:extLst>
              <a:ext uri="{FF2B5EF4-FFF2-40B4-BE49-F238E27FC236}">
                <a16:creationId xmlns:a16="http://schemas.microsoft.com/office/drawing/2014/main" id="{96C9904D-7016-4356-BDE2-438709125E1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5287" y="1712887"/>
            <a:ext cx="6381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60D03BEA-D74C-4A53-A8BA-A7DD4225AAF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0387" r="19025"/>
          <a:stretch/>
        </p:blipFill>
        <p:spPr>
          <a:xfrm>
            <a:off x="1595788" y="5056042"/>
            <a:ext cx="958009" cy="1020999"/>
          </a:xfrm>
          <a:prstGeom prst="rect">
            <a:avLst/>
          </a:prstGeom>
        </p:spPr>
      </p:pic>
      <p:grpSp>
        <p:nvGrpSpPr>
          <p:cNvPr id="30" name="Groupe 29">
            <a:extLst>
              <a:ext uri="{FF2B5EF4-FFF2-40B4-BE49-F238E27FC236}">
                <a16:creationId xmlns:a16="http://schemas.microsoft.com/office/drawing/2014/main" id="{2D2048E1-16DA-465B-862F-80DBD07F4ED5}"/>
              </a:ext>
            </a:extLst>
          </p:cNvPr>
          <p:cNvGrpSpPr/>
          <p:nvPr/>
        </p:nvGrpSpPr>
        <p:grpSpPr>
          <a:xfrm>
            <a:off x="8733310" y="6473983"/>
            <a:ext cx="2393250" cy="288000"/>
            <a:chOff x="7660290" y="6350872"/>
            <a:chExt cx="2393250" cy="288000"/>
          </a:xfrm>
        </p:grpSpPr>
        <p:sp>
          <p:nvSpPr>
            <p:cNvPr id="31" name="Cercle : creux 30">
              <a:extLst>
                <a:ext uri="{FF2B5EF4-FFF2-40B4-BE49-F238E27FC236}">
                  <a16:creationId xmlns:a16="http://schemas.microsoft.com/office/drawing/2014/main" id="{83175FDB-6351-4517-BB86-9E49AB214329}"/>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2" name="Interdiction 31">
              <a:extLst>
                <a:ext uri="{FF2B5EF4-FFF2-40B4-BE49-F238E27FC236}">
                  <a16:creationId xmlns:a16="http://schemas.microsoft.com/office/drawing/2014/main" id="{952B7398-3FB8-48AB-AAEF-4C6C201FB1ED}"/>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3" name="ZoneTexte 32">
              <a:extLst>
                <a:ext uri="{FF2B5EF4-FFF2-40B4-BE49-F238E27FC236}">
                  <a16:creationId xmlns:a16="http://schemas.microsoft.com/office/drawing/2014/main" id="{0E33513B-E5A0-4D4D-9F38-8DF1676D6CCC}"/>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3535293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47</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Règles générales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extLst>
              <p:ext uri="{D42A27DB-BD31-4B8C-83A1-F6EECF244321}">
                <p14:modId xmlns:p14="http://schemas.microsoft.com/office/powerpoint/2010/main" val="3671226338"/>
              </p:ext>
            </p:extLst>
          </p:nvPr>
        </p:nvGraphicFramePr>
        <p:xfrm>
          <a:off x="246414" y="1291458"/>
          <a:ext cx="11398190" cy="518160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tx1"/>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Travaux à proximité de l’eau</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dirty="0"/>
                        <a:t>Une autorisation de travail à proximité de l’eau est obligatoire</a:t>
                      </a:r>
                      <a:endParaRPr lang="fr-CA" sz="160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Le port d’un gilet de sauvetage approuvé par Transport Canada ou la mise en place de tout autre moyen de contrôle est obligatoire lors de travaux sur l’eau ou à moins de 2 mètres du bord de l’eau. </a:t>
                      </a:r>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Travail en hauteur</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Un permis de travail en hauteur est obligatoire pour tous les travaux à risques de suspension dans le harnais.</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Note : Non requis pour travaux dans une plateforme élévatrice, une nacelle et un échafaudage conforme (étiquette verte).</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sangles anti-trauma doivent être présentes sur le harnais en tout temps.</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Toute nacelle doit être munie d’un dispositif de protection contre l’action accidentelle des manettes d’opération.</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6028839"/>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Dérogation</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dirty="0">
                          <a:solidFill>
                            <a:schemeClr val="tx1"/>
                          </a:solidFill>
                          <a:effectLst/>
                          <a:latin typeface="+mn-lt"/>
                          <a:ea typeface="+mn-ea"/>
                          <a:cs typeface="+mn-cs"/>
                        </a:rPr>
                        <a:t>Toute dérogation à un de ces règlements doit être autorisée par le chef de service du secteur et supportée par une analyse de risques.</a:t>
                      </a:r>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6712064"/>
                  </a:ext>
                </a:extLst>
              </a:tr>
            </a:tbl>
          </a:graphicData>
        </a:graphic>
      </p:graphicFrame>
      <p:sp>
        <p:nvSpPr>
          <p:cNvPr id="18" name="Cercle : creux 17">
            <a:extLst>
              <a:ext uri="{FF2B5EF4-FFF2-40B4-BE49-F238E27FC236}">
                <a16:creationId xmlns:a16="http://schemas.microsoft.com/office/drawing/2014/main" id="{296CBCD4-47CC-4C65-8C77-DA97AA23AEB1}"/>
              </a:ext>
            </a:extLst>
          </p:cNvPr>
          <p:cNvSpPr>
            <a:spLocks noChangeAspect="1"/>
          </p:cNvSpPr>
          <p:nvPr/>
        </p:nvSpPr>
        <p:spPr>
          <a:xfrm>
            <a:off x="3045915" y="166982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5" name="Cercle : creux 14">
            <a:extLst>
              <a:ext uri="{FF2B5EF4-FFF2-40B4-BE49-F238E27FC236}">
                <a16:creationId xmlns:a16="http://schemas.microsoft.com/office/drawing/2014/main" id="{C9879D1D-7A28-48F2-8953-1E762657B091}"/>
              </a:ext>
            </a:extLst>
          </p:cNvPr>
          <p:cNvSpPr>
            <a:spLocks noChangeAspect="1"/>
          </p:cNvSpPr>
          <p:nvPr/>
        </p:nvSpPr>
        <p:spPr>
          <a:xfrm>
            <a:off x="3045915" y="222748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Cercle : creux 18">
            <a:extLst>
              <a:ext uri="{FF2B5EF4-FFF2-40B4-BE49-F238E27FC236}">
                <a16:creationId xmlns:a16="http://schemas.microsoft.com/office/drawing/2014/main" id="{80CD24EA-C7E3-4BFF-A9C3-E9680F079EBE}"/>
              </a:ext>
            </a:extLst>
          </p:cNvPr>
          <p:cNvSpPr>
            <a:spLocks noChangeAspect="1"/>
          </p:cNvSpPr>
          <p:nvPr/>
        </p:nvSpPr>
        <p:spPr>
          <a:xfrm>
            <a:off x="3045915" y="435133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8434" name="Image 1">
            <a:extLst>
              <a:ext uri="{FF2B5EF4-FFF2-40B4-BE49-F238E27FC236}">
                <a16:creationId xmlns:a16="http://schemas.microsoft.com/office/drawing/2014/main" id="{27F90852-552B-4674-921C-496EC30EC84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51242" y="1843083"/>
            <a:ext cx="49847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a:extLst>
              <a:ext uri="{FF2B5EF4-FFF2-40B4-BE49-F238E27FC236}">
                <a16:creationId xmlns:a16="http://schemas.microsoft.com/office/drawing/2014/main" id="{26F13EA5-9C54-43D0-8084-524A4AF4BE88}"/>
              </a:ext>
            </a:extLst>
          </p:cNvPr>
          <p:cNvPicPr>
            <a:picLocks noChangeAspect="1"/>
          </p:cNvPicPr>
          <p:nvPr/>
        </p:nvPicPr>
        <p:blipFill>
          <a:blip r:embed="rId5"/>
          <a:stretch>
            <a:fillRect/>
          </a:stretch>
        </p:blipFill>
        <p:spPr>
          <a:xfrm>
            <a:off x="1966000" y="4411106"/>
            <a:ext cx="876190" cy="876190"/>
          </a:xfrm>
          <a:prstGeom prst="rect">
            <a:avLst/>
          </a:prstGeom>
        </p:spPr>
      </p:pic>
      <p:pic>
        <p:nvPicPr>
          <p:cNvPr id="7" name="Image 6">
            <a:extLst>
              <a:ext uri="{FF2B5EF4-FFF2-40B4-BE49-F238E27FC236}">
                <a16:creationId xmlns:a16="http://schemas.microsoft.com/office/drawing/2014/main" id="{765092C1-0A4C-451D-BCB0-23262ED4F33D}"/>
              </a:ext>
            </a:extLst>
          </p:cNvPr>
          <p:cNvPicPr>
            <a:picLocks noChangeAspect="1"/>
          </p:cNvPicPr>
          <p:nvPr/>
        </p:nvPicPr>
        <p:blipFill>
          <a:blip r:embed="rId6"/>
          <a:stretch>
            <a:fillRect/>
          </a:stretch>
        </p:blipFill>
        <p:spPr>
          <a:xfrm>
            <a:off x="2071907" y="5588899"/>
            <a:ext cx="657143" cy="657143"/>
          </a:xfrm>
          <a:prstGeom prst="rect">
            <a:avLst/>
          </a:prstGeom>
        </p:spPr>
      </p:pic>
      <p:sp>
        <p:nvSpPr>
          <p:cNvPr id="21" name="Cercle : creux 20">
            <a:extLst>
              <a:ext uri="{FF2B5EF4-FFF2-40B4-BE49-F238E27FC236}">
                <a16:creationId xmlns:a16="http://schemas.microsoft.com/office/drawing/2014/main" id="{6115B061-5334-4148-8558-8E2631016E4A}"/>
              </a:ext>
            </a:extLst>
          </p:cNvPr>
          <p:cNvSpPr>
            <a:spLocks noChangeAspect="1"/>
          </p:cNvSpPr>
          <p:nvPr/>
        </p:nvSpPr>
        <p:spPr>
          <a:xfrm>
            <a:off x="3045915" y="328500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31" name="Groupe 30">
            <a:extLst>
              <a:ext uri="{FF2B5EF4-FFF2-40B4-BE49-F238E27FC236}">
                <a16:creationId xmlns:a16="http://schemas.microsoft.com/office/drawing/2014/main" id="{C56FCD5D-6DB1-4DAA-8765-308968E2A200}"/>
              </a:ext>
            </a:extLst>
          </p:cNvPr>
          <p:cNvGrpSpPr/>
          <p:nvPr/>
        </p:nvGrpSpPr>
        <p:grpSpPr>
          <a:xfrm>
            <a:off x="8733310" y="6473983"/>
            <a:ext cx="2393250" cy="288000"/>
            <a:chOff x="7660290" y="6350872"/>
            <a:chExt cx="2393250" cy="288000"/>
          </a:xfrm>
        </p:grpSpPr>
        <p:sp>
          <p:nvSpPr>
            <p:cNvPr id="32" name="Cercle : creux 31">
              <a:extLst>
                <a:ext uri="{FF2B5EF4-FFF2-40B4-BE49-F238E27FC236}">
                  <a16:creationId xmlns:a16="http://schemas.microsoft.com/office/drawing/2014/main" id="{691AEC1B-0E3A-4A79-8758-48D7B61AF52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3" name="Interdiction 32">
              <a:extLst>
                <a:ext uri="{FF2B5EF4-FFF2-40B4-BE49-F238E27FC236}">
                  <a16:creationId xmlns:a16="http://schemas.microsoft.com/office/drawing/2014/main" id="{1CA2C382-C7BB-4983-9776-D6B990CA6ECA}"/>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34" name="ZoneTexte 33">
              <a:extLst>
                <a:ext uri="{FF2B5EF4-FFF2-40B4-BE49-F238E27FC236}">
                  <a16:creationId xmlns:a16="http://schemas.microsoft.com/office/drawing/2014/main" id="{3E7D209F-D772-426C-815C-2805177B9117}"/>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2" name="Cercle : creux 1">
            <a:extLst>
              <a:ext uri="{FF2B5EF4-FFF2-40B4-BE49-F238E27FC236}">
                <a16:creationId xmlns:a16="http://schemas.microsoft.com/office/drawing/2014/main" id="{F0C71556-1ADF-7C3E-674B-78B25E6527B1}"/>
              </a:ext>
            </a:extLst>
          </p:cNvPr>
          <p:cNvSpPr>
            <a:spLocks noChangeAspect="1"/>
          </p:cNvSpPr>
          <p:nvPr/>
        </p:nvSpPr>
        <p:spPr>
          <a:xfrm>
            <a:off x="3084180" y="4900171"/>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3711533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48</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Incontournables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nvGraphicFramePr>
        <p:xfrm>
          <a:off x="251914" y="1291458"/>
          <a:ext cx="11398190" cy="495046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40439">
                  <a:extLst>
                    <a:ext uri="{9D8B030D-6E8A-4147-A177-3AD203B41FA5}">
                      <a16:colId xmlns:a16="http://schemas.microsoft.com/office/drawing/2014/main" val="466719975"/>
                    </a:ext>
                  </a:extLst>
                </a:gridCol>
                <a:gridCol w="4012164">
                  <a:extLst>
                    <a:ext uri="{9D8B030D-6E8A-4147-A177-3AD203B41FA5}">
                      <a16:colId xmlns:a16="http://schemas.microsoft.com/office/drawing/2014/main" val="967022954"/>
                    </a:ext>
                  </a:extLst>
                </a:gridCol>
                <a:gridCol w="4730620">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0"/>
                        </a:spcAft>
                      </a:pPr>
                      <a:r>
                        <a:rPr lang="fr-CA" sz="1600" spc="-25">
                          <a:solidFill>
                            <a:schemeClr val="bg1"/>
                          </a:solidFill>
                          <a:effectLst/>
                        </a:rPr>
                        <a:t>Thème</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400"/>
                        </a:spcAft>
                      </a:pPr>
                      <a:r>
                        <a:rPr lang="fr-CA" sz="1600" spc="-25">
                          <a:solidFill>
                            <a:schemeClr val="bg1"/>
                          </a:solidFill>
                          <a:effectLst/>
                        </a:rPr>
                        <a:t>Description de l’incontournable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400"/>
                        </a:spcAft>
                      </a:pPr>
                      <a:r>
                        <a:rPr lang="fr-CA" sz="1600" spc="0">
                          <a:solidFill>
                            <a:schemeClr val="bg1"/>
                          </a:solidFill>
                          <a:effectLst/>
                        </a:rPr>
                        <a:t>Précisions sur les libellés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b="1" kern="1200" spc="-25">
                          <a:solidFill>
                            <a:schemeClr val="tx1"/>
                          </a:solidFill>
                          <a:effectLst/>
                          <a:latin typeface="+mn-lt"/>
                          <a:ea typeface="+mn-ea"/>
                          <a:cs typeface="+mn-cs"/>
                        </a:rPr>
                        <a:t>Contrôle des énergies dangereuses</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Apposer son cadenas personnel comme prescrit dans la procédure.</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Application du principe « un cadenas = une vie ».</a:t>
                      </a: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b="1" kern="1200" spc="-25">
                          <a:solidFill>
                            <a:schemeClr val="tx1"/>
                          </a:solidFill>
                          <a:effectLst/>
                          <a:latin typeface="+mn-lt"/>
                          <a:ea typeface="+mn-ea"/>
                          <a:cs typeface="+mn-cs"/>
                        </a:rPr>
                        <a:t>Contrôle des énergies dangereuses</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Utiliser la </a:t>
                      </a:r>
                      <a:r>
                        <a:rPr lang="fr-CA" sz="1600" kern="1200" spc="-25" err="1">
                          <a:solidFill>
                            <a:schemeClr val="tx1"/>
                          </a:solidFill>
                          <a:effectLst/>
                          <a:latin typeface="+mn-lt"/>
                          <a:ea typeface="+mn-ea"/>
                          <a:cs typeface="+mn-cs"/>
                        </a:rPr>
                        <a:t>FISE</a:t>
                      </a:r>
                      <a:r>
                        <a:rPr lang="fr-CA" sz="1600" kern="1200" spc="-25">
                          <a:solidFill>
                            <a:schemeClr val="tx1"/>
                          </a:solidFill>
                          <a:effectLst/>
                          <a:latin typeface="+mn-lt"/>
                          <a:ea typeface="+mn-ea"/>
                          <a:cs typeface="+mn-cs"/>
                        </a:rPr>
                        <a:t> lorsque requis.</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Dès qu’une </a:t>
                      </a:r>
                      <a:r>
                        <a:rPr lang="fr-CA" sz="1600" kern="1200" spc="-25" err="1">
                          <a:solidFill>
                            <a:schemeClr val="tx1"/>
                          </a:solidFill>
                          <a:effectLst/>
                          <a:latin typeface="+mn-lt"/>
                          <a:ea typeface="+mn-ea"/>
                          <a:cs typeface="+mn-cs"/>
                        </a:rPr>
                        <a:t>FISE</a:t>
                      </a:r>
                      <a:r>
                        <a:rPr lang="fr-CA" sz="1600" kern="1200" spc="-25">
                          <a:solidFill>
                            <a:schemeClr val="tx1"/>
                          </a:solidFill>
                          <a:effectLst/>
                          <a:latin typeface="+mn-lt"/>
                          <a:ea typeface="+mn-ea"/>
                          <a:cs typeface="+mn-cs"/>
                        </a:rPr>
                        <a:t> est existante, on doit l’utiliser et la respecter. Si l’usine a exigé de produire une </a:t>
                      </a:r>
                      <a:r>
                        <a:rPr lang="fr-CA" sz="1600" kern="1200" spc="-25" err="1">
                          <a:solidFill>
                            <a:schemeClr val="tx1"/>
                          </a:solidFill>
                          <a:effectLst/>
                          <a:latin typeface="+mn-lt"/>
                          <a:ea typeface="+mn-ea"/>
                          <a:cs typeface="+mn-cs"/>
                        </a:rPr>
                        <a:t>FISE</a:t>
                      </a:r>
                      <a:r>
                        <a:rPr lang="fr-CA" sz="1600" kern="1200" spc="-25">
                          <a:solidFill>
                            <a:schemeClr val="tx1"/>
                          </a:solidFill>
                          <a:effectLst/>
                          <a:latin typeface="+mn-lt"/>
                          <a:ea typeface="+mn-ea"/>
                          <a:cs typeface="+mn-cs"/>
                        </a:rPr>
                        <a:t> lorsqu’inexistante, on doit en produire en appliquant le principe « Pas de </a:t>
                      </a:r>
                      <a:r>
                        <a:rPr lang="fr-CA" sz="1600" kern="1200" spc="-25" err="1">
                          <a:solidFill>
                            <a:schemeClr val="tx1"/>
                          </a:solidFill>
                          <a:effectLst/>
                          <a:latin typeface="+mn-lt"/>
                          <a:ea typeface="+mn-ea"/>
                          <a:cs typeface="+mn-cs"/>
                        </a:rPr>
                        <a:t>FISE</a:t>
                      </a:r>
                      <a:r>
                        <a:rPr lang="fr-CA" sz="1600" kern="1200" spc="-25">
                          <a:solidFill>
                            <a:schemeClr val="tx1"/>
                          </a:solidFill>
                          <a:effectLst/>
                          <a:latin typeface="+mn-lt"/>
                          <a:ea typeface="+mn-ea"/>
                          <a:cs typeface="+mn-cs"/>
                        </a:rPr>
                        <a:t>= Pas de travail ». </a:t>
                      </a: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6028839"/>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b="1" kern="1200" spc="-25">
                          <a:solidFill>
                            <a:schemeClr val="tx1"/>
                          </a:solidFill>
                          <a:effectLst/>
                          <a:latin typeface="+mn-lt"/>
                          <a:ea typeface="+mn-ea"/>
                          <a:cs typeface="+mn-cs"/>
                        </a:rPr>
                        <a:t>Équipements mobiles </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Effectuer un arrêt lorsque cela est prescrit.</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La prescription est fondée sur les règlements de l’usine qui précisent quand un arrêt est exigé. Un arrêt se définit comme une immobilisation complète du véhicule.</a:t>
                      </a: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6712064"/>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b="1" kern="1200" spc="-25">
                          <a:solidFill>
                            <a:schemeClr val="tx1"/>
                          </a:solidFill>
                          <a:effectLst/>
                          <a:latin typeface="+mn-lt"/>
                          <a:ea typeface="+mn-ea"/>
                          <a:cs typeface="+mn-cs"/>
                        </a:rPr>
                        <a:t>Équipements mobiles </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Porter sa ceinture de sécurité comme requis.</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Cette exigence s’applique dès qu’un mouvement de l’équipement est constaté. Le port de la ceinture est requis dans les véhicules qui en sont munis.</a:t>
                      </a: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8160005"/>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5.</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fontAlgn="base"/>
                      <a:r>
                        <a:rPr lang="fr-CA" sz="1600" b="1" kern="1200" spc="-25">
                          <a:solidFill>
                            <a:schemeClr val="tx1"/>
                          </a:solidFill>
                          <a:effectLst/>
                          <a:latin typeface="+mn-lt"/>
                          <a:ea typeface="+mn-ea"/>
                          <a:cs typeface="+mn-cs"/>
                        </a:rPr>
                        <a:t>Travaux </a:t>
                      </a:r>
                      <a:br>
                        <a:rPr lang="fr-CA" sz="1600" b="1" kern="1200" spc="-25">
                          <a:solidFill>
                            <a:schemeClr val="tx1"/>
                          </a:solidFill>
                          <a:effectLst/>
                          <a:latin typeface="+mn-lt"/>
                          <a:ea typeface="+mn-ea"/>
                          <a:cs typeface="+mn-cs"/>
                        </a:rPr>
                      </a:br>
                      <a:r>
                        <a:rPr lang="fr-CA" sz="1600" b="1" kern="1200" spc="-25">
                          <a:solidFill>
                            <a:schemeClr val="tx1"/>
                          </a:solidFill>
                          <a:effectLst/>
                          <a:latin typeface="+mn-lt"/>
                          <a:ea typeface="+mn-ea"/>
                          <a:cs typeface="+mn-cs"/>
                        </a:rPr>
                        <a:t>en hauteur</a:t>
                      </a:r>
                    </a:p>
                    <a:p>
                      <a:pPr marL="0" indent="0" fontAlgn="base"/>
                      <a:endParaRPr lang="fr-CA" sz="1600" b="1" kern="1200" spc="-25">
                        <a:solidFill>
                          <a:schemeClr val="tx1"/>
                        </a:solidFill>
                        <a:effectLst/>
                        <a:latin typeface="+mn-lt"/>
                        <a:ea typeface="+mn-ea"/>
                        <a:cs typeface="+mn-cs"/>
                      </a:endParaRP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fontAlgn="base"/>
                      <a:r>
                        <a:rPr lang="fr-CA" sz="1600" kern="1200" spc="-25">
                          <a:solidFill>
                            <a:schemeClr val="tx1"/>
                          </a:solidFill>
                          <a:effectLst/>
                          <a:latin typeface="+mn-lt"/>
                          <a:ea typeface="+mn-ea"/>
                          <a:cs typeface="+mn-cs"/>
                        </a:rPr>
                        <a:t>Utiliser un dispositif antichute pour travailler à plus de 1,8 m.</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r>
                        <a:rPr lang="fr-CA" sz="1600" kern="1200" spc="-25">
                          <a:solidFill>
                            <a:schemeClr val="tx1"/>
                          </a:solidFill>
                          <a:effectLst/>
                          <a:latin typeface="+mn-lt"/>
                          <a:ea typeface="+mn-ea"/>
                          <a:cs typeface="+mn-cs"/>
                        </a:rPr>
                        <a:t>Harnais de sécurité, garde-corps, etc.</a:t>
                      </a: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4517720"/>
                  </a:ext>
                </a:extLst>
              </a:tr>
            </a:tbl>
          </a:graphicData>
        </a:graphic>
      </p:graphicFrame>
      <p:pic>
        <p:nvPicPr>
          <p:cNvPr id="19458" name="Picture 2">
            <a:extLst>
              <a:ext uri="{FF2B5EF4-FFF2-40B4-BE49-F238E27FC236}">
                <a16:creationId xmlns:a16="http://schemas.microsoft.com/office/drawing/2014/main" id="{6E590BA9-80EA-480E-9CEA-251B55E08F4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41588" y="1752288"/>
            <a:ext cx="571922" cy="593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Image 1">
            <a:extLst>
              <a:ext uri="{FF2B5EF4-FFF2-40B4-BE49-F238E27FC236}">
                <a16:creationId xmlns:a16="http://schemas.microsoft.com/office/drawing/2014/main" id="{88519FB9-1AC0-4612-8394-BDCFF7752C9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1588" y="2569837"/>
            <a:ext cx="571922" cy="58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a:extLst>
              <a:ext uri="{FF2B5EF4-FFF2-40B4-BE49-F238E27FC236}">
                <a16:creationId xmlns:a16="http://schemas.microsoft.com/office/drawing/2014/main" id="{3C0AA5D1-E0D9-457F-9B22-C249432D431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159051" y="3648107"/>
            <a:ext cx="536997" cy="53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a:extLst>
              <a:ext uri="{FF2B5EF4-FFF2-40B4-BE49-F238E27FC236}">
                <a16:creationId xmlns:a16="http://schemas.microsoft.com/office/drawing/2014/main" id="{FF4866CE-A7C4-4556-979F-A8BD2A369DD5}"/>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52627" y="4679958"/>
            <a:ext cx="549845" cy="53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Image 1">
            <a:extLst>
              <a:ext uri="{FF2B5EF4-FFF2-40B4-BE49-F238E27FC236}">
                <a16:creationId xmlns:a16="http://schemas.microsoft.com/office/drawing/2014/main" id="{4CDAEFBC-AAD6-4B8A-9BC7-304E999AFBD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152627" y="5463838"/>
            <a:ext cx="549845" cy="71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18727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49</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Incontournables</a:t>
            </a:r>
          </a:p>
        </p:txBody>
      </p:sp>
      <p:graphicFrame>
        <p:nvGraphicFramePr>
          <p:cNvPr id="13" name="Tableau 12">
            <a:extLst>
              <a:ext uri="{FF2B5EF4-FFF2-40B4-BE49-F238E27FC236}">
                <a16:creationId xmlns:a16="http://schemas.microsoft.com/office/drawing/2014/main" id="{7FA3154D-B6BE-45A9-896C-8E642436A381}"/>
              </a:ext>
            </a:extLst>
          </p:cNvPr>
          <p:cNvGraphicFramePr>
            <a:graphicFrameLocks noGrp="1"/>
          </p:cNvGraphicFramePr>
          <p:nvPr/>
        </p:nvGraphicFramePr>
        <p:xfrm>
          <a:off x="251914" y="1291458"/>
          <a:ext cx="11398190" cy="369570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40439">
                  <a:extLst>
                    <a:ext uri="{9D8B030D-6E8A-4147-A177-3AD203B41FA5}">
                      <a16:colId xmlns:a16="http://schemas.microsoft.com/office/drawing/2014/main" val="466719975"/>
                    </a:ext>
                  </a:extLst>
                </a:gridCol>
                <a:gridCol w="4012164">
                  <a:extLst>
                    <a:ext uri="{9D8B030D-6E8A-4147-A177-3AD203B41FA5}">
                      <a16:colId xmlns:a16="http://schemas.microsoft.com/office/drawing/2014/main" val="967022954"/>
                    </a:ext>
                  </a:extLst>
                </a:gridCol>
                <a:gridCol w="4730620">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0"/>
                        </a:spcAft>
                      </a:pPr>
                      <a:r>
                        <a:rPr lang="fr-CA" sz="1600" spc="-25">
                          <a:solidFill>
                            <a:schemeClr val="bg1"/>
                          </a:solidFill>
                          <a:effectLst/>
                        </a:rPr>
                        <a:t>Thème</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400"/>
                        </a:spcAft>
                      </a:pPr>
                      <a:r>
                        <a:rPr lang="fr-CA" sz="1600" spc="-25">
                          <a:solidFill>
                            <a:schemeClr val="bg1"/>
                          </a:solidFill>
                          <a:effectLst/>
                        </a:rPr>
                        <a:t>Description de l’incontournable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400"/>
                        </a:spcAft>
                      </a:pPr>
                      <a:r>
                        <a:rPr lang="fr-CA" sz="1600" spc="0">
                          <a:solidFill>
                            <a:schemeClr val="bg1"/>
                          </a:solidFill>
                          <a:effectLst/>
                        </a:rPr>
                        <a:t>Précisions sur les libellés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6.</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b="1" kern="1200" spc="-25">
                          <a:solidFill>
                            <a:schemeClr val="tx1"/>
                          </a:solidFill>
                          <a:effectLst/>
                          <a:latin typeface="+mn-lt"/>
                          <a:ea typeface="+mn-ea"/>
                          <a:cs typeface="+mn-cs"/>
                        </a:rPr>
                        <a:t>Travaux en hauteur</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Utiliser un harnais pour travailler dans une nacelle ou une plateforme élévatrice.</a:t>
                      </a:r>
                    </a:p>
                    <a:p>
                      <a:pPr marL="0" indent="0" algn="l" defTabSz="914400" rtl="0" eaLnBrk="1" fontAlgn="base"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fontAlgn="base" latinLnBrk="0" hangingPunct="1">
                        <a:spcBef>
                          <a:spcPts val="400"/>
                        </a:spcBef>
                        <a:spcAft>
                          <a:spcPts val="0"/>
                        </a:spcAft>
                      </a:pPr>
                      <a:endParaRPr lang="fr-CA" sz="1600" kern="1200" spc="-25">
                        <a:solidFill>
                          <a:schemeClr val="tx1"/>
                        </a:solidFill>
                        <a:effectLst/>
                        <a:latin typeface="+mn-lt"/>
                        <a:ea typeface="+mn-ea"/>
                        <a:cs typeface="+mn-cs"/>
                      </a:endParaRP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Le terme « travailler » inclut le déplacement.</a:t>
                      </a: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b="1" kern="1200" spc="-25">
                          <a:solidFill>
                            <a:schemeClr val="tx1"/>
                          </a:solidFill>
                          <a:effectLst/>
                          <a:latin typeface="+mn-lt"/>
                          <a:ea typeface="+mn-ea"/>
                          <a:cs typeface="+mn-cs"/>
                        </a:rPr>
                        <a:t>Protection des machines</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Opérer tout équipement avec les gardes protecteurs et autres dispositifs de sécurité en place, sauf lorsque prévu dans une procédure.</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Tous les gardes protecteurs doivent être remis en place à la suite d’une intervention par les employés à la fin des travaux.</a:t>
                      </a: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6028839"/>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accent6"/>
                          </a:solidFill>
                          <a:effectLst/>
                          <a:latin typeface="+mn-lt"/>
                          <a:ea typeface="+mn-ea"/>
                          <a:cs typeface="+mn-cs"/>
                        </a:rPr>
                        <a:t>8.</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b="1" kern="1200" spc="-25">
                          <a:solidFill>
                            <a:schemeClr val="tx1"/>
                          </a:solidFill>
                          <a:effectLst/>
                          <a:latin typeface="+mn-lt"/>
                          <a:ea typeface="+mn-ea"/>
                          <a:cs typeface="+mn-cs"/>
                        </a:rPr>
                        <a:t>Espace clos</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Obtenir un permis avant de travailler dans un espace clos.</a:t>
                      </a:r>
                    </a:p>
                  </a:txBody>
                  <a:tcPr marL="53975" marR="53975" marT="46990" marB="469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fontAlgn="base" latinLnBrk="0" hangingPunct="1">
                        <a:spcBef>
                          <a:spcPts val="400"/>
                        </a:spcBef>
                        <a:spcAft>
                          <a:spcPts val="0"/>
                        </a:spcAft>
                      </a:pPr>
                      <a:r>
                        <a:rPr lang="fr-CA" sz="1600" kern="1200" spc="-25">
                          <a:solidFill>
                            <a:schemeClr val="tx1"/>
                          </a:solidFill>
                          <a:effectLst/>
                          <a:latin typeface="+mn-lt"/>
                          <a:ea typeface="+mn-ea"/>
                          <a:cs typeface="+mn-cs"/>
                        </a:rPr>
                        <a:t>Cette exigence s’applique à tous les intervenants, soit les surveillants et les personnes appelées à entrer dans l’espace clos.</a:t>
                      </a:r>
                    </a:p>
                    <a:p>
                      <a:pPr marL="0" indent="0" algn="l" defTabSz="914400" rtl="0" eaLnBrk="1" fontAlgn="base" latinLnBrk="0" hangingPunct="1">
                        <a:spcBef>
                          <a:spcPts val="400"/>
                        </a:spcBef>
                        <a:spcAft>
                          <a:spcPts val="0"/>
                        </a:spcAft>
                      </a:pPr>
                      <a:endParaRPr lang="fr-CA" sz="1600" kern="1200" spc="-25">
                        <a:solidFill>
                          <a:schemeClr val="tx1"/>
                        </a:solidFill>
                        <a:effectLst/>
                        <a:latin typeface="+mn-lt"/>
                        <a:ea typeface="+mn-ea"/>
                        <a:cs typeface="+mn-cs"/>
                      </a:endParaRPr>
                    </a:p>
                  </a:txBody>
                  <a:tcPr marL="53975" marR="53975" marT="46990" marB="4699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6712064"/>
                  </a:ext>
                </a:extLst>
              </a:tr>
            </a:tbl>
          </a:graphicData>
        </a:graphic>
      </p:graphicFrame>
      <p:pic>
        <p:nvPicPr>
          <p:cNvPr id="20482" name="Picture 2">
            <a:extLst>
              <a:ext uri="{FF2B5EF4-FFF2-40B4-BE49-F238E27FC236}">
                <a16:creationId xmlns:a16="http://schemas.microsoft.com/office/drawing/2014/main" id="{0FEE34C0-E312-4F03-9CAC-56FA0CC2DED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5247" y="1976191"/>
            <a:ext cx="594640" cy="713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a:extLst>
              <a:ext uri="{FF2B5EF4-FFF2-40B4-BE49-F238E27FC236}">
                <a16:creationId xmlns:a16="http://schemas.microsoft.com/office/drawing/2014/main" id="{D1BA105E-4277-4B1C-AC07-C8E1AE02A8D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65810" y="3148448"/>
            <a:ext cx="1042478" cy="6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a:extLst>
              <a:ext uri="{FF2B5EF4-FFF2-40B4-BE49-F238E27FC236}">
                <a16:creationId xmlns:a16="http://schemas.microsoft.com/office/drawing/2014/main" id="{5B0C6505-7052-4D7B-816E-D8D493196B1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06854" y="4202039"/>
            <a:ext cx="713567" cy="71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687935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50</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Incontournables</a:t>
            </a:r>
          </a:p>
        </p:txBody>
      </p:sp>
      <p:sp>
        <p:nvSpPr>
          <p:cNvPr id="8" name="Espace réservé du texte 7">
            <a:extLst>
              <a:ext uri="{FF2B5EF4-FFF2-40B4-BE49-F238E27FC236}">
                <a16:creationId xmlns:a16="http://schemas.microsoft.com/office/drawing/2014/main" id="{0F0D127B-615D-4981-B583-3E2367F2ACED}"/>
              </a:ext>
            </a:extLst>
          </p:cNvPr>
          <p:cNvSpPr>
            <a:spLocks noGrp="1"/>
          </p:cNvSpPr>
          <p:nvPr>
            <p:ph type="body" sz="quarter" idx="22"/>
          </p:nvPr>
        </p:nvSpPr>
        <p:spPr/>
        <p:txBody>
          <a:bodyPr/>
          <a:lstStyle/>
          <a:p>
            <a:pPr marL="0" indent="0">
              <a:buNone/>
            </a:pPr>
            <a:r>
              <a:rPr lang="fr-CA" b="1" dirty="0"/>
              <a:t>Incontournables spécifiques IPSF</a:t>
            </a:r>
          </a:p>
          <a:p>
            <a:pPr marL="0" indent="0">
              <a:buNone/>
            </a:pPr>
            <a:endParaRPr lang="fr-CA" b="1" dirty="0"/>
          </a:p>
          <a:p>
            <a:pPr marL="0" indent="0">
              <a:buNone/>
            </a:pPr>
            <a:endParaRPr lang="fr-CA" b="1" dirty="0"/>
          </a:p>
          <a:p>
            <a:pPr marL="0" indent="0">
              <a:buNone/>
            </a:pPr>
            <a:endParaRPr lang="fr-CA" b="1" dirty="0"/>
          </a:p>
        </p:txBody>
      </p:sp>
      <p:graphicFrame>
        <p:nvGraphicFramePr>
          <p:cNvPr id="10" name="Tableau 9">
            <a:extLst>
              <a:ext uri="{FF2B5EF4-FFF2-40B4-BE49-F238E27FC236}">
                <a16:creationId xmlns:a16="http://schemas.microsoft.com/office/drawing/2014/main" id="{81796783-587D-4EEA-B263-4E44A2E22F68}"/>
              </a:ext>
            </a:extLst>
          </p:cNvPr>
          <p:cNvGraphicFramePr>
            <a:graphicFrameLocks noGrp="1"/>
          </p:cNvGraphicFramePr>
          <p:nvPr/>
        </p:nvGraphicFramePr>
        <p:xfrm>
          <a:off x="246414" y="2077202"/>
          <a:ext cx="11398190" cy="111760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Déchargement</a:t>
                      </a:r>
                      <a:br>
                        <a:rPr lang="fr-CA" sz="1600" kern="1200" spc="-25">
                          <a:solidFill>
                            <a:schemeClr val="tx1"/>
                          </a:solidFill>
                          <a:effectLst/>
                          <a:latin typeface="+mn-lt"/>
                          <a:ea typeface="+mn-ea"/>
                          <a:cs typeface="+mn-cs"/>
                        </a:rPr>
                      </a:br>
                      <a:r>
                        <a:rPr lang="fr-CA" sz="1600" kern="1200" spc="-25">
                          <a:solidFill>
                            <a:schemeClr val="tx1"/>
                          </a:solidFill>
                          <a:effectLst/>
                          <a:latin typeface="+mn-lt"/>
                          <a:ea typeface="+mn-ea"/>
                          <a:cs typeface="+mn-cs"/>
                        </a:rPr>
                        <a:t>de caustique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 port des EPI spécifiques au caustique qui sont prescrits dans la MAT pour le désaccouplement du bras de caustique est obligatoire.</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bl>
          </a:graphicData>
        </a:graphic>
      </p:graphicFrame>
      <p:sp>
        <p:nvSpPr>
          <p:cNvPr id="12" name="Cercle : creux 11">
            <a:extLst>
              <a:ext uri="{FF2B5EF4-FFF2-40B4-BE49-F238E27FC236}">
                <a16:creationId xmlns:a16="http://schemas.microsoft.com/office/drawing/2014/main" id="{60C88635-85C6-44F2-A509-E7757F55E449}"/>
              </a:ext>
            </a:extLst>
          </p:cNvPr>
          <p:cNvSpPr>
            <a:spLocks noChangeAspect="1"/>
          </p:cNvSpPr>
          <p:nvPr/>
        </p:nvSpPr>
        <p:spPr>
          <a:xfrm>
            <a:off x="3045915" y="245742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1506" name="Picture 2">
            <a:extLst>
              <a:ext uri="{FF2B5EF4-FFF2-40B4-BE49-F238E27FC236}">
                <a16:creationId xmlns:a16="http://schemas.microsoft.com/office/drawing/2014/main" id="{8343A5AD-8779-4FC2-8FAD-15ED1100E14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70588" y="2457420"/>
            <a:ext cx="595819" cy="696318"/>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e 20">
            <a:extLst>
              <a:ext uri="{FF2B5EF4-FFF2-40B4-BE49-F238E27FC236}">
                <a16:creationId xmlns:a16="http://schemas.microsoft.com/office/drawing/2014/main" id="{32AA1A5C-F989-4900-BF1F-91649CA1CF4C}"/>
              </a:ext>
            </a:extLst>
          </p:cNvPr>
          <p:cNvGrpSpPr/>
          <p:nvPr/>
        </p:nvGrpSpPr>
        <p:grpSpPr>
          <a:xfrm>
            <a:off x="8733310" y="6473983"/>
            <a:ext cx="2393250" cy="288000"/>
            <a:chOff x="7660290" y="6350872"/>
            <a:chExt cx="2393250" cy="288000"/>
          </a:xfrm>
        </p:grpSpPr>
        <p:sp>
          <p:nvSpPr>
            <p:cNvPr id="22" name="Cercle : creux 21">
              <a:extLst>
                <a:ext uri="{FF2B5EF4-FFF2-40B4-BE49-F238E27FC236}">
                  <a16:creationId xmlns:a16="http://schemas.microsoft.com/office/drawing/2014/main" id="{F7424A38-5FA2-4C28-B82A-F75D0347100D}"/>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3" name="Interdiction 22">
              <a:extLst>
                <a:ext uri="{FF2B5EF4-FFF2-40B4-BE49-F238E27FC236}">
                  <a16:creationId xmlns:a16="http://schemas.microsoft.com/office/drawing/2014/main" id="{F56BF6D1-D0DF-43F7-819D-9A7AA600AAC8}"/>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4" name="ZoneTexte 23">
              <a:extLst>
                <a:ext uri="{FF2B5EF4-FFF2-40B4-BE49-F238E27FC236}">
                  <a16:creationId xmlns:a16="http://schemas.microsoft.com/office/drawing/2014/main" id="{8E660CA0-B108-40A4-8462-73B93710EA1E}"/>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Tree>
    <p:custDataLst>
      <p:tags r:id="rId1"/>
    </p:custDataLst>
    <p:extLst>
      <p:ext uri="{BB962C8B-B14F-4D97-AF65-F5344CB8AC3E}">
        <p14:creationId xmlns:p14="http://schemas.microsoft.com/office/powerpoint/2010/main" val="1511549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555A4F59-5367-4E90-87AF-AEB68C2E6D4B}"/>
              </a:ext>
            </a:extLst>
          </p:cNvPr>
          <p:cNvSpPr>
            <a:spLocks noGrp="1"/>
          </p:cNvSpPr>
          <p:nvPr>
            <p:ph type="sldNum" sz="quarter" idx="4"/>
          </p:nvPr>
        </p:nvSpPr>
        <p:spPr/>
        <p:txBody>
          <a:bodyPr/>
          <a:lstStyle/>
          <a:p>
            <a:fld id="{F624A8C7-D029-401D-A8B1-18FF118BE1BB}" type="slidenum">
              <a:rPr lang="en-GB" smtClean="0"/>
              <a:pPr/>
              <a:t>51</a:t>
            </a:fld>
            <a:endParaRPr lang="en-GB"/>
          </a:p>
        </p:txBody>
      </p:sp>
      <p:sp>
        <p:nvSpPr>
          <p:cNvPr id="5" name="Titre 4">
            <a:extLst>
              <a:ext uri="{FF2B5EF4-FFF2-40B4-BE49-F238E27FC236}">
                <a16:creationId xmlns:a16="http://schemas.microsoft.com/office/drawing/2014/main" id="{18A3396C-DB47-4F03-9F17-35A3AE7F7EE2}"/>
              </a:ext>
            </a:extLst>
          </p:cNvPr>
          <p:cNvSpPr>
            <a:spLocks noGrp="1"/>
          </p:cNvSpPr>
          <p:nvPr>
            <p:ph type="title"/>
          </p:nvPr>
        </p:nvSpPr>
        <p:spPr>
          <a:xfrm>
            <a:off x="393588" y="63826"/>
            <a:ext cx="11454741" cy="998537"/>
          </a:xfrm>
        </p:spPr>
        <p:txBody>
          <a:bodyPr/>
          <a:lstStyle/>
          <a:p>
            <a:r>
              <a:rPr lang="fr-CA" sz="3200">
                <a:cs typeface="Arial"/>
              </a:rPr>
              <a:t>Règlements au passage à niveau ferroviaire pour les piétons et les véhicules</a:t>
            </a:r>
            <a:endParaRPr lang="fr-CA" sz="3200"/>
          </a:p>
        </p:txBody>
      </p:sp>
      <p:sp>
        <p:nvSpPr>
          <p:cNvPr id="2" name="Espace réservé du texte 1">
            <a:extLst>
              <a:ext uri="{FF2B5EF4-FFF2-40B4-BE49-F238E27FC236}">
                <a16:creationId xmlns:a16="http://schemas.microsoft.com/office/drawing/2014/main" id="{FA26CA3E-1F3C-489A-8E0A-2DF72E40476F}"/>
              </a:ext>
            </a:extLst>
          </p:cNvPr>
          <p:cNvSpPr>
            <a:spLocks noGrp="1"/>
          </p:cNvSpPr>
          <p:nvPr>
            <p:ph type="body" sz="quarter" idx="22"/>
          </p:nvPr>
        </p:nvSpPr>
        <p:spPr>
          <a:xfrm>
            <a:off x="393588" y="1080655"/>
            <a:ext cx="5317589" cy="5229861"/>
          </a:xfrm>
          <a:noFill/>
        </p:spPr>
        <p:txBody>
          <a:bodyPr vert="horz" lIns="0" tIns="0" rIns="0" bIns="0" rtlCol="0" anchor="t">
            <a:normAutofit/>
          </a:bodyPr>
          <a:lstStyle/>
          <a:p>
            <a:pPr marL="0" indent="0" algn="ctr">
              <a:buNone/>
            </a:pPr>
            <a:r>
              <a:rPr lang="en-CA" sz="1800"/>
              <a:t>PASSAGE À NIVEAU AVEC CROIX ST-ANDRÉ </a:t>
            </a:r>
            <a:r>
              <a:rPr lang="en-CA" sz="1800" u="sng"/>
              <a:t>SANS ARRÊT-STOP</a:t>
            </a:r>
            <a:endParaRPr lang="fr-CA" sz="1800" u="sng"/>
          </a:p>
        </p:txBody>
      </p:sp>
      <p:sp>
        <p:nvSpPr>
          <p:cNvPr id="4" name="Espace réservé du pied de page 3">
            <a:extLst>
              <a:ext uri="{FF2B5EF4-FFF2-40B4-BE49-F238E27FC236}">
                <a16:creationId xmlns:a16="http://schemas.microsoft.com/office/drawing/2014/main" id="{AE88E231-E16D-4DBE-899D-1902541110EC}"/>
              </a:ext>
            </a:extLst>
          </p:cNvPr>
          <p:cNvSpPr>
            <a:spLocks noGrp="1"/>
          </p:cNvSpPr>
          <p:nvPr>
            <p:ph type="ftr" sz="quarter" idx="10"/>
          </p:nvPr>
        </p:nvSpPr>
        <p:spPr/>
        <p:txBody>
          <a:bodyPr/>
          <a:lstStyle/>
          <a:p>
            <a:r>
              <a:rPr lang="en-US"/>
              <a:t>Rio Tinto  |  © 2021</a:t>
            </a:r>
          </a:p>
        </p:txBody>
      </p:sp>
      <p:sp>
        <p:nvSpPr>
          <p:cNvPr id="10" name="Espace réservé du texte 1">
            <a:extLst>
              <a:ext uri="{FF2B5EF4-FFF2-40B4-BE49-F238E27FC236}">
                <a16:creationId xmlns:a16="http://schemas.microsoft.com/office/drawing/2014/main" id="{09DEBE1D-432B-4660-A44A-F28BD87720EF}"/>
              </a:ext>
            </a:extLst>
          </p:cNvPr>
          <p:cNvSpPr txBox="1">
            <a:spLocks/>
          </p:cNvSpPr>
          <p:nvPr/>
        </p:nvSpPr>
        <p:spPr>
          <a:xfrm>
            <a:off x="6073357" y="1080655"/>
            <a:ext cx="5317589" cy="5250295"/>
          </a:xfrm>
          <a:prstGeom prst="rect">
            <a:avLst/>
          </a:prstGeom>
          <a:noFill/>
        </p:spPr>
        <p:txBody>
          <a:bodyPr vert="horz" lIns="0" tIns="0" rIns="0" bIns="0" rtlCol="0" anchor="t">
            <a:normAutofit/>
          </a:bodyPr>
          <a:lstStyle>
            <a:lvl1pPr indent="0" algn="ctr">
              <a:lnSpc>
                <a:spcPct val="100000"/>
              </a:lnSpc>
              <a:spcBef>
                <a:spcPts val="1000"/>
              </a:spcBef>
              <a:buFont typeface="System Font Regular"/>
              <a:buNone/>
              <a:defRPr sz="2400">
                <a:solidFill>
                  <a:srgbClr val="4D4D4D"/>
                </a:solidFill>
                <a:latin typeface="Arial" panose="020B0604020202020204" pitchFamily="34" charset="0"/>
                <a:cs typeface="Arial" panose="020B0604020202020204" pitchFamily="34" charset="0"/>
              </a:defRPr>
            </a:lvl1pPr>
            <a:lvl2pPr marL="504000" indent="-252000">
              <a:lnSpc>
                <a:spcPct val="100000"/>
              </a:lnSpc>
              <a:spcBef>
                <a:spcPts val="500"/>
              </a:spcBef>
              <a:buFont typeface="System Font Regular"/>
              <a:buChar char="–"/>
              <a:defRPr sz="2200">
                <a:solidFill>
                  <a:srgbClr val="4D4D4D"/>
                </a:solidFill>
                <a:latin typeface="Arial" panose="020B0604020202020204" pitchFamily="34" charset="0"/>
                <a:cs typeface="Arial" panose="020B0604020202020204" pitchFamily="34" charset="0"/>
              </a:defRPr>
            </a:lvl2pPr>
            <a:lvl3pPr marL="756000" indent="-252000">
              <a:lnSpc>
                <a:spcPct val="100000"/>
              </a:lnSpc>
              <a:spcBef>
                <a:spcPts val="500"/>
              </a:spcBef>
              <a:buFont typeface="System Font Regular"/>
              <a:buChar char="–"/>
              <a:defRPr sz="2000">
                <a:solidFill>
                  <a:srgbClr val="4D4D4D"/>
                </a:solidFill>
                <a:latin typeface="Arial" panose="020B0604020202020204" pitchFamily="34" charset="0"/>
                <a:cs typeface="Arial" panose="020B0604020202020204" pitchFamily="34" charset="0"/>
              </a:defRPr>
            </a:lvl3pPr>
            <a:lvl4pPr marL="1008000" indent="-252000">
              <a:lnSpc>
                <a:spcPct val="100000"/>
              </a:lnSpc>
              <a:spcBef>
                <a:spcPts val="500"/>
              </a:spcBef>
              <a:buFont typeface="System Font Regular"/>
              <a:buChar char="–"/>
              <a:defRPr>
                <a:solidFill>
                  <a:srgbClr val="4D4D4D"/>
                </a:solidFill>
                <a:latin typeface="Arial" panose="020B0604020202020204" pitchFamily="34" charset="0"/>
                <a:cs typeface="Arial" panose="020B0604020202020204" pitchFamily="34" charset="0"/>
              </a:defRPr>
            </a:lvl4pPr>
            <a:lvl5pPr marL="1260000" indent="-252000">
              <a:lnSpc>
                <a:spcPct val="100000"/>
              </a:lnSpc>
              <a:spcBef>
                <a:spcPts val="500"/>
              </a:spcBef>
              <a:buFont typeface="System Font Regular"/>
              <a:buChar char="–"/>
              <a:defRPr>
                <a:solidFill>
                  <a:srgbClr val="4D4D4D"/>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CA" sz="1800"/>
              <a:t>PASSAGE À NIVEAU AVEC SIGNALISATION</a:t>
            </a:r>
            <a:endParaRPr lang="fr-CA" sz="1800"/>
          </a:p>
        </p:txBody>
      </p:sp>
      <p:sp>
        <p:nvSpPr>
          <p:cNvPr id="11" name="Rectangle : coins arrondis 10">
            <a:extLst>
              <a:ext uri="{FF2B5EF4-FFF2-40B4-BE49-F238E27FC236}">
                <a16:creationId xmlns:a16="http://schemas.microsoft.com/office/drawing/2014/main" id="{455D0CD1-1BD1-4FF9-8DCF-976EF32B1C8F}"/>
              </a:ext>
            </a:extLst>
          </p:cNvPr>
          <p:cNvSpPr/>
          <p:nvPr/>
        </p:nvSpPr>
        <p:spPr>
          <a:xfrm>
            <a:off x="633218" y="4605390"/>
            <a:ext cx="4986347" cy="1566316"/>
          </a:xfrm>
          <a:prstGeom prst="roundRect">
            <a:avLst/>
          </a:prstGeom>
          <a:gradFill>
            <a:gsLst>
              <a:gs pos="0">
                <a:schemeClr val="accent3"/>
              </a:gs>
              <a:gs pos="100000">
                <a:srgbClr val="EACCE5"/>
              </a:gs>
              <a:gs pos="100000">
                <a:schemeClr val="bg1"/>
              </a:gs>
              <a:gs pos="59000">
                <a:schemeClr val="accent5"/>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Comme piéton ou conducteur, lorsque vous observez ce panneau vous devez regarder de droite à gauche, et à nouveau à droite pour s’assurer que la voie ferrée soit libre, et ensuite vous engager.</a:t>
            </a:r>
            <a:endParaRPr lang="fr-CA"/>
          </a:p>
        </p:txBody>
      </p:sp>
      <p:pic>
        <p:nvPicPr>
          <p:cNvPr id="13" name="Image 12">
            <a:extLst>
              <a:ext uri="{FF2B5EF4-FFF2-40B4-BE49-F238E27FC236}">
                <a16:creationId xmlns:a16="http://schemas.microsoft.com/office/drawing/2014/main" id="{7E889646-1AD8-4F4E-B807-6157B3AAD350}"/>
              </a:ext>
            </a:extLst>
          </p:cNvPr>
          <p:cNvPicPr>
            <a:picLocks noChangeAspect="1"/>
          </p:cNvPicPr>
          <p:nvPr/>
        </p:nvPicPr>
        <p:blipFill>
          <a:blip r:embed="rId4"/>
          <a:stretch>
            <a:fillRect/>
          </a:stretch>
        </p:blipFill>
        <p:spPr>
          <a:xfrm>
            <a:off x="639395" y="2397321"/>
            <a:ext cx="1215037" cy="1530947"/>
          </a:xfrm>
          <a:prstGeom prst="rect">
            <a:avLst/>
          </a:prstGeom>
        </p:spPr>
      </p:pic>
      <p:pic>
        <p:nvPicPr>
          <p:cNvPr id="15" name="Image 14">
            <a:extLst>
              <a:ext uri="{FF2B5EF4-FFF2-40B4-BE49-F238E27FC236}">
                <a16:creationId xmlns:a16="http://schemas.microsoft.com/office/drawing/2014/main" id="{7046C66E-49EA-47C3-A4C7-860C652E55FD}"/>
              </a:ext>
            </a:extLst>
          </p:cNvPr>
          <p:cNvPicPr>
            <a:picLocks noChangeAspect="1"/>
          </p:cNvPicPr>
          <p:nvPr/>
        </p:nvPicPr>
        <p:blipFill>
          <a:blip r:embed="rId5"/>
          <a:stretch>
            <a:fillRect/>
          </a:stretch>
        </p:blipFill>
        <p:spPr>
          <a:xfrm>
            <a:off x="7708376" y="1754991"/>
            <a:ext cx="3246401" cy="2604984"/>
          </a:xfrm>
          <a:prstGeom prst="rect">
            <a:avLst/>
          </a:prstGeom>
        </p:spPr>
      </p:pic>
      <p:pic>
        <p:nvPicPr>
          <p:cNvPr id="17" name="Image 16">
            <a:extLst>
              <a:ext uri="{FF2B5EF4-FFF2-40B4-BE49-F238E27FC236}">
                <a16:creationId xmlns:a16="http://schemas.microsoft.com/office/drawing/2014/main" id="{C4C60A02-48CA-48EA-9384-E00951A512B6}"/>
              </a:ext>
            </a:extLst>
          </p:cNvPr>
          <p:cNvPicPr>
            <a:picLocks noChangeAspect="1"/>
          </p:cNvPicPr>
          <p:nvPr/>
        </p:nvPicPr>
        <p:blipFill>
          <a:blip r:embed="rId6"/>
          <a:stretch>
            <a:fillRect/>
          </a:stretch>
        </p:blipFill>
        <p:spPr>
          <a:xfrm>
            <a:off x="6427433" y="2194960"/>
            <a:ext cx="988427" cy="1862653"/>
          </a:xfrm>
          <a:prstGeom prst="rect">
            <a:avLst/>
          </a:prstGeom>
        </p:spPr>
      </p:pic>
      <p:sp>
        <p:nvSpPr>
          <p:cNvPr id="18" name="Ellipse 17">
            <a:extLst>
              <a:ext uri="{FF2B5EF4-FFF2-40B4-BE49-F238E27FC236}">
                <a16:creationId xmlns:a16="http://schemas.microsoft.com/office/drawing/2014/main" id="{31E2FE46-4081-42F1-BC25-825B434A6E41}"/>
              </a:ext>
            </a:extLst>
          </p:cNvPr>
          <p:cNvSpPr/>
          <p:nvPr/>
        </p:nvSpPr>
        <p:spPr>
          <a:xfrm>
            <a:off x="6499483" y="3108641"/>
            <a:ext cx="257452" cy="2580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Rectangle : coins arrondis 18">
            <a:extLst>
              <a:ext uri="{FF2B5EF4-FFF2-40B4-BE49-F238E27FC236}">
                <a16:creationId xmlns:a16="http://schemas.microsoft.com/office/drawing/2014/main" id="{7B1753CD-02BC-4A07-9044-486896D96480}"/>
              </a:ext>
            </a:extLst>
          </p:cNvPr>
          <p:cNvSpPr/>
          <p:nvPr/>
        </p:nvSpPr>
        <p:spPr>
          <a:xfrm>
            <a:off x="6226577" y="4426544"/>
            <a:ext cx="5076005" cy="1886840"/>
          </a:xfrm>
          <a:prstGeom prst="roundRect">
            <a:avLst/>
          </a:prstGeom>
          <a:gradFill>
            <a:gsLst>
              <a:gs pos="0">
                <a:schemeClr val="accent3"/>
              </a:gs>
              <a:gs pos="100000">
                <a:srgbClr val="EACCE5"/>
              </a:gs>
              <a:gs pos="100000">
                <a:schemeClr val="bg1"/>
              </a:gs>
              <a:gs pos="59000">
                <a:schemeClr val="accent5"/>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Comme piéton ou conducteur, lorsque vous observez ce panneau avec les </a:t>
            </a:r>
            <a:r>
              <a:rPr lang="en-CA" err="1"/>
              <a:t>feux</a:t>
            </a:r>
            <a:r>
              <a:rPr lang="en-CA"/>
              <a:t> qui </a:t>
            </a:r>
            <a:r>
              <a:rPr lang="en-CA" err="1"/>
              <a:t>clignotent</a:t>
            </a:r>
            <a:r>
              <a:rPr lang="en-CA"/>
              <a:t>, </a:t>
            </a:r>
            <a:r>
              <a:rPr lang="en-CA" u="sng"/>
              <a:t>vous devez vous arrêter.</a:t>
            </a:r>
            <a:r>
              <a:rPr lang="en-CA"/>
              <a:t> Lorsque les feux ne clignotent plus, vous devez regarder de droite à gauche, et à nouveau à droite pour s’assurer que la voie ferrée soit libre, et ensuite vous engager.</a:t>
            </a:r>
            <a:endParaRPr lang="fr-CA"/>
          </a:p>
        </p:txBody>
      </p:sp>
      <p:sp>
        <p:nvSpPr>
          <p:cNvPr id="6" name="Rectangle : coins arrondis 5">
            <a:extLst>
              <a:ext uri="{FF2B5EF4-FFF2-40B4-BE49-F238E27FC236}">
                <a16:creationId xmlns:a16="http://schemas.microsoft.com/office/drawing/2014/main" id="{2AF16D13-F416-48D5-8F5B-6FA2F5A7B35B}"/>
              </a:ext>
            </a:extLst>
          </p:cNvPr>
          <p:cNvSpPr/>
          <p:nvPr/>
        </p:nvSpPr>
        <p:spPr>
          <a:xfrm>
            <a:off x="1176811" y="6449579"/>
            <a:ext cx="10361915" cy="365652"/>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solidFill>
                  <a:srgbClr val="FFFF00"/>
                </a:solidFill>
              </a:rPr>
              <a:t>JE REGARDE, J’ÉCOUTE ET JE RESTE EN VIE !</a:t>
            </a:r>
            <a:endParaRPr lang="fr-CA">
              <a:solidFill>
                <a:srgbClr val="FFFF00"/>
              </a:solidFill>
            </a:endParaRPr>
          </a:p>
        </p:txBody>
      </p:sp>
      <p:pic>
        <p:nvPicPr>
          <p:cNvPr id="8" name="Image 7">
            <a:extLst>
              <a:ext uri="{FF2B5EF4-FFF2-40B4-BE49-F238E27FC236}">
                <a16:creationId xmlns:a16="http://schemas.microsoft.com/office/drawing/2014/main" id="{6CF95F11-12BD-4CAF-B378-C72124D6226F}"/>
              </a:ext>
            </a:extLst>
          </p:cNvPr>
          <p:cNvPicPr>
            <a:picLocks noChangeAspect="1"/>
          </p:cNvPicPr>
          <p:nvPr/>
        </p:nvPicPr>
        <p:blipFill>
          <a:blip r:embed="rId7"/>
          <a:stretch>
            <a:fillRect/>
          </a:stretch>
        </p:blipFill>
        <p:spPr>
          <a:xfrm>
            <a:off x="11557198" y="6187853"/>
            <a:ext cx="636159" cy="648633"/>
          </a:xfrm>
          <a:prstGeom prst="rect">
            <a:avLst/>
          </a:prstGeom>
        </p:spPr>
      </p:pic>
      <p:pic>
        <p:nvPicPr>
          <p:cNvPr id="12" name="Image 11">
            <a:extLst>
              <a:ext uri="{FF2B5EF4-FFF2-40B4-BE49-F238E27FC236}">
                <a16:creationId xmlns:a16="http://schemas.microsoft.com/office/drawing/2014/main" id="{2369B355-9913-4103-A5BB-42ABF3D4E7B8}"/>
              </a:ext>
            </a:extLst>
          </p:cNvPr>
          <p:cNvPicPr>
            <a:picLocks noChangeAspect="1"/>
          </p:cNvPicPr>
          <p:nvPr/>
        </p:nvPicPr>
        <p:blipFill>
          <a:blip r:embed="rId8"/>
          <a:stretch>
            <a:fillRect/>
          </a:stretch>
        </p:blipFill>
        <p:spPr>
          <a:xfrm>
            <a:off x="2036486" y="1773038"/>
            <a:ext cx="2935009" cy="2693289"/>
          </a:xfrm>
          <a:prstGeom prst="rect">
            <a:avLst/>
          </a:prstGeom>
        </p:spPr>
      </p:pic>
      <p:pic>
        <p:nvPicPr>
          <p:cNvPr id="16" name="Image 15">
            <a:extLst>
              <a:ext uri="{FF2B5EF4-FFF2-40B4-BE49-F238E27FC236}">
                <a16:creationId xmlns:a16="http://schemas.microsoft.com/office/drawing/2014/main" id="{C8936C5E-56D3-402D-AD34-127CF3E61CA9}"/>
              </a:ext>
            </a:extLst>
          </p:cNvPr>
          <p:cNvPicPr>
            <a:picLocks noChangeAspect="1"/>
          </p:cNvPicPr>
          <p:nvPr/>
        </p:nvPicPr>
        <p:blipFill>
          <a:blip r:embed="rId9"/>
          <a:stretch>
            <a:fillRect/>
          </a:stretch>
        </p:blipFill>
        <p:spPr>
          <a:xfrm flipH="1">
            <a:off x="2100238" y="3500846"/>
            <a:ext cx="492643" cy="931541"/>
          </a:xfrm>
          <a:prstGeom prst="rect">
            <a:avLst/>
          </a:prstGeom>
        </p:spPr>
      </p:pic>
      <p:pic>
        <p:nvPicPr>
          <p:cNvPr id="20" name="Image 19">
            <a:extLst>
              <a:ext uri="{FF2B5EF4-FFF2-40B4-BE49-F238E27FC236}">
                <a16:creationId xmlns:a16="http://schemas.microsoft.com/office/drawing/2014/main" id="{1F4F95B1-3B13-4D04-86F2-8647B4460552}"/>
              </a:ext>
            </a:extLst>
          </p:cNvPr>
          <p:cNvPicPr>
            <a:picLocks noChangeAspect="1"/>
          </p:cNvPicPr>
          <p:nvPr/>
        </p:nvPicPr>
        <p:blipFill>
          <a:blip r:embed="rId9"/>
          <a:stretch>
            <a:fillRect/>
          </a:stretch>
        </p:blipFill>
        <p:spPr>
          <a:xfrm>
            <a:off x="10406314" y="3396224"/>
            <a:ext cx="479400" cy="945459"/>
          </a:xfrm>
          <a:prstGeom prst="rect">
            <a:avLst/>
          </a:prstGeom>
        </p:spPr>
      </p:pic>
      <p:pic>
        <p:nvPicPr>
          <p:cNvPr id="9" name="Image 8">
            <a:extLst>
              <a:ext uri="{FF2B5EF4-FFF2-40B4-BE49-F238E27FC236}">
                <a16:creationId xmlns:a16="http://schemas.microsoft.com/office/drawing/2014/main" id="{69660A1B-ECBD-4CA7-81C1-5B137E94C42A}"/>
              </a:ext>
            </a:extLst>
          </p:cNvPr>
          <p:cNvPicPr>
            <a:picLocks noChangeAspect="1"/>
          </p:cNvPicPr>
          <p:nvPr/>
        </p:nvPicPr>
        <p:blipFill>
          <a:blip r:embed="rId10"/>
          <a:stretch>
            <a:fillRect/>
          </a:stretch>
        </p:blipFill>
        <p:spPr>
          <a:xfrm flipH="1">
            <a:off x="2668103" y="3970508"/>
            <a:ext cx="742724" cy="456036"/>
          </a:xfrm>
          <a:prstGeom prst="rect">
            <a:avLst/>
          </a:prstGeom>
        </p:spPr>
      </p:pic>
      <p:pic>
        <p:nvPicPr>
          <p:cNvPr id="21" name="Image 20">
            <a:extLst>
              <a:ext uri="{FF2B5EF4-FFF2-40B4-BE49-F238E27FC236}">
                <a16:creationId xmlns:a16="http://schemas.microsoft.com/office/drawing/2014/main" id="{6B5EA569-7FC7-419D-845A-76FF872BEB8F}"/>
              </a:ext>
            </a:extLst>
          </p:cNvPr>
          <p:cNvPicPr>
            <a:picLocks noChangeAspect="1"/>
          </p:cNvPicPr>
          <p:nvPr/>
        </p:nvPicPr>
        <p:blipFill>
          <a:blip r:embed="rId10"/>
          <a:stretch>
            <a:fillRect/>
          </a:stretch>
        </p:blipFill>
        <p:spPr>
          <a:xfrm>
            <a:off x="9400419" y="3868953"/>
            <a:ext cx="769133" cy="456036"/>
          </a:xfrm>
          <a:prstGeom prst="rect">
            <a:avLst/>
          </a:prstGeom>
        </p:spPr>
      </p:pic>
    </p:spTree>
    <p:custDataLst>
      <p:tags r:id="rId1"/>
    </p:custDataLst>
    <p:extLst>
      <p:ext uri="{BB962C8B-B14F-4D97-AF65-F5344CB8AC3E}">
        <p14:creationId xmlns:p14="http://schemas.microsoft.com/office/powerpoint/2010/main" val="5293681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555A4F59-5367-4E90-87AF-AEB68C2E6D4B}"/>
              </a:ext>
            </a:extLst>
          </p:cNvPr>
          <p:cNvSpPr>
            <a:spLocks noGrp="1"/>
          </p:cNvSpPr>
          <p:nvPr>
            <p:ph type="sldNum" sz="quarter" idx="4"/>
          </p:nvPr>
        </p:nvSpPr>
        <p:spPr/>
        <p:txBody>
          <a:bodyPr/>
          <a:lstStyle/>
          <a:p>
            <a:fld id="{F624A8C7-D029-401D-A8B1-18FF118BE1BB}" type="slidenum">
              <a:rPr lang="en-GB" smtClean="0"/>
              <a:pPr/>
              <a:t>52</a:t>
            </a:fld>
            <a:endParaRPr lang="en-GB"/>
          </a:p>
        </p:txBody>
      </p:sp>
      <p:sp>
        <p:nvSpPr>
          <p:cNvPr id="5" name="Titre 4">
            <a:extLst>
              <a:ext uri="{FF2B5EF4-FFF2-40B4-BE49-F238E27FC236}">
                <a16:creationId xmlns:a16="http://schemas.microsoft.com/office/drawing/2014/main" id="{18A3396C-DB47-4F03-9F17-35A3AE7F7EE2}"/>
              </a:ext>
            </a:extLst>
          </p:cNvPr>
          <p:cNvSpPr>
            <a:spLocks noGrp="1"/>
          </p:cNvSpPr>
          <p:nvPr>
            <p:ph type="title"/>
          </p:nvPr>
        </p:nvSpPr>
        <p:spPr>
          <a:xfrm>
            <a:off x="177554" y="352995"/>
            <a:ext cx="12606290" cy="998537"/>
          </a:xfrm>
        </p:spPr>
        <p:txBody>
          <a:bodyPr/>
          <a:lstStyle/>
          <a:p>
            <a:r>
              <a:rPr lang="fr-CA" sz="2800">
                <a:latin typeface="Arial"/>
                <a:cs typeface="Arial"/>
              </a:rPr>
              <a:t>Rôle du chef de train dans le véhicule tout terrain (type </a:t>
            </a:r>
            <a:r>
              <a:rPr lang="fr-CA" sz="2800" i="1">
                <a:latin typeface="Arial"/>
                <a:cs typeface="Arial"/>
              </a:rPr>
              <a:t>Kubota</a:t>
            </a:r>
            <a:r>
              <a:rPr lang="fr-CA" sz="2800">
                <a:latin typeface="Arial"/>
                <a:cs typeface="Arial"/>
              </a:rPr>
              <a:t>)</a:t>
            </a:r>
            <a:br>
              <a:rPr lang="fr-CA" sz="2800">
                <a:cs typeface="Arial"/>
              </a:rPr>
            </a:br>
            <a:r>
              <a:rPr lang="fr-CA" sz="2000" i="1">
                <a:solidFill>
                  <a:srgbClr val="FF0000"/>
                </a:solidFill>
                <a:latin typeface="Arial"/>
                <a:cs typeface="Arial"/>
              </a:rPr>
              <a:t>Applicable au Complexe Jonquière et Port Alfred</a:t>
            </a:r>
            <a:endParaRPr lang="fr-CA" sz="2800">
              <a:solidFill>
                <a:srgbClr val="FF0000"/>
              </a:solidFill>
            </a:endParaRPr>
          </a:p>
        </p:txBody>
      </p:sp>
      <p:sp>
        <p:nvSpPr>
          <p:cNvPr id="2" name="Espace réservé du texte 1">
            <a:extLst>
              <a:ext uri="{FF2B5EF4-FFF2-40B4-BE49-F238E27FC236}">
                <a16:creationId xmlns:a16="http://schemas.microsoft.com/office/drawing/2014/main" id="{FA26CA3E-1F3C-489A-8E0A-2DF72E40476F}"/>
              </a:ext>
            </a:extLst>
          </p:cNvPr>
          <p:cNvSpPr>
            <a:spLocks noGrp="1"/>
          </p:cNvSpPr>
          <p:nvPr>
            <p:ph type="body" sz="quarter" idx="22"/>
          </p:nvPr>
        </p:nvSpPr>
        <p:spPr>
          <a:xfrm>
            <a:off x="6096000" y="1508799"/>
            <a:ext cx="5317589" cy="4865367"/>
          </a:xfrm>
          <a:noFill/>
        </p:spPr>
        <p:txBody>
          <a:bodyPr vert="horz" lIns="0" tIns="0" rIns="0" bIns="0" rtlCol="0" anchor="t">
            <a:normAutofit/>
          </a:bodyPr>
          <a:lstStyle/>
          <a:p>
            <a:pPr marL="0" indent="0" algn="ctr">
              <a:buNone/>
            </a:pPr>
            <a:r>
              <a:rPr lang="en-CA" sz="1800" dirty="0"/>
              <a:t>Pour les identifier, des </a:t>
            </a:r>
            <a:r>
              <a:rPr lang="en-CA" sz="1800" dirty="0" err="1"/>
              <a:t>lumières</a:t>
            </a:r>
            <a:r>
              <a:rPr lang="en-CA" sz="1800" dirty="0"/>
              <a:t> jaunes et </a:t>
            </a:r>
            <a:r>
              <a:rPr lang="en-CA" sz="1800" dirty="0" err="1"/>
              <a:t>vertes</a:t>
            </a:r>
            <a:r>
              <a:rPr lang="en-CA" sz="1800" dirty="0"/>
              <a:t> </a:t>
            </a:r>
            <a:r>
              <a:rPr lang="en-CA" sz="1800" dirty="0" err="1"/>
              <a:t>sont</a:t>
            </a:r>
            <a:r>
              <a:rPr lang="en-CA" sz="1800" dirty="0"/>
              <a:t> </a:t>
            </a:r>
            <a:r>
              <a:rPr lang="en-CA" sz="1800" dirty="0" err="1"/>
              <a:t>présentes</a:t>
            </a:r>
            <a:r>
              <a:rPr lang="en-CA" sz="1800" dirty="0"/>
              <a:t> sur le </a:t>
            </a:r>
            <a:r>
              <a:rPr lang="en-CA" sz="1800" dirty="0" err="1"/>
              <a:t>toit</a:t>
            </a:r>
            <a:r>
              <a:rPr lang="en-CA" sz="1800" dirty="0"/>
              <a:t> du véhicule tout terrain</a:t>
            </a:r>
            <a:endParaRPr lang="fr-CA" sz="1800" dirty="0"/>
          </a:p>
        </p:txBody>
      </p:sp>
      <p:sp>
        <p:nvSpPr>
          <p:cNvPr id="4" name="Espace réservé du pied de page 3">
            <a:extLst>
              <a:ext uri="{FF2B5EF4-FFF2-40B4-BE49-F238E27FC236}">
                <a16:creationId xmlns:a16="http://schemas.microsoft.com/office/drawing/2014/main" id="{AE88E231-E16D-4DBE-899D-1902541110EC}"/>
              </a:ext>
            </a:extLst>
          </p:cNvPr>
          <p:cNvSpPr>
            <a:spLocks noGrp="1"/>
          </p:cNvSpPr>
          <p:nvPr>
            <p:ph type="ftr" sz="quarter" idx="10"/>
          </p:nvPr>
        </p:nvSpPr>
        <p:spPr/>
        <p:txBody>
          <a:bodyPr/>
          <a:lstStyle/>
          <a:p>
            <a:r>
              <a:rPr lang="en-US"/>
              <a:t>Rio Tinto  |  © 2021</a:t>
            </a:r>
          </a:p>
        </p:txBody>
      </p:sp>
      <p:sp>
        <p:nvSpPr>
          <p:cNvPr id="6" name="Rectangle : coins arrondis 5">
            <a:extLst>
              <a:ext uri="{FF2B5EF4-FFF2-40B4-BE49-F238E27FC236}">
                <a16:creationId xmlns:a16="http://schemas.microsoft.com/office/drawing/2014/main" id="{2AF16D13-F416-48D5-8F5B-6FA2F5A7B35B}"/>
              </a:ext>
            </a:extLst>
          </p:cNvPr>
          <p:cNvSpPr/>
          <p:nvPr/>
        </p:nvSpPr>
        <p:spPr>
          <a:xfrm>
            <a:off x="1176811" y="6449579"/>
            <a:ext cx="10361915" cy="365652"/>
          </a:xfrm>
          <a:prstGeom prst="roundRect">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solidFill>
                  <a:srgbClr val="FFFF00"/>
                </a:solidFill>
              </a:rPr>
              <a:t>JE REGARDE, J’ÉCOUTE ET JE RESTE EN VIE !</a:t>
            </a:r>
            <a:endParaRPr lang="fr-CA">
              <a:solidFill>
                <a:srgbClr val="FFFF00"/>
              </a:solidFill>
            </a:endParaRPr>
          </a:p>
        </p:txBody>
      </p:sp>
      <p:pic>
        <p:nvPicPr>
          <p:cNvPr id="8" name="Image 7">
            <a:extLst>
              <a:ext uri="{FF2B5EF4-FFF2-40B4-BE49-F238E27FC236}">
                <a16:creationId xmlns:a16="http://schemas.microsoft.com/office/drawing/2014/main" id="{6CF95F11-12BD-4CAF-B378-C72124D6226F}"/>
              </a:ext>
            </a:extLst>
          </p:cNvPr>
          <p:cNvPicPr>
            <a:picLocks noChangeAspect="1"/>
          </p:cNvPicPr>
          <p:nvPr/>
        </p:nvPicPr>
        <p:blipFill>
          <a:blip r:embed="rId4"/>
          <a:stretch>
            <a:fillRect/>
          </a:stretch>
        </p:blipFill>
        <p:spPr>
          <a:xfrm>
            <a:off x="11557198" y="6187853"/>
            <a:ext cx="636159" cy="648633"/>
          </a:xfrm>
          <a:prstGeom prst="rect">
            <a:avLst/>
          </a:prstGeom>
        </p:spPr>
      </p:pic>
      <p:sp>
        <p:nvSpPr>
          <p:cNvPr id="14" name="ZoneTexte 13">
            <a:extLst>
              <a:ext uri="{FF2B5EF4-FFF2-40B4-BE49-F238E27FC236}">
                <a16:creationId xmlns:a16="http://schemas.microsoft.com/office/drawing/2014/main" id="{95D09722-D010-5853-2439-06F48E3FE83A}"/>
              </a:ext>
            </a:extLst>
          </p:cNvPr>
          <p:cNvSpPr txBox="1"/>
          <p:nvPr/>
        </p:nvSpPr>
        <p:spPr>
          <a:xfrm>
            <a:off x="260614" y="1527263"/>
            <a:ext cx="5681850" cy="4247317"/>
          </a:xfrm>
          <a:prstGeom prst="rect">
            <a:avLst/>
          </a:prstGeom>
        </p:spPr>
        <p:txBody>
          <a:bodyPr wrap="square" rtlCol="0">
            <a:spAutoFit/>
          </a:bodyPr>
          <a:lstStyle/>
          <a:p>
            <a:endParaRPr lang="fr-CA" sz="1800" baseline="0">
              <a:solidFill>
                <a:sysClr val="windowText" lastClr="000000"/>
              </a:solidFill>
              <a:latin typeface="Arial" panose="020B0604020202020204" pitchFamily="34" charset="0"/>
              <a:ea typeface="+mn-ea"/>
              <a:cs typeface="Arial" panose="020B0604020202020204" pitchFamily="34" charset="0"/>
            </a:endParaRPr>
          </a:p>
          <a:p>
            <a:r>
              <a:rPr lang="fr-CA" sz="1800" baseline="0">
                <a:solidFill>
                  <a:sysClr val="windowText" lastClr="000000"/>
                </a:solidFill>
                <a:latin typeface="Arial" panose="020B0604020202020204" pitchFamily="34" charset="0"/>
                <a:ea typeface="+mn-ea"/>
                <a:cs typeface="Arial" panose="020B0604020202020204" pitchFamily="34" charset="0"/>
              </a:rPr>
              <a:t>Son rôle est de </a:t>
            </a:r>
            <a:r>
              <a:rPr lang="fr-CA" sz="1800" u="sng" baseline="0">
                <a:solidFill>
                  <a:sysClr val="windowText" lastClr="000000"/>
                </a:solidFill>
                <a:latin typeface="Arial" panose="020B0604020202020204" pitchFamily="34" charset="0"/>
                <a:ea typeface="+mn-ea"/>
                <a:cs typeface="Arial" panose="020B0604020202020204" pitchFamily="34" charset="0"/>
              </a:rPr>
              <a:t>protéger le passage à niveau lorsque le train est en mouvement de pousse avec un convoi</a:t>
            </a:r>
            <a:r>
              <a:rPr lang="fr-CA" sz="1800" baseline="0">
                <a:solidFill>
                  <a:sysClr val="windowText" lastClr="000000"/>
                </a:solidFill>
                <a:latin typeface="Arial" panose="020B0604020202020204" pitchFamily="34" charset="0"/>
                <a:ea typeface="+mn-ea"/>
                <a:cs typeface="Arial" panose="020B0604020202020204" pitchFamily="34" charset="0"/>
              </a:rPr>
              <a:t>. Il doit s'assurer que le passage est libre et qu'aucun véhicule ou obstacle est présent pour le passage du train.</a:t>
            </a:r>
          </a:p>
          <a:p>
            <a:endParaRPr lang="fr-CA" sz="1800" baseline="0">
              <a:solidFill>
                <a:sysClr val="windowText" lastClr="000000"/>
              </a:solidFill>
              <a:latin typeface="Arial" panose="020B0604020202020204" pitchFamily="34" charset="0"/>
              <a:ea typeface="+mn-ea"/>
              <a:cs typeface="Arial" panose="020B0604020202020204" pitchFamily="34" charset="0"/>
            </a:endParaRPr>
          </a:p>
          <a:p>
            <a:r>
              <a:rPr lang="fr-CA" sz="1800" baseline="0">
                <a:solidFill>
                  <a:sysClr val="windowText" lastClr="000000"/>
                </a:solidFill>
                <a:latin typeface="Arial" panose="020B0604020202020204" pitchFamily="34" charset="0"/>
                <a:ea typeface="+mn-ea"/>
                <a:cs typeface="Arial" panose="020B0604020202020204" pitchFamily="34" charset="0"/>
              </a:rPr>
              <a:t>Lorsque la mule est devant un passage </a:t>
            </a:r>
            <a:r>
              <a:rPr lang="fr-CA">
                <a:solidFill>
                  <a:sysClr val="windowText" lastClr="000000"/>
                </a:solidFill>
                <a:latin typeface="Arial" panose="020B0604020202020204" pitchFamily="34" charset="0"/>
                <a:cs typeface="Arial" panose="020B0604020202020204" pitchFamily="34" charset="0"/>
              </a:rPr>
              <a:t>à</a:t>
            </a:r>
            <a:r>
              <a:rPr lang="fr-CA" sz="1800" baseline="0">
                <a:solidFill>
                  <a:sysClr val="windowText" lastClr="000000"/>
                </a:solidFill>
                <a:latin typeface="Arial" panose="020B0604020202020204" pitchFamily="34" charset="0"/>
                <a:ea typeface="+mn-ea"/>
                <a:cs typeface="Arial" panose="020B0604020202020204" pitchFamily="34" charset="0"/>
              </a:rPr>
              <a:t> niveau, il est interdit à tout véhicule de le traverser.  </a:t>
            </a:r>
          </a:p>
          <a:p>
            <a:endParaRPr lang="fr-CA" sz="1800" baseline="0">
              <a:solidFill>
                <a:srgbClr val="00B050"/>
              </a:solidFill>
              <a:latin typeface="Arial" panose="020B0604020202020204" pitchFamily="34" charset="0"/>
              <a:ea typeface="+mn-ea"/>
              <a:cs typeface="Arial" panose="020B0604020202020204" pitchFamily="34" charset="0"/>
            </a:endParaRPr>
          </a:p>
          <a:p>
            <a:r>
              <a:rPr lang="fr-CA" sz="1800" baseline="0">
                <a:solidFill>
                  <a:sysClr val="windowText" lastClr="000000"/>
                </a:solidFill>
                <a:latin typeface="Arial" panose="020B0604020202020204" pitchFamily="34" charset="0"/>
                <a:ea typeface="+mn-ea"/>
                <a:cs typeface="Arial" panose="020B0604020202020204" pitchFamily="34" charset="0"/>
              </a:rPr>
              <a:t>Donc, lorsque que vous allez croiser le chef de train du Roberval-Saguenay, il est important d'avoir en tête qu'un </a:t>
            </a:r>
            <a:r>
              <a:rPr lang="fr-CA" sz="1800" b="1" baseline="0">
                <a:solidFill>
                  <a:sysClr val="windowText" lastClr="000000"/>
                </a:solidFill>
                <a:latin typeface="Arial" panose="020B0604020202020204" pitchFamily="34" charset="0"/>
                <a:ea typeface="+mn-ea"/>
                <a:cs typeface="Arial" panose="020B0604020202020204" pitchFamily="34" charset="0"/>
              </a:rPr>
              <a:t>mouvement ferroviaire est en cours à proximité de vous.</a:t>
            </a:r>
            <a:r>
              <a:rPr lang="fr-CA" sz="1800" baseline="0">
                <a:solidFill>
                  <a:sysClr val="windowText" lastClr="000000"/>
                </a:solidFill>
                <a:latin typeface="Arial" panose="020B0604020202020204" pitchFamily="34" charset="0"/>
                <a:ea typeface="+mn-ea"/>
                <a:cs typeface="Arial" panose="020B0604020202020204" pitchFamily="34" charset="0"/>
              </a:rPr>
              <a:t> </a:t>
            </a:r>
          </a:p>
          <a:p>
            <a:pPr algn="l"/>
            <a:endParaRPr lang="fr-CA">
              <a:solidFill>
                <a:srgbClr val="4D4D4D"/>
              </a:solidFill>
              <a:latin typeface="Arial" panose="020B060402020202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61535246-3FCA-1AEC-C4A4-BDDE55B4AAF4}"/>
              </a:ext>
            </a:extLst>
          </p:cNvPr>
          <p:cNvSpPr txBox="1"/>
          <p:nvPr/>
        </p:nvSpPr>
        <p:spPr>
          <a:xfrm>
            <a:off x="7702919" y="5922979"/>
            <a:ext cx="1950214" cy="369332"/>
          </a:xfrm>
          <a:prstGeom prst="rect">
            <a:avLst/>
          </a:prstGeom>
        </p:spPr>
        <p:txBody>
          <a:bodyPr wrap="none" rtlCol="0">
            <a:spAutoFit/>
          </a:bodyPr>
          <a:lstStyle/>
          <a:p>
            <a:pPr algn="l"/>
            <a:r>
              <a:rPr lang="en-CA" b="1">
                <a:solidFill>
                  <a:srgbClr val="4D4D4D"/>
                </a:solidFill>
                <a:latin typeface="Arial" panose="020B0604020202020204" pitchFamily="34" charset="0"/>
                <a:cs typeface="Arial" panose="020B0604020202020204" pitchFamily="34" charset="0"/>
              </a:rPr>
              <a:t>CHEF DE TRAIN</a:t>
            </a:r>
            <a:endParaRPr lang="fr-CA" b="1" err="1">
              <a:solidFill>
                <a:srgbClr val="4D4D4D"/>
              </a:solidFill>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6F987003-33E3-AD3E-AA8E-AFD6D090B4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6935" y="2444103"/>
            <a:ext cx="4195762" cy="3412321"/>
          </a:xfrm>
          <a:prstGeom prst="rect">
            <a:avLst/>
          </a:prstGeom>
          <a:noFill/>
          <a:extLst>
            <a:ext uri="{909E8E84-426E-40DD-AFC4-6F175D3DCCD1}">
              <a14:hiddenFill xmlns:a14="http://schemas.microsoft.com/office/drawing/2010/main">
                <a:solidFill>
                  <a:srgbClr val="FFFFFF"/>
                </a:solidFill>
              </a14:hiddenFill>
            </a:ext>
          </a:extLst>
        </p:spPr>
      </p:pic>
      <p:sp>
        <p:nvSpPr>
          <p:cNvPr id="12" name="Ellipse 11">
            <a:extLst>
              <a:ext uri="{FF2B5EF4-FFF2-40B4-BE49-F238E27FC236}">
                <a16:creationId xmlns:a16="http://schemas.microsoft.com/office/drawing/2014/main" id="{00000000-0008-0000-0000-000009000000}"/>
              </a:ext>
            </a:extLst>
          </p:cNvPr>
          <p:cNvSpPr/>
          <p:nvPr/>
        </p:nvSpPr>
        <p:spPr>
          <a:xfrm>
            <a:off x="8373092" y="2181656"/>
            <a:ext cx="1370983" cy="524893"/>
          </a:xfrm>
          <a:prstGeom prst="ellipse">
            <a:avLst/>
          </a:prstGeom>
          <a:noFill/>
          <a:ln w="57150">
            <a:solidFill>
              <a:srgbClr val="EF3D3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fr-CA" sz="1100"/>
          </a:p>
        </p:txBody>
      </p:sp>
    </p:spTree>
    <p:custDataLst>
      <p:tags r:id="rId1"/>
    </p:custDataLst>
    <p:extLst>
      <p:ext uri="{BB962C8B-B14F-4D97-AF65-F5344CB8AC3E}">
        <p14:creationId xmlns:p14="http://schemas.microsoft.com/office/powerpoint/2010/main" val="42462017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53</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Alma</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334488175"/>
              </p:ext>
            </p:extLst>
          </p:nvPr>
        </p:nvGraphicFramePr>
        <p:xfrm>
          <a:off x="246414" y="1291458"/>
          <a:ext cx="11398190" cy="4904512"/>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b="1" spc="-25">
                          <a:solidFill>
                            <a:schemeClr val="bg1"/>
                          </a:solidFill>
                          <a:effectLst/>
                        </a:rPr>
                        <a:t>N</a:t>
                      </a:r>
                      <a:r>
                        <a:rPr lang="fr-CA" sz="1600" b="1" spc="-25" baseline="30000">
                          <a:solidFill>
                            <a:schemeClr val="bg1"/>
                          </a:solidFill>
                          <a:effectLst/>
                        </a:rPr>
                        <a:t>o</a:t>
                      </a:r>
                      <a:endParaRPr lang="fr-CA" sz="1600" b="1"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262662">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Contenants de liquide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contenants de liquide métalliques tels que canettes, cannes de conserve, etc. sont interdits sauf à la cafétéria et à la salle à manger du CRC.</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contenants en plastique et en carton sont uniquement autorisés à la cafétéria et dans les salles d’équipe. Ils doivent y être acheminés dans un sac fermé.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Des gourdes en plastique fournies par l’entreprise sont autorisées pour les employés du Roberval-Saguenay, les transporteurs de creuset, travailleurs TAP et CTG en raison d’absence d’eau.</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bronchodilatateurs de type </a:t>
                      </a:r>
                      <a:r>
                        <a:rPr lang="fr-CA" sz="1600" kern="1200" spc="-25" err="1">
                          <a:solidFill>
                            <a:schemeClr val="tx1"/>
                          </a:solidFill>
                          <a:effectLst/>
                          <a:latin typeface="+mn-lt"/>
                          <a:ea typeface="+mn-ea"/>
                          <a:cs typeface="+mn-cs"/>
                        </a:rPr>
                        <a:t>Ventolin</a:t>
                      </a:r>
                      <a:r>
                        <a:rPr lang="fr-CA" sz="1600" kern="1200" spc="-25">
                          <a:solidFill>
                            <a:schemeClr val="tx1"/>
                          </a:solidFill>
                          <a:effectLst/>
                          <a:latin typeface="+mn-lt"/>
                          <a:ea typeface="+mn-ea"/>
                          <a:cs typeface="+mn-cs"/>
                        </a:rPr>
                        <a:t>, les autres pompes médicales et les cigarettes électronique (vapoteuses) sont autorisés dans les bureaux et les salles d’équipes des secteurs. Cependant, pour les apporter, ils doivent être rangés dans un sac fermé.</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1978432">
                <a:tc>
                  <a:txBody>
                    <a:bodyPr/>
                    <a:lstStyle/>
                    <a:p>
                      <a:pPr marL="0" lvl="0" indent="0" algn="l" defTabSz="914400">
                        <a:spcBef>
                          <a:spcPts val="600"/>
                        </a:spcBef>
                        <a:spcAft>
                          <a:spcPts val="0"/>
                        </a:spcAft>
                        <a:buNone/>
                        <a:tabLst/>
                      </a:pPr>
                      <a:r>
                        <a:rPr lang="fr-CA" sz="1600" b="1" kern="1200" spc="-25" noProof="0">
                          <a:solidFill>
                            <a:schemeClr val="tx1"/>
                          </a:solidFill>
                          <a:effectLst/>
                          <a:latin typeface="+mn-lt"/>
                          <a:ea typeface="+mn-ea"/>
                          <a:cs typeface="+mn-cs"/>
                        </a:rPr>
                        <a:t>2.</a:t>
                      </a:r>
                    </a:p>
                  </a:txBody>
                  <a:tcPr marL="45720" marR="45720">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noProof="0"/>
                        <a:t>Circulation piéton</a:t>
                      </a: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lvl="0" indent="0" algn="l" defTabSz="914400">
                        <a:spcBef>
                          <a:spcPts val="400"/>
                        </a:spcBef>
                        <a:spcAft>
                          <a:spcPts val="0"/>
                        </a:spcAft>
                        <a:buNone/>
                      </a:pPr>
                      <a:endParaRPr lang="fr-CA" sz="1600" kern="1200" spc="-25" noProof="0">
                        <a:solidFill>
                          <a:schemeClr val="tx1"/>
                        </a:solidFill>
                        <a:effectLst/>
                        <a:latin typeface="+mn-lt"/>
                        <a:ea typeface="+mn-ea"/>
                        <a:cs typeface="+mn-cs"/>
                      </a:endParaRP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noProof="0" dirty="0"/>
                        <a:t>Zone non sécurisée : Passage pour les piétons localisé dans un secteur où il y a des interactions entre les opérations et la circulation des équipements mobiles. Ces passages sont hachurés par des lignes jaunes ou noires ou encore, peintes en rouge.</a:t>
                      </a:r>
                    </a:p>
                  </a:txBody>
                  <a:tcPr marL="44449" marR="44449" marT="0" marB="0">
                    <a:lnL w="12700" cap="flat" cmpd="sng" algn="ctr">
                      <a:solidFill>
                        <a:schemeClr val="tx1"/>
                      </a:solidFill>
                      <a:prstDash val="solid"/>
                      <a:round/>
                      <a:headEnd type="none" w="med" len="med"/>
                      <a:tailEnd type="none" w="med" len="med"/>
                    </a:lnL>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727062"/>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pic>
        <p:nvPicPr>
          <p:cNvPr id="22530" name="Picture 2">
            <a:extLst>
              <a:ext uri="{FF2B5EF4-FFF2-40B4-BE49-F238E27FC236}">
                <a16:creationId xmlns:a16="http://schemas.microsoft.com/office/drawing/2014/main" id="{357C39DA-BFAA-4666-B078-E656512D7A2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1311" y="1870617"/>
            <a:ext cx="822225" cy="77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a:extLst>
              <a:ext uri="{FF2B5EF4-FFF2-40B4-BE49-F238E27FC236}">
                <a16:creationId xmlns:a16="http://schemas.microsoft.com/office/drawing/2014/main" id="{ADB98170-DB77-42A1-961D-06C21563CC1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06020" y="1974876"/>
            <a:ext cx="50482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4">
            <a:extLst>
              <a:ext uri="{FF2B5EF4-FFF2-40B4-BE49-F238E27FC236}">
                <a16:creationId xmlns:a16="http://schemas.microsoft.com/office/drawing/2014/main" id="{DC6C8392-EDEE-4A8C-A6E0-5816A9B221BC}"/>
              </a:ext>
            </a:extLst>
          </p:cNvPr>
          <p:cNvGrpSpPr>
            <a:grpSpLocks/>
          </p:cNvGrpSpPr>
          <p:nvPr/>
        </p:nvGrpSpPr>
        <p:grpSpPr bwMode="auto">
          <a:xfrm>
            <a:off x="1933007" y="2027508"/>
            <a:ext cx="450850" cy="457200"/>
            <a:chOff x="9" y="8"/>
            <a:chExt cx="279" cy="308"/>
          </a:xfrm>
        </p:grpSpPr>
        <p:sp>
          <p:nvSpPr>
            <p:cNvPr id="9" name="Freeform 5">
              <a:extLst>
                <a:ext uri="{FF2B5EF4-FFF2-40B4-BE49-F238E27FC236}">
                  <a16:creationId xmlns:a16="http://schemas.microsoft.com/office/drawing/2014/main" id="{DEBDC15B-FA1D-4EDA-B28D-86702A559800}"/>
                </a:ext>
              </a:extLst>
            </p:cNvPr>
            <p:cNvSpPr>
              <a:spLocks noEditPoints="1"/>
            </p:cNvSpPr>
            <p:nvPr/>
          </p:nvSpPr>
          <p:spPr bwMode="auto">
            <a:xfrm>
              <a:off x="9" y="8"/>
              <a:ext cx="279" cy="308"/>
            </a:xfrm>
            <a:custGeom>
              <a:avLst/>
              <a:gdLst>
                <a:gd name="T0" fmla="*/ 0 w 1400"/>
                <a:gd name="T1" fmla="*/ 750 h 1500"/>
                <a:gd name="T2" fmla="*/ 700 w 1400"/>
                <a:gd name="T3" fmla="*/ 0 h 1500"/>
                <a:gd name="T4" fmla="*/ 1400 w 1400"/>
                <a:gd name="T5" fmla="*/ 750 h 1500"/>
                <a:gd name="T6" fmla="*/ 700 w 1400"/>
                <a:gd name="T7" fmla="*/ 1500 h 1500"/>
                <a:gd name="T8" fmla="*/ 0 w 1400"/>
                <a:gd name="T9" fmla="*/ 750 h 1500"/>
                <a:gd name="T10" fmla="*/ 1128 w 1400"/>
                <a:gd name="T11" fmla="*/ 1076 h 1500"/>
                <a:gd name="T12" fmla="*/ 1225 w 1400"/>
                <a:gd name="T13" fmla="*/ 750 h 1500"/>
                <a:gd name="T14" fmla="*/ 700 w 1400"/>
                <a:gd name="T15" fmla="*/ 188 h 1500"/>
                <a:gd name="T16" fmla="*/ 396 w 1400"/>
                <a:gd name="T17" fmla="*/ 292 h 1500"/>
                <a:gd name="T18" fmla="*/ 1128 w 1400"/>
                <a:gd name="T19" fmla="*/ 1076 h 1500"/>
                <a:gd name="T20" fmla="*/ 272 w 1400"/>
                <a:gd name="T21" fmla="*/ 424 h 1500"/>
                <a:gd name="T22" fmla="*/ 175 w 1400"/>
                <a:gd name="T23" fmla="*/ 750 h 1500"/>
                <a:gd name="T24" fmla="*/ 700 w 1400"/>
                <a:gd name="T25" fmla="*/ 1313 h 1500"/>
                <a:gd name="T26" fmla="*/ 1004 w 1400"/>
                <a:gd name="T27" fmla="*/ 1209 h 1500"/>
                <a:gd name="T28" fmla="*/ 272 w 1400"/>
                <a:gd name="T29" fmla="*/ 424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0" h="1500">
                  <a:moveTo>
                    <a:pt x="0" y="750"/>
                  </a:moveTo>
                  <a:cubicBezTo>
                    <a:pt x="0" y="336"/>
                    <a:pt x="313" y="0"/>
                    <a:pt x="700" y="0"/>
                  </a:cubicBezTo>
                  <a:cubicBezTo>
                    <a:pt x="1086" y="0"/>
                    <a:pt x="1400" y="336"/>
                    <a:pt x="1400" y="750"/>
                  </a:cubicBezTo>
                  <a:cubicBezTo>
                    <a:pt x="1400" y="1164"/>
                    <a:pt x="1086" y="1500"/>
                    <a:pt x="700" y="1500"/>
                  </a:cubicBezTo>
                  <a:cubicBezTo>
                    <a:pt x="313" y="1500"/>
                    <a:pt x="0" y="1164"/>
                    <a:pt x="0" y="750"/>
                  </a:cubicBezTo>
                  <a:close/>
                  <a:moveTo>
                    <a:pt x="1128" y="1076"/>
                  </a:moveTo>
                  <a:cubicBezTo>
                    <a:pt x="1191" y="981"/>
                    <a:pt x="1225" y="867"/>
                    <a:pt x="1225" y="750"/>
                  </a:cubicBezTo>
                  <a:cubicBezTo>
                    <a:pt x="1225" y="439"/>
                    <a:pt x="990" y="188"/>
                    <a:pt x="700" y="188"/>
                  </a:cubicBezTo>
                  <a:cubicBezTo>
                    <a:pt x="591" y="188"/>
                    <a:pt x="484" y="224"/>
                    <a:pt x="396" y="292"/>
                  </a:cubicBezTo>
                  <a:lnTo>
                    <a:pt x="1128" y="1076"/>
                  </a:lnTo>
                  <a:close/>
                  <a:moveTo>
                    <a:pt x="272" y="424"/>
                  </a:moveTo>
                  <a:cubicBezTo>
                    <a:pt x="209" y="519"/>
                    <a:pt x="175" y="633"/>
                    <a:pt x="175" y="750"/>
                  </a:cubicBezTo>
                  <a:cubicBezTo>
                    <a:pt x="175" y="1061"/>
                    <a:pt x="410" y="1313"/>
                    <a:pt x="700" y="1313"/>
                  </a:cubicBezTo>
                  <a:cubicBezTo>
                    <a:pt x="809" y="1313"/>
                    <a:pt x="915" y="1276"/>
                    <a:pt x="1004" y="1209"/>
                  </a:cubicBezTo>
                  <a:lnTo>
                    <a:pt x="272" y="424"/>
                  </a:lnTo>
                  <a:close/>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fr-CA"/>
            </a:p>
          </p:txBody>
        </p:sp>
        <p:sp>
          <p:nvSpPr>
            <p:cNvPr id="13" name="Freeform 6">
              <a:extLst>
                <a:ext uri="{FF2B5EF4-FFF2-40B4-BE49-F238E27FC236}">
                  <a16:creationId xmlns:a16="http://schemas.microsoft.com/office/drawing/2014/main" id="{9AF8D2BD-AF52-41F1-AC51-643E52BB3A18}"/>
                </a:ext>
              </a:extLst>
            </p:cNvPr>
            <p:cNvSpPr>
              <a:spLocks noEditPoints="1"/>
            </p:cNvSpPr>
            <p:nvPr/>
          </p:nvSpPr>
          <p:spPr bwMode="auto">
            <a:xfrm>
              <a:off x="9" y="8"/>
              <a:ext cx="279" cy="308"/>
            </a:xfrm>
            <a:custGeom>
              <a:avLst/>
              <a:gdLst>
                <a:gd name="T0" fmla="*/ 0 w 1400"/>
                <a:gd name="T1" fmla="*/ 750 h 1500"/>
                <a:gd name="T2" fmla="*/ 700 w 1400"/>
                <a:gd name="T3" fmla="*/ 0 h 1500"/>
                <a:gd name="T4" fmla="*/ 1400 w 1400"/>
                <a:gd name="T5" fmla="*/ 750 h 1500"/>
                <a:gd name="T6" fmla="*/ 700 w 1400"/>
                <a:gd name="T7" fmla="*/ 1500 h 1500"/>
                <a:gd name="T8" fmla="*/ 0 w 1400"/>
                <a:gd name="T9" fmla="*/ 750 h 1500"/>
                <a:gd name="T10" fmla="*/ 1128 w 1400"/>
                <a:gd name="T11" fmla="*/ 1076 h 1500"/>
                <a:gd name="T12" fmla="*/ 1225 w 1400"/>
                <a:gd name="T13" fmla="*/ 750 h 1500"/>
                <a:gd name="T14" fmla="*/ 700 w 1400"/>
                <a:gd name="T15" fmla="*/ 188 h 1500"/>
                <a:gd name="T16" fmla="*/ 396 w 1400"/>
                <a:gd name="T17" fmla="*/ 292 h 1500"/>
                <a:gd name="T18" fmla="*/ 1128 w 1400"/>
                <a:gd name="T19" fmla="*/ 1076 h 1500"/>
                <a:gd name="T20" fmla="*/ 272 w 1400"/>
                <a:gd name="T21" fmla="*/ 424 h 1500"/>
                <a:gd name="T22" fmla="*/ 175 w 1400"/>
                <a:gd name="T23" fmla="*/ 750 h 1500"/>
                <a:gd name="T24" fmla="*/ 700 w 1400"/>
                <a:gd name="T25" fmla="*/ 1313 h 1500"/>
                <a:gd name="T26" fmla="*/ 1004 w 1400"/>
                <a:gd name="T27" fmla="*/ 1209 h 1500"/>
                <a:gd name="T28" fmla="*/ 272 w 1400"/>
                <a:gd name="T29" fmla="*/ 424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0" h="1500">
                  <a:moveTo>
                    <a:pt x="0" y="750"/>
                  </a:moveTo>
                  <a:cubicBezTo>
                    <a:pt x="0" y="336"/>
                    <a:pt x="313" y="0"/>
                    <a:pt x="700" y="0"/>
                  </a:cubicBezTo>
                  <a:cubicBezTo>
                    <a:pt x="1086" y="0"/>
                    <a:pt x="1400" y="336"/>
                    <a:pt x="1400" y="750"/>
                  </a:cubicBezTo>
                  <a:cubicBezTo>
                    <a:pt x="1400" y="1164"/>
                    <a:pt x="1086" y="1500"/>
                    <a:pt x="700" y="1500"/>
                  </a:cubicBezTo>
                  <a:cubicBezTo>
                    <a:pt x="313" y="1500"/>
                    <a:pt x="0" y="1164"/>
                    <a:pt x="0" y="750"/>
                  </a:cubicBezTo>
                  <a:close/>
                  <a:moveTo>
                    <a:pt x="1128" y="1076"/>
                  </a:moveTo>
                  <a:cubicBezTo>
                    <a:pt x="1191" y="981"/>
                    <a:pt x="1225" y="867"/>
                    <a:pt x="1225" y="750"/>
                  </a:cubicBezTo>
                  <a:cubicBezTo>
                    <a:pt x="1225" y="439"/>
                    <a:pt x="990" y="188"/>
                    <a:pt x="700" y="188"/>
                  </a:cubicBezTo>
                  <a:cubicBezTo>
                    <a:pt x="591" y="188"/>
                    <a:pt x="484" y="224"/>
                    <a:pt x="396" y="292"/>
                  </a:cubicBezTo>
                  <a:lnTo>
                    <a:pt x="1128" y="1076"/>
                  </a:lnTo>
                  <a:close/>
                  <a:moveTo>
                    <a:pt x="272" y="424"/>
                  </a:moveTo>
                  <a:cubicBezTo>
                    <a:pt x="209" y="519"/>
                    <a:pt x="175" y="633"/>
                    <a:pt x="175" y="750"/>
                  </a:cubicBezTo>
                  <a:cubicBezTo>
                    <a:pt x="175" y="1061"/>
                    <a:pt x="410" y="1313"/>
                    <a:pt x="700" y="1313"/>
                  </a:cubicBezTo>
                  <a:cubicBezTo>
                    <a:pt x="809" y="1313"/>
                    <a:pt x="915" y="1276"/>
                    <a:pt x="1004" y="1209"/>
                  </a:cubicBezTo>
                  <a:lnTo>
                    <a:pt x="272" y="424"/>
                  </a:lnTo>
                  <a:close/>
                </a:path>
              </a:pathLst>
            </a:custGeom>
            <a:noFill/>
            <a:ln w="1270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grpSp>
      <p:sp>
        <p:nvSpPr>
          <p:cNvPr id="25" name="Interdiction 24">
            <a:extLst>
              <a:ext uri="{FF2B5EF4-FFF2-40B4-BE49-F238E27FC236}">
                <a16:creationId xmlns:a16="http://schemas.microsoft.com/office/drawing/2014/main" id="{3CA95340-0894-4055-B362-11F580A1650B}"/>
              </a:ext>
            </a:extLst>
          </p:cNvPr>
          <p:cNvSpPr>
            <a:spLocks noChangeAspect="1"/>
          </p:cNvSpPr>
          <p:nvPr/>
        </p:nvSpPr>
        <p:spPr>
          <a:xfrm>
            <a:off x="3045915" y="167442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 name="Cercle : creux 1">
            <a:extLst>
              <a:ext uri="{FF2B5EF4-FFF2-40B4-BE49-F238E27FC236}">
                <a16:creationId xmlns:a16="http://schemas.microsoft.com/office/drawing/2014/main" id="{362AEEC3-7E9B-2327-3302-1ADB1BDC5DB7}"/>
              </a:ext>
            </a:extLst>
          </p:cNvPr>
          <p:cNvSpPr>
            <a:spLocks noChangeAspect="1"/>
          </p:cNvSpPr>
          <p:nvPr/>
        </p:nvSpPr>
        <p:spPr>
          <a:xfrm>
            <a:off x="3045915" y="426823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0" name="Image 9">
            <a:extLst>
              <a:ext uri="{FF2B5EF4-FFF2-40B4-BE49-F238E27FC236}">
                <a16:creationId xmlns:a16="http://schemas.microsoft.com/office/drawing/2014/main" id="{6411BAD1-4F9E-9DF0-1EAD-7CA112A5E26B}"/>
              </a:ext>
            </a:extLst>
          </p:cNvPr>
          <p:cNvPicPr>
            <a:picLocks noChangeAspect="1"/>
          </p:cNvPicPr>
          <p:nvPr/>
        </p:nvPicPr>
        <p:blipFill>
          <a:blip r:embed="rId6"/>
          <a:stretch>
            <a:fillRect/>
          </a:stretch>
        </p:blipFill>
        <p:spPr>
          <a:xfrm>
            <a:off x="1100748" y="4692595"/>
            <a:ext cx="1610544" cy="998537"/>
          </a:xfrm>
          <a:prstGeom prst="rect">
            <a:avLst/>
          </a:prstGeom>
        </p:spPr>
      </p:pic>
    </p:spTree>
    <p:custDataLst>
      <p:tags r:id="rId1"/>
    </p:custDataLst>
    <p:extLst>
      <p:ext uri="{BB962C8B-B14F-4D97-AF65-F5344CB8AC3E}">
        <p14:creationId xmlns:p14="http://schemas.microsoft.com/office/powerpoint/2010/main" val="34562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54</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dirty="0">
                <a:solidFill>
                  <a:schemeClr val="tx1"/>
                </a:solidFill>
                <a:latin typeface="Arial"/>
                <a:cs typeface="Arial"/>
              </a:rPr>
              <a:t>Règlements spécifiques Alma</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3528899853"/>
              </p:ext>
            </p:extLst>
          </p:nvPr>
        </p:nvGraphicFramePr>
        <p:xfrm>
          <a:off x="246414" y="1291458"/>
          <a:ext cx="11398190" cy="5084098"/>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301940">
                <a:tc>
                  <a:txBody>
                    <a:bodyPr/>
                    <a:lstStyle/>
                    <a:p>
                      <a:pPr marL="0" indent="0" algn="ctr"/>
                      <a:r>
                        <a:rPr lang="fr-CA" sz="1600" b="1" spc="-25">
                          <a:solidFill>
                            <a:schemeClr val="bg1"/>
                          </a:solidFill>
                          <a:effectLst/>
                        </a:rPr>
                        <a:t>N</a:t>
                      </a:r>
                      <a:r>
                        <a:rPr lang="fr-CA" sz="1600" b="1" spc="-25" baseline="30000">
                          <a:solidFill>
                            <a:schemeClr val="bg1"/>
                          </a:solidFill>
                          <a:effectLst/>
                        </a:rPr>
                        <a:t>o</a:t>
                      </a:r>
                      <a:endParaRPr lang="fr-CA" sz="1600" b="1"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1280958">
                <a:tc>
                  <a:txBody>
                    <a:bodyPr/>
                    <a:lstStyle/>
                    <a:p>
                      <a:pPr marL="0" lvl="0" indent="0" algn="l" defTabSz="914400">
                        <a:spcBef>
                          <a:spcPts val="600"/>
                        </a:spcBef>
                        <a:spcAft>
                          <a:spcPts val="0"/>
                        </a:spcAft>
                        <a:buNone/>
                        <a:tabLst/>
                      </a:pPr>
                      <a:r>
                        <a:rPr lang="fr-CA" sz="1600" b="1" kern="1200" spc="-25" noProof="0">
                          <a:solidFill>
                            <a:schemeClr val="tx1"/>
                          </a:solidFill>
                          <a:effectLst/>
                          <a:latin typeface="+mn-lt"/>
                          <a:ea typeface="+mn-ea"/>
                          <a:cs typeface="+mn-cs"/>
                        </a:rPr>
                        <a:t>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noProof="0"/>
                        <a:t>Circulation véhicule</a:t>
                      </a: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defTabSz="914400">
                        <a:spcBef>
                          <a:spcPts val="400"/>
                        </a:spcBef>
                        <a:spcAft>
                          <a:spcPts val="0"/>
                        </a:spcAft>
                        <a:buNone/>
                      </a:pPr>
                      <a:endParaRPr lang="fr-CA" sz="1600" kern="1200" spc="-25" noProof="0">
                        <a:solidFill>
                          <a:schemeClr val="tx1"/>
                        </a:solidFill>
                        <a:effectLst/>
                        <a:latin typeface="+mn-lt"/>
                        <a:ea typeface="+mn-ea"/>
                        <a:cs typeface="+mn-cs"/>
                      </a:endParaRP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noProof="0" dirty="0"/>
                        <a:t>L’opérateur de tout véhicule mobile doit respecter la limite permise à l’usine Alma: </a:t>
                      </a:r>
                    </a:p>
                    <a:p>
                      <a:pPr marL="285750" lvl="0" indent="-285750" algn="l">
                        <a:lnSpc>
                          <a:spcPct val="100000"/>
                        </a:lnSpc>
                        <a:spcBef>
                          <a:spcPts val="400"/>
                        </a:spcBef>
                        <a:spcAft>
                          <a:spcPts val="0"/>
                        </a:spcAft>
                        <a:buFont typeface="Arial" panose="020B0604020202020204" pitchFamily="34" charset="0"/>
                        <a:buChar char="•"/>
                      </a:pPr>
                      <a:r>
                        <a:rPr lang="fr-CA" sz="1600" noProof="0" dirty="0"/>
                        <a:t>10 km/h à l’intérieur des bâtiments;</a:t>
                      </a:r>
                    </a:p>
                    <a:p>
                      <a:pPr marL="285750" lvl="0" indent="-285750" algn="l">
                        <a:lnSpc>
                          <a:spcPct val="100000"/>
                        </a:lnSpc>
                        <a:spcBef>
                          <a:spcPts val="400"/>
                        </a:spcBef>
                        <a:spcAft>
                          <a:spcPts val="0"/>
                        </a:spcAft>
                        <a:buFont typeface="Arial" panose="020B0604020202020204" pitchFamily="34" charset="0"/>
                        <a:buChar char="•"/>
                      </a:pPr>
                      <a:r>
                        <a:rPr lang="fr-CA" sz="1600" noProof="0" dirty="0"/>
                        <a:t>10 km/h entre les bâtiments extérieurs entre les salles de cuves;</a:t>
                      </a:r>
                    </a:p>
                    <a:p>
                      <a:pPr marL="285750" lvl="0" indent="-285750" algn="l">
                        <a:lnSpc>
                          <a:spcPct val="100000"/>
                        </a:lnSpc>
                        <a:spcBef>
                          <a:spcPts val="400"/>
                        </a:spcBef>
                        <a:spcAft>
                          <a:spcPts val="0"/>
                        </a:spcAft>
                        <a:buFont typeface="Arial" panose="020B0604020202020204" pitchFamily="34" charset="0"/>
                        <a:buChar char="•"/>
                      </a:pPr>
                      <a:r>
                        <a:rPr lang="fr-CA" sz="1600" noProof="0" dirty="0"/>
                        <a:t>15 km/h dans la zone extérieure du CRC;</a:t>
                      </a:r>
                    </a:p>
                    <a:p>
                      <a:pPr marL="285750" lvl="0" indent="-285750" algn="l">
                        <a:lnSpc>
                          <a:spcPct val="100000"/>
                        </a:lnSpc>
                        <a:spcBef>
                          <a:spcPts val="400"/>
                        </a:spcBef>
                        <a:spcAft>
                          <a:spcPts val="0"/>
                        </a:spcAft>
                        <a:buFont typeface="Arial" panose="020B0604020202020204" pitchFamily="34" charset="0"/>
                        <a:buChar char="•"/>
                      </a:pPr>
                      <a:r>
                        <a:rPr lang="fr-CA" sz="1600" noProof="0" dirty="0"/>
                        <a:t>30 km/h à l’extérieur des bâtiments.</a:t>
                      </a:r>
                    </a:p>
                  </a:txBody>
                  <a:tcPr marL="44449" marR="44449"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5260888"/>
                  </a:ext>
                </a:extLst>
              </a:tr>
              <a:tr h="1663209">
                <a:tc>
                  <a:txBody>
                    <a:bodyPr/>
                    <a:lstStyle/>
                    <a:p>
                      <a:pPr marL="0" lvl="0" indent="0" algn="l" defTabSz="914400">
                        <a:spcBef>
                          <a:spcPts val="600"/>
                        </a:spcBef>
                        <a:spcAft>
                          <a:spcPts val="0"/>
                        </a:spcAft>
                        <a:buNone/>
                        <a:tabLst/>
                      </a:pPr>
                      <a:r>
                        <a:rPr lang="fr-CA" sz="1600" b="1" kern="1200" spc="-25" noProof="0">
                          <a:solidFill>
                            <a:schemeClr val="tx1"/>
                          </a:solidFill>
                          <a:effectLst/>
                          <a:latin typeface="+mn-lt"/>
                          <a:ea typeface="+mn-ea"/>
                          <a:cs typeface="+mn-cs"/>
                        </a:rPr>
                        <a:t>4.</a:t>
                      </a:r>
                    </a:p>
                  </a:txBody>
                  <a:tcPr marL="45720" marR="45720">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noProof="0" dirty="0"/>
                        <a:t>EPP</a:t>
                      </a: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lvl="0" indent="0" algn="l" defTabSz="914400">
                        <a:spcBef>
                          <a:spcPts val="400"/>
                        </a:spcBef>
                        <a:spcAft>
                          <a:spcPts val="0"/>
                        </a:spcAft>
                        <a:buNone/>
                      </a:pPr>
                      <a:endParaRPr lang="fr-CA" sz="1600" kern="1200" spc="-25" noProof="0">
                        <a:solidFill>
                          <a:schemeClr val="tx1"/>
                        </a:solidFill>
                        <a:effectLst/>
                        <a:latin typeface="+mn-lt"/>
                        <a:ea typeface="+mn-ea"/>
                        <a:cs typeface="+mn-cs"/>
                      </a:endParaRP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noProof="0" dirty="0"/>
                        <a:t>Les vêtements doivent être bien ajustés et ne comporter aucune partie flottante conformément aux exigences de l’usine.</a:t>
                      </a:r>
                    </a:p>
                    <a:p>
                      <a:pPr lvl="0" algn="l">
                        <a:lnSpc>
                          <a:spcPct val="100000"/>
                        </a:lnSpc>
                        <a:spcBef>
                          <a:spcPts val="0"/>
                        </a:spcBef>
                        <a:spcAft>
                          <a:spcPts val="0"/>
                        </a:spcAft>
                        <a:buNone/>
                      </a:pPr>
                      <a:endParaRPr lang="fr-CA" sz="1600" noProof="0" dirty="0"/>
                    </a:p>
                    <a:p>
                      <a:pPr lvl="0" algn="l">
                        <a:lnSpc>
                          <a:spcPct val="100000"/>
                        </a:lnSpc>
                        <a:spcBef>
                          <a:spcPts val="0"/>
                        </a:spcBef>
                        <a:spcAft>
                          <a:spcPts val="0"/>
                        </a:spcAft>
                        <a:buNone/>
                      </a:pPr>
                      <a:r>
                        <a:rPr lang="fr-CA" sz="1600" noProof="0" dirty="0"/>
                        <a:t>Dans les secteurs d’exploitation, les cheveux longs doivent être attachés et entrés à l’intérieur du casque de sécurité.</a:t>
                      </a:r>
                    </a:p>
                  </a:txBody>
                  <a:tcPr marL="44449" marR="44449" marT="0" marB="0">
                    <a:lnL w="12700" cap="flat" cmpd="sng" algn="ctr">
                      <a:solidFill>
                        <a:schemeClr val="tx1"/>
                      </a:solidFill>
                      <a:prstDash val="solid"/>
                      <a:round/>
                      <a:headEnd type="none" w="med" len="med"/>
                      <a:tailEnd type="none" w="med" len="med"/>
                    </a:lnL>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6125455"/>
                  </a:ext>
                </a:extLst>
              </a:tr>
              <a:tr h="1663209">
                <a:tc>
                  <a:txBody>
                    <a:bodyPr/>
                    <a:lstStyle/>
                    <a:p>
                      <a:pPr marL="0" lvl="0" indent="0" algn="l" defTabSz="914400">
                        <a:spcBef>
                          <a:spcPts val="600"/>
                        </a:spcBef>
                        <a:spcAft>
                          <a:spcPts val="0"/>
                        </a:spcAft>
                        <a:buNone/>
                        <a:tabLst/>
                      </a:pPr>
                      <a:r>
                        <a:rPr lang="fr-CA" sz="1600" b="1" kern="1200" spc="-25" noProof="0" dirty="0">
                          <a:solidFill>
                            <a:schemeClr val="tx1"/>
                          </a:solidFill>
                          <a:effectLst/>
                          <a:latin typeface="+mn-lt"/>
                          <a:ea typeface="+mn-ea"/>
                          <a:cs typeface="+mn-cs"/>
                        </a:rPr>
                        <a:t>5.</a:t>
                      </a:r>
                    </a:p>
                  </a:txBody>
                  <a:tcPr marL="45720" marR="45720">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fr-CA" sz="1600" noProof="0" dirty="0"/>
                        <a:t>Autres règlements spécifiques</a:t>
                      </a: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l" defTabSz="914400">
                        <a:spcBef>
                          <a:spcPts val="400"/>
                        </a:spcBef>
                        <a:spcAft>
                          <a:spcPts val="0"/>
                        </a:spcAft>
                        <a:buNone/>
                      </a:pPr>
                      <a:endParaRPr lang="fr-CA" sz="1600" kern="1200" spc="-25" noProof="0" dirty="0">
                        <a:solidFill>
                          <a:schemeClr val="tx1"/>
                        </a:solidFill>
                        <a:effectLst/>
                        <a:latin typeface="+mn-lt"/>
                        <a:ea typeface="+mn-ea"/>
                        <a:cs typeface="+mn-cs"/>
                      </a:endParaRPr>
                    </a:p>
                  </a:txBody>
                  <a:tcPr marL="44449" marR="4444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fr-CA" sz="1600" noProof="0" dirty="0"/>
                        <a:t>D’autres règlements spécifiques peuvent être applicables en fonction du secteur dans lequel vous êtes appelés à travailler. Veuillez consultez le document </a:t>
                      </a:r>
                      <a:r>
                        <a:rPr lang="fr-CA" sz="1600" i="1" noProof="0" dirty="0"/>
                        <a:t>Règlements spécifiques Alma</a:t>
                      </a:r>
                      <a:r>
                        <a:rPr lang="fr-CA" sz="1600" noProof="0" dirty="0"/>
                        <a:t>.</a:t>
                      </a:r>
                    </a:p>
                  </a:txBody>
                  <a:tcPr marL="44449" marR="44449" marT="0" marB="0">
                    <a:lnL w="12700" cap="flat" cmpd="sng" algn="ctr">
                      <a:solidFill>
                        <a:schemeClr val="tx1"/>
                      </a:solidFill>
                      <a:prstDash val="solid"/>
                      <a:round/>
                      <a:headEnd type="none" w="med" len="med"/>
                      <a:tailEnd type="none" w="med" len="med"/>
                    </a:lnL>
                    <a:lnT w="12700">
                      <a:solidFill>
                        <a:schemeClr val="tx1"/>
                      </a:solidFill>
                    </a:lnT>
                    <a:lnB w="12700">
                      <a:solidFill>
                        <a:schemeClr val="tx1"/>
                      </a:solidFill>
                    </a:lnB>
                  </a:tcPr>
                </a:tc>
                <a:extLst>
                  <a:ext uri="{0D108BD9-81ED-4DB2-BD59-A6C34878D82A}">
                    <a16:rowId xmlns:a16="http://schemas.microsoft.com/office/drawing/2014/main" val="4135747098"/>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pic>
        <p:nvPicPr>
          <p:cNvPr id="6" name="Image 5">
            <a:extLst>
              <a:ext uri="{FF2B5EF4-FFF2-40B4-BE49-F238E27FC236}">
                <a16:creationId xmlns:a16="http://schemas.microsoft.com/office/drawing/2014/main" id="{71A4D8CC-B6A2-99AA-F77E-C5378F0C5B67}"/>
              </a:ext>
            </a:extLst>
          </p:cNvPr>
          <p:cNvPicPr>
            <a:picLocks noChangeAspect="1"/>
          </p:cNvPicPr>
          <p:nvPr/>
        </p:nvPicPr>
        <p:blipFill>
          <a:blip r:embed="rId5"/>
          <a:stretch>
            <a:fillRect/>
          </a:stretch>
        </p:blipFill>
        <p:spPr>
          <a:xfrm>
            <a:off x="1838393" y="3285000"/>
            <a:ext cx="619057" cy="1363012"/>
          </a:xfrm>
          <a:prstGeom prst="rect">
            <a:avLst/>
          </a:prstGeom>
        </p:spPr>
      </p:pic>
      <p:sp>
        <p:nvSpPr>
          <p:cNvPr id="8" name="Cercle : creux 7">
            <a:extLst>
              <a:ext uri="{FF2B5EF4-FFF2-40B4-BE49-F238E27FC236}">
                <a16:creationId xmlns:a16="http://schemas.microsoft.com/office/drawing/2014/main" id="{18B625C6-5770-9680-3811-C16D6E95A52A}"/>
              </a:ext>
            </a:extLst>
          </p:cNvPr>
          <p:cNvSpPr>
            <a:spLocks noChangeAspect="1"/>
          </p:cNvSpPr>
          <p:nvPr/>
        </p:nvSpPr>
        <p:spPr>
          <a:xfrm>
            <a:off x="3064965" y="170555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0" name="Cercle : creux 9">
            <a:extLst>
              <a:ext uri="{FF2B5EF4-FFF2-40B4-BE49-F238E27FC236}">
                <a16:creationId xmlns:a16="http://schemas.microsoft.com/office/drawing/2014/main" id="{D7E44D45-8D2F-9224-8F28-2C13445F163C}"/>
              </a:ext>
            </a:extLst>
          </p:cNvPr>
          <p:cNvSpPr>
            <a:spLocks noChangeAspect="1"/>
          </p:cNvSpPr>
          <p:nvPr/>
        </p:nvSpPr>
        <p:spPr>
          <a:xfrm>
            <a:off x="3064965" y="328500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2" name="Cercle : creux 11">
            <a:extLst>
              <a:ext uri="{FF2B5EF4-FFF2-40B4-BE49-F238E27FC236}">
                <a16:creationId xmlns:a16="http://schemas.microsoft.com/office/drawing/2014/main" id="{786D60C2-04B4-95B0-0E4C-AEA208118A64}"/>
              </a:ext>
            </a:extLst>
          </p:cNvPr>
          <p:cNvSpPr>
            <a:spLocks noChangeAspect="1"/>
          </p:cNvSpPr>
          <p:nvPr/>
        </p:nvSpPr>
        <p:spPr>
          <a:xfrm>
            <a:off x="3064965" y="397753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3873354958"/>
      </p:ext>
    </p:extLst>
  </p:cSld>
  <p:clrMapOvr>
    <a:masterClrMapping/>
  </p:clrMapOvr>
  <p:extLst>
    <p:ext uri="{6950BFC3-D8DA-4A85-94F7-54DA5524770B}">
      <p188:commentRel xmlns:p188="http://schemas.microsoft.com/office/powerpoint/2018/8/main" r:id="rId4"/>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55</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Arvida-AP60</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2943411220"/>
              </p:ext>
            </p:extLst>
          </p:nvPr>
        </p:nvGraphicFramePr>
        <p:xfrm>
          <a:off x="177265" y="1145490"/>
          <a:ext cx="11398190" cy="528320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Contenants à aérosol et de liquide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i="0" kern="1200" spc="-25" dirty="0">
                          <a:solidFill>
                            <a:schemeClr val="tx1"/>
                          </a:solidFill>
                          <a:effectLst/>
                          <a:latin typeface="+mn-lt"/>
                          <a:ea typeface="+mn-ea"/>
                          <a:cs typeface="+mn-cs"/>
                        </a:rPr>
                        <a:t>Il est interdit de posséder dans les zones d’opération des contenants tels que :</a:t>
                      </a:r>
                    </a:p>
                    <a:p>
                      <a:pPr marL="285750" indent="-285750" algn="l" defTabSz="914400" rtl="0" eaLnBrk="1" latinLnBrk="0" hangingPunct="1">
                        <a:spcBef>
                          <a:spcPts val="400"/>
                        </a:spcBef>
                        <a:spcAft>
                          <a:spcPts val="0"/>
                        </a:spcAft>
                        <a:buFont typeface="Arial" panose="020B0604020202020204" pitchFamily="34" charset="0"/>
                        <a:buChar char="•"/>
                      </a:pPr>
                      <a:r>
                        <a:rPr lang="fr-CA" sz="1600" i="0" kern="1200" spc="-25" dirty="0">
                          <a:solidFill>
                            <a:schemeClr val="tx1"/>
                          </a:solidFill>
                          <a:effectLst/>
                          <a:latin typeface="+mn-lt"/>
                          <a:ea typeface="+mn-ea"/>
                          <a:cs typeface="+mn-cs"/>
                        </a:rPr>
                        <a:t>aérosol;</a:t>
                      </a:r>
                    </a:p>
                    <a:p>
                      <a:pPr marL="285750" indent="-285750" algn="l" defTabSz="914400" rtl="0" eaLnBrk="1" latinLnBrk="0" hangingPunct="1">
                        <a:spcBef>
                          <a:spcPts val="400"/>
                        </a:spcBef>
                        <a:spcAft>
                          <a:spcPts val="0"/>
                        </a:spcAft>
                        <a:buFont typeface="Arial" panose="020B0604020202020204" pitchFamily="34" charset="0"/>
                        <a:buChar char="•"/>
                      </a:pPr>
                      <a:r>
                        <a:rPr lang="fr-CA" sz="1600" i="0" kern="1200" spc="-25" dirty="0">
                          <a:solidFill>
                            <a:schemeClr val="tx1"/>
                          </a:solidFill>
                          <a:effectLst/>
                          <a:latin typeface="+mn-lt"/>
                          <a:ea typeface="+mn-ea"/>
                          <a:cs typeface="+mn-cs"/>
                        </a:rPr>
                        <a:t>breuvage en canette.</a:t>
                      </a:r>
                    </a:p>
                    <a:p>
                      <a:pPr marL="0" indent="0" algn="l" defTabSz="914400" rtl="0" eaLnBrk="1" latinLnBrk="0" hangingPunct="1">
                        <a:spcBef>
                          <a:spcPts val="400"/>
                        </a:spcBef>
                        <a:spcAft>
                          <a:spcPts val="0"/>
                        </a:spcAft>
                      </a:pPr>
                      <a:endParaRPr lang="fr-CA" sz="1600" i="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i="0" kern="1200" spc="-25" dirty="0">
                          <a:solidFill>
                            <a:schemeClr val="tx1"/>
                          </a:solidFill>
                          <a:effectLst/>
                          <a:latin typeface="+mn-lt"/>
                          <a:ea typeface="+mn-ea"/>
                          <a:cs typeface="+mn-cs"/>
                        </a:rPr>
                        <a:t>Ils sont autorisés dans les salles à manger, d’équipe, de conférence et bureaux des secteurs </a:t>
                      </a:r>
                      <a:r>
                        <a:rPr lang="fr-CA" sz="1600" b="1" i="0" kern="1200" spc="-25" dirty="0">
                          <a:solidFill>
                            <a:schemeClr val="tx1"/>
                          </a:solidFill>
                          <a:effectLst/>
                          <a:latin typeface="+mn-lt"/>
                          <a:ea typeface="+mn-ea"/>
                          <a:cs typeface="+mn-cs"/>
                        </a:rPr>
                        <a:t>uniquement si vous n’avez pas à traverser les zones d’opération (exemple, par l’extérieur)</a:t>
                      </a:r>
                      <a:r>
                        <a:rPr lang="fr-CA" sz="1600" i="0" kern="1200" spc="-25" dirty="0">
                          <a:solidFill>
                            <a:schemeClr val="tx1"/>
                          </a:solidFill>
                          <a:effectLst/>
                          <a:latin typeface="+mn-lt"/>
                          <a:ea typeface="+mn-ea"/>
                          <a:cs typeface="+mn-cs"/>
                        </a:rPr>
                        <a:t>.</a:t>
                      </a:r>
                    </a:p>
                    <a:p>
                      <a:pPr marL="0" indent="0" algn="l" defTabSz="914400" rtl="0" eaLnBrk="1" latinLnBrk="0" hangingPunct="1">
                        <a:spcBef>
                          <a:spcPts val="400"/>
                        </a:spcBef>
                        <a:spcAft>
                          <a:spcPts val="0"/>
                        </a:spcAft>
                      </a:pPr>
                      <a:endParaRPr lang="fr-CA" sz="1600" i="0" kern="1200" spc="-25" dirty="0">
                        <a:solidFill>
                          <a:schemeClr val="tx1"/>
                        </a:solidFill>
                        <a:effectLst/>
                        <a:latin typeface="+mn-lt"/>
                        <a:ea typeface="+mn-ea"/>
                        <a:cs typeface="+mn-cs"/>
                      </a:endParaRPr>
                    </a:p>
                    <a:p>
                      <a:pPr marL="0" indent="0" algn="l" defTabSz="914400" rtl="0" eaLnBrk="1" latinLnBrk="0" hangingPunct="1">
                        <a:spcBef>
                          <a:spcPts val="400"/>
                        </a:spcBef>
                        <a:spcAft>
                          <a:spcPts val="0"/>
                        </a:spcAft>
                      </a:pPr>
                      <a:r>
                        <a:rPr lang="fr-CA" sz="1600" i="0" kern="1200" spc="-25" dirty="0">
                          <a:solidFill>
                            <a:schemeClr val="tx1"/>
                          </a:solidFill>
                          <a:effectLst/>
                          <a:latin typeface="+mn-lt"/>
                          <a:ea typeface="+mn-ea"/>
                          <a:cs typeface="+mn-cs"/>
                        </a:rPr>
                        <a:t>Les contenants de liquide (plastique, styromousse et carton) sont autorisés uniquement dans les passages piétonniers lors de déplacement pour se rendre dans les bureaux des secteurs.</a:t>
                      </a:r>
                    </a:p>
                    <a:p>
                      <a:pPr marL="0" indent="0" algn="l" defTabSz="914400" rtl="0" eaLnBrk="1" latinLnBrk="0" hangingPunct="1">
                        <a:spcBef>
                          <a:spcPts val="400"/>
                        </a:spcBef>
                        <a:spcAft>
                          <a:spcPts val="0"/>
                        </a:spcAft>
                      </a:pPr>
                      <a:endParaRPr lang="fr-CA" sz="1600" i="0" kern="1200" spc="-25" dirty="0">
                        <a:solidFill>
                          <a:schemeClr val="tx1"/>
                        </a:solidFill>
                        <a:effectLst/>
                        <a:latin typeface="+mn-lt"/>
                        <a:ea typeface="+mn-ea"/>
                        <a:cs typeface="+mn-cs"/>
                      </a:endParaRPr>
                    </a:p>
                    <a:p>
                      <a:pPr marL="182245" indent="-182245" algn="l" rtl="0" eaLnBrk="1" latinLnBrk="0" hangingPunct="1">
                        <a:spcBef>
                          <a:spcPts val="400"/>
                        </a:spcBef>
                        <a:spcAft>
                          <a:spcPts val="0"/>
                        </a:spcAft>
                      </a:pPr>
                      <a:r>
                        <a:rPr lang="fr-CA" sz="1600" i="0" kern="1200" spc="-25" dirty="0">
                          <a:solidFill>
                            <a:schemeClr val="tx1"/>
                          </a:solidFill>
                          <a:effectLst/>
                          <a:latin typeface="+mn-lt"/>
                          <a:ea typeface="+mn-ea"/>
                          <a:cs typeface="+mn-cs"/>
                        </a:rPr>
                        <a:t>*  Les contenants suivants sont autorisés seulement dans les salles à manger, d’équipe, de conférence et bureaux des secteurs. Pour les apporter dans ces endroits, ils doivent être transportés dans un sac fermé : </a:t>
                      </a:r>
                    </a:p>
                    <a:p>
                      <a:pPr marL="447675" lvl="1" indent="-265113" algn="l" defTabSz="914400" rtl="0" eaLnBrk="1" latinLnBrk="0" hangingPunct="1">
                        <a:spcBef>
                          <a:spcPts val="400"/>
                        </a:spcBef>
                        <a:spcAft>
                          <a:spcPts val="0"/>
                        </a:spcAft>
                        <a:buFont typeface="Arial" panose="020B0604020202020204" pitchFamily="34" charset="0"/>
                        <a:buChar char="•"/>
                      </a:pPr>
                      <a:r>
                        <a:rPr lang="fr-CA" sz="1600" i="0" kern="1200" spc="-25" dirty="0">
                          <a:solidFill>
                            <a:schemeClr val="tx1"/>
                          </a:solidFill>
                          <a:effectLst/>
                          <a:latin typeface="+mn-lt"/>
                          <a:ea typeface="+mn-ea"/>
                          <a:cs typeface="+mn-cs"/>
                        </a:rPr>
                        <a:t>cigarette électronique (vapoteuse);</a:t>
                      </a:r>
                    </a:p>
                    <a:p>
                      <a:pPr marL="447675" lvl="1" indent="-264795" algn="l" defTabSz="914400" rtl="0" eaLnBrk="1" latinLnBrk="0" hangingPunct="1">
                        <a:spcBef>
                          <a:spcPts val="400"/>
                        </a:spcBef>
                        <a:spcAft>
                          <a:spcPts val="0"/>
                        </a:spcAft>
                        <a:buFont typeface="Arial" panose="020B0604020202020204" pitchFamily="34" charset="0"/>
                        <a:buChar char="•"/>
                      </a:pPr>
                      <a:r>
                        <a:rPr lang="fr-CA" sz="1600" i="0" kern="1200" spc="-25" dirty="0">
                          <a:solidFill>
                            <a:schemeClr val="tx1"/>
                          </a:solidFill>
                          <a:effectLst/>
                          <a:latin typeface="+mn-lt"/>
                          <a:ea typeface="+mn-ea"/>
                          <a:cs typeface="+mn-cs"/>
                        </a:rPr>
                        <a:t>pompe sous pression (</a:t>
                      </a:r>
                      <a:r>
                        <a:rPr lang="fr-CA" sz="1600" i="0" kern="1200" spc="-25" dirty="0" err="1">
                          <a:solidFill>
                            <a:schemeClr val="tx1"/>
                          </a:solidFill>
                          <a:effectLst/>
                          <a:latin typeface="+mn-lt"/>
                          <a:ea typeface="+mn-ea"/>
                          <a:cs typeface="+mn-cs"/>
                        </a:rPr>
                        <a:t>Ventolin</a:t>
                      </a:r>
                      <a:r>
                        <a:rPr lang="fr-CA" sz="1600" i="0" kern="1200" spc="-25" dirty="0">
                          <a:solidFill>
                            <a:schemeClr val="tx1"/>
                          </a:solidFill>
                          <a:effectLst/>
                          <a:latin typeface="+mn-lt"/>
                          <a:ea typeface="+mn-ea"/>
                          <a:cs typeface="+mn-cs"/>
                        </a:rPr>
                        <a:t>).</a:t>
                      </a:r>
                    </a:p>
                    <a:p>
                      <a:pPr marL="182880" lvl="1" indent="0" algn="l" defTabSz="914400" rtl="0" eaLnBrk="1" latinLnBrk="0" hangingPunct="1">
                        <a:spcBef>
                          <a:spcPts val="400"/>
                        </a:spcBef>
                        <a:spcAft>
                          <a:spcPts val="0"/>
                        </a:spcAft>
                        <a:buFont typeface="Arial" panose="020B0604020202020204" pitchFamily="34" charset="0"/>
                        <a:buNone/>
                      </a:pPr>
                      <a:r>
                        <a:rPr lang="fr-CA" sz="1600" i="0" dirty="0"/>
                        <a:t>Les contenants de </a:t>
                      </a:r>
                      <a:r>
                        <a:rPr lang="fr-CA" sz="1600" i="0" dirty="0" err="1"/>
                        <a:t>diphotérine</a:t>
                      </a:r>
                      <a:r>
                        <a:rPr lang="fr-CA" sz="1600" i="0" dirty="0"/>
                        <a:t> sont autorisés au FCC.</a:t>
                      </a:r>
                      <a:endParaRPr lang="fr-CA" sz="1600" i="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pic>
        <p:nvPicPr>
          <p:cNvPr id="22530" name="Picture 2">
            <a:extLst>
              <a:ext uri="{FF2B5EF4-FFF2-40B4-BE49-F238E27FC236}">
                <a16:creationId xmlns:a16="http://schemas.microsoft.com/office/drawing/2014/main" id="{357C39DA-BFAA-4666-B078-E656512D7A2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10389" y="2081460"/>
            <a:ext cx="822225" cy="77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Interdiction 24">
            <a:extLst>
              <a:ext uri="{FF2B5EF4-FFF2-40B4-BE49-F238E27FC236}">
                <a16:creationId xmlns:a16="http://schemas.microsoft.com/office/drawing/2014/main" id="{3CA95340-0894-4055-B362-11F580A1650B}"/>
              </a:ext>
            </a:extLst>
          </p:cNvPr>
          <p:cNvSpPr>
            <a:spLocks noChangeAspect="1"/>
          </p:cNvSpPr>
          <p:nvPr/>
        </p:nvSpPr>
        <p:spPr>
          <a:xfrm>
            <a:off x="3045915" y="167442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3554" name="Picture 2" descr="Afficher les détails">
            <a:extLst>
              <a:ext uri="{FF2B5EF4-FFF2-40B4-BE49-F238E27FC236}">
                <a16:creationId xmlns:a16="http://schemas.microsoft.com/office/drawing/2014/main" id="{D8B11DA3-3301-4E10-95A5-2328E3AA0F9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3652" y="2142685"/>
            <a:ext cx="561892" cy="70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ercle : creux 17">
            <a:extLst>
              <a:ext uri="{FF2B5EF4-FFF2-40B4-BE49-F238E27FC236}">
                <a16:creationId xmlns:a16="http://schemas.microsoft.com/office/drawing/2014/main" id="{901D5F2B-8564-4AD9-BB07-1636F2B86E4B}"/>
              </a:ext>
            </a:extLst>
          </p:cNvPr>
          <p:cNvSpPr>
            <a:spLocks noChangeAspect="1"/>
          </p:cNvSpPr>
          <p:nvPr/>
        </p:nvSpPr>
        <p:spPr>
          <a:xfrm>
            <a:off x="3045915" y="3948631"/>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1" name="Cercle : creux 20">
            <a:extLst>
              <a:ext uri="{FF2B5EF4-FFF2-40B4-BE49-F238E27FC236}">
                <a16:creationId xmlns:a16="http://schemas.microsoft.com/office/drawing/2014/main" id="{51E9C7BB-6C72-45AE-9ECA-3CA9695F0173}"/>
              </a:ext>
            </a:extLst>
          </p:cNvPr>
          <p:cNvSpPr>
            <a:spLocks noChangeAspect="1"/>
          </p:cNvSpPr>
          <p:nvPr/>
        </p:nvSpPr>
        <p:spPr>
          <a:xfrm>
            <a:off x="3045915" y="282996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2" name="Cercle : creux 21">
            <a:extLst>
              <a:ext uri="{FF2B5EF4-FFF2-40B4-BE49-F238E27FC236}">
                <a16:creationId xmlns:a16="http://schemas.microsoft.com/office/drawing/2014/main" id="{4C6B0364-641B-4D63-A84A-34D068144C6F}"/>
              </a:ext>
            </a:extLst>
          </p:cNvPr>
          <p:cNvSpPr>
            <a:spLocks noChangeAspect="1"/>
          </p:cNvSpPr>
          <p:nvPr/>
        </p:nvSpPr>
        <p:spPr>
          <a:xfrm>
            <a:off x="3045915" y="4970324"/>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25870210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56</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PLS / Dubuc</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3726159862"/>
              </p:ext>
            </p:extLst>
          </p:nvPr>
        </p:nvGraphicFramePr>
        <p:xfrm>
          <a:off x="246414" y="1291458"/>
          <a:ext cx="11398190" cy="443992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Gestion</a:t>
                      </a:r>
                      <a:br>
                        <a:rPr lang="fr-CA" sz="1600" b="0" i="0" u="none" strike="noStrike" kern="1200" spc="-25" noProof="0">
                          <a:effectLst/>
                          <a:latin typeface="Arial"/>
                        </a:rPr>
                      </a:br>
                      <a:r>
                        <a:rPr lang="fr-CA" sz="1600" b="0" i="0" u="none" strike="noStrike" kern="1200" spc="-25" noProof="0">
                          <a:effectLst/>
                          <a:latin typeface="Arial"/>
                        </a:rPr>
                        <a:t>de la </a:t>
                      </a:r>
                      <a:r>
                        <a:rPr lang="fr-CA" sz="1600" b="0" i="0" u="none" strike="noStrike" kern="1200" spc="-25" noProof="0" err="1">
                          <a:effectLst/>
                          <a:latin typeface="Arial"/>
                        </a:rPr>
                        <a:t>co-activité</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400"/>
                        </a:spcBef>
                        <a:buNone/>
                      </a:pPr>
                      <a:r>
                        <a:rPr lang="fr-CA" sz="1600" b="0" i="0" u="none" strike="noStrike" kern="1200" spc="-25" baseline="0" noProof="0" dirty="0">
                          <a:solidFill>
                            <a:srgbClr val="4D4D4D"/>
                          </a:solidFill>
                          <a:effectLst/>
                          <a:latin typeface="Arial"/>
                        </a:rPr>
                        <a:t>Pour les lingots de </a:t>
                      </a:r>
                      <a:r>
                        <a:rPr lang="fr-CA" sz="1600" b="0" i="0" u="none" strike="noStrike" kern="1200" spc="-25" baseline="0" noProof="0" dirty="0" err="1">
                          <a:solidFill>
                            <a:srgbClr val="4D4D4D"/>
                          </a:solidFill>
                          <a:effectLst/>
                          <a:latin typeface="Arial"/>
                        </a:rPr>
                        <a:t>Boralcan</a:t>
                      </a:r>
                      <a:r>
                        <a:rPr lang="fr-CA" sz="1600" b="0" i="0" u="none" strike="noStrike" kern="1200" spc="-25" baseline="0" noProof="0" dirty="0">
                          <a:solidFill>
                            <a:srgbClr val="4D4D4D"/>
                          </a:solidFill>
                          <a:effectLst/>
                          <a:latin typeface="Arial"/>
                        </a:rPr>
                        <a:t> : La distance obligatoire de l'employé versus le lingot est de 9 mètres. Des lignes jaunes au sol indiquent la distance à laquelle vous devez vous positionner. Les lignes de 9 mètres sont celles les plus longues. La première est près du puits DC pour la sortie du lingot et l'autre où l'on dépose le lingot.</a:t>
                      </a:r>
                      <a:endParaRPr lang="en-US" dirty="0"/>
                    </a:p>
                    <a:p>
                      <a:pPr marL="0" lvl="0" indent="0" algn="l">
                        <a:lnSpc>
                          <a:spcPct val="100000"/>
                        </a:lnSpc>
                        <a:spcBef>
                          <a:spcPts val="400"/>
                        </a:spcBef>
                        <a:buNone/>
                      </a:pPr>
                      <a:endParaRPr lang="fr-CA" sz="1600" b="0" i="0" u="none" strike="noStrike" kern="1200" spc="-25" baseline="0" noProof="0" dirty="0">
                        <a:solidFill>
                          <a:srgbClr val="4D4D4D"/>
                        </a:solidFill>
                        <a:effectLst/>
                        <a:latin typeface="Arial"/>
                      </a:endParaRPr>
                    </a:p>
                    <a:p>
                      <a:pPr marL="0" lvl="0" indent="0" algn="l">
                        <a:lnSpc>
                          <a:spcPct val="100000"/>
                        </a:lnSpc>
                        <a:spcBef>
                          <a:spcPts val="400"/>
                        </a:spcBef>
                        <a:buNone/>
                      </a:pPr>
                      <a:r>
                        <a:rPr lang="fr-CA" sz="1600" b="0" i="0" u="none" strike="noStrike" kern="1200" spc="-25" baseline="0" noProof="0" dirty="0">
                          <a:solidFill>
                            <a:srgbClr val="4D4D4D"/>
                          </a:solidFill>
                          <a:effectLst/>
                          <a:latin typeface="Arial"/>
                        </a:rPr>
                        <a:t>Il est interdit de se positionner sur les plates-formes des réacteurs, car la zone ne respecte pas la règle du 9 mètres.</a:t>
                      </a:r>
                      <a:endParaRPr lang="fr-CA" dirty="0"/>
                    </a:p>
                    <a:p>
                      <a:pPr marL="0" lvl="0" indent="0" algn="l">
                        <a:lnSpc>
                          <a:spcPct val="100000"/>
                        </a:lnSpc>
                        <a:spcBef>
                          <a:spcPts val="400"/>
                        </a:spcBef>
                        <a:buNone/>
                      </a:pPr>
                      <a:endParaRPr lang="fr-CA" sz="1600" b="0" i="0" u="none" strike="noStrike" kern="1200" spc="-25" baseline="0" noProof="0" dirty="0">
                        <a:solidFill>
                          <a:srgbClr val="4D4D4D"/>
                        </a:solidFill>
                        <a:effectLst/>
                        <a:latin typeface="Arial"/>
                      </a:endParaRPr>
                    </a:p>
                    <a:p>
                      <a:pPr marL="0" lvl="0" indent="0" algn="l">
                        <a:lnSpc>
                          <a:spcPct val="100000"/>
                        </a:lnSpc>
                        <a:spcBef>
                          <a:spcPts val="400"/>
                        </a:spcBef>
                        <a:buNone/>
                      </a:pPr>
                      <a:r>
                        <a:rPr lang="fr-CA" sz="1600" b="0" i="0" u="none" strike="noStrike" kern="1200" spc="-25" baseline="0" noProof="0" dirty="0">
                          <a:solidFill>
                            <a:srgbClr val="4D4D4D"/>
                          </a:solidFill>
                          <a:effectLst/>
                          <a:latin typeface="Arial"/>
                        </a:rPr>
                        <a:t>Pour les lingots de </a:t>
                      </a:r>
                      <a:r>
                        <a:rPr lang="fr-CA" sz="1600" b="0" i="0" u="none" strike="noStrike" kern="1200" spc="-25" baseline="0" noProof="0" dirty="0" err="1">
                          <a:solidFill>
                            <a:srgbClr val="4D4D4D"/>
                          </a:solidFill>
                          <a:effectLst/>
                          <a:latin typeface="Arial"/>
                        </a:rPr>
                        <a:t>Boralcan</a:t>
                      </a:r>
                      <a:r>
                        <a:rPr lang="fr-CA" sz="1600" b="0" i="0" u="none" strike="noStrike" kern="1200" spc="-25" baseline="0" noProof="0" dirty="0">
                          <a:solidFill>
                            <a:srgbClr val="4D4D4D"/>
                          </a:solidFill>
                          <a:effectLst/>
                          <a:latin typeface="Arial"/>
                        </a:rPr>
                        <a:t>:  Il est obligatoire de barrer le passage piétonnier près du local des </a:t>
                      </a:r>
                      <a:r>
                        <a:rPr lang="fr-CA" sz="1600" b="0" i="0" u="none" strike="noStrike" kern="1200" spc="-25" baseline="0" noProof="0" dirty="0" err="1">
                          <a:solidFill>
                            <a:srgbClr val="4D4D4D"/>
                          </a:solidFill>
                          <a:effectLst/>
                          <a:latin typeface="Arial"/>
                        </a:rPr>
                        <a:t>électros</a:t>
                      </a:r>
                      <a:r>
                        <a:rPr lang="fr-CA" sz="1600" b="0" i="0" u="none" strike="noStrike" kern="1200" spc="-25" baseline="0" noProof="0" dirty="0">
                          <a:solidFill>
                            <a:srgbClr val="4D4D4D"/>
                          </a:solidFill>
                          <a:effectLst/>
                          <a:latin typeface="Arial"/>
                        </a:rPr>
                        <a:t> et de mettre en fonction les gyrophares.</a:t>
                      </a:r>
                      <a:endParaRPr lang="fr-CA" dirty="0"/>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Protection faciale et respiratoire</a:t>
                      </a:r>
                      <a:endParaRPr lang="en-US"/>
                    </a:p>
                    <a:p>
                      <a:pPr marL="0" lvl="0" indent="0" algn="l">
                        <a:spcBef>
                          <a:spcPts val="400"/>
                        </a:spcBef>
                        <a:spcAft>
                          <a:spcPts val="0"/>
                        </a:spcAft>
                        <a:buNone/>
                      </a:pPr>
                      <a:endParaRPr lang="fr-CA"/>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400"/>
                        </a:spcBef>
                        <a:buNone/>
                      </a:pPr>
                      <a:r>
                        <a:rPr lang="fr-CA" sz="1600" b="0" i="0" u="none" strike="noStrike" kern="1200" spc="-25" baseline="0" noProof="0" dirty="0">
                          <a:solidFill>
                            <a:srgbClr val="4D4D4D"/>
                          </a:solidFill>
                          <a:effectLst/>
                          <a:latin typeface="Arial"/>
                        </a:rPr>
                        <a:t>Le port de la protection faciale complète (système à épuration d’air, équipement motorisé ou masque complet) est obligatoire dans les secteurs suivants :</a:t>
                      </a:r>
                      <a:endParaRPr lang="en-US" dirty="0"/>
                    </a:p>
                    <a:p>
                      <a:pPr marL="285750" lvl="0" indent="-285750" algn="l">
                        <a:lnSpc>
                          <a:spcPct val="100000"/>
                        </a:lnSpc>
                        <a:buFont typeface="Arial"/>
                        <a:buChar char="•"/>
                      </a:pPr>
                      <a:r>
                        <a:rPr lang="fr-CA" sz="1600" b="0" i="0" u="none" strike="noStrike" kern="1200" spc="-25" baseline="0" noProof="0" dirty="0">
                          <a:solidFill>
                            <a:srgbClr val="4D4D4D"/>
                          </a:solidFill>
                          <a:effectLst/>
                          <a:latin typeface="Arial"/>
                        </a:rPr>
                        <a:t>Entretien des dalots / réfractaires</a:t>
                      </a:r>
                      <a:endParaRPr lang="fr-CA" dirty="0"/>
                    </a:p>
                    <a:p>
                      <a:pPr marL="285750" lvl="0" indent="-285750" algn="l">
                        <a:lnSpc>
                          <a:spcPct val="100000"/>
                        </a:lnSpc>
                        <a:buFont typeface="Arial"/>
                        <a:buChar char="•"/>
                      </a:pPr>
                      <a:r>
                        <a:rPr lang="fr-CA" sz="1600" b="0" i="0" u="none" strike="noStrike" kern="1200" spc="-25" baseline="0" noProof="0" dirty="0">
                          <a:solidFill>
                            <a:srgbClr val="4D4D4D"/>
                          </a:solidFill>
                          <a:effectLst/>
                          <a:latin typeface="Arial"/>
                        </a:rPr>
                        <a:t>Nettoyage secteur silice</a:t>
                      </a:r>
                      <a:endParaRPr lang="fr-CA" dirty="0"/>
                    </a:p>
                    <a:p>
                      <a:pPr marL="285750" lvl="0" indent="-285750" algn="l">
                        <a:lnSpc>
                          <a:spcPct val="100000"/>
                        </a:lnSpc>
                        <a:buFont typeface="Arial"/>
                        <a:buChar char="•"/>
                      </a:pPr>
                      <a:r>
                        <a:rPr lang="fr-CA" sz="1600" b="0" i="0" u="none" strike="noStrike" kern="1200" spc="-25" baseline="0" noProof="0" dirty="0">
                          <a:solidFill>
                            <a:srgbClr val="4D4D4D"/>
                          </a:solidFill>
                          <a:effectLst/>
                          <a:latin typeface="Arial"/>
                        </a:rPr>
                        <a:t>Balayage des planchers devant les fours</a:t>
                      </a:r>
                      <a:endParaRPr lang="fr-CA" dirty="0"/>
                    </a:p>
                    <a:p>
                      <a:pPr marL="285750" lvl="0" indent="-285750" algn="l">
                        <a:lnSpc>
                          <a:spcPct val="100000"/>
                        </a:lnSpc>
                        <a:buFont typeface="Arial"/>
                        <a:buChar char="•"/>
                      </a:pPr>
                      <a:r>
                        <a:rPr lang="fr-CA" sz="1600" b="0" i="0" u="none" strike="noStrike" kern="1200" spc="-25" baseline="0" noProof="0" dirty="0">
                          <a:solidFill>
                            <a:srgbClr val="4D4D4D"/>
                          </a:solidFill>
                          <a:effectLst/>
                          <a:latin typeface="Arial"/>
                        </a:rPr>
                        <a:t>Tâches au niveau supérieur</a:t>
                      </a:r>
                      <a:endParaRPr lang="fr-CA" dirty="0"/>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2179556"/>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3" name="Interdiction 12">
            <a:extLst>
              <a:ext uri="{FF2B5EF4-FFF2-40B4-BE49-F238E27FC236}">
                <a16:creationId xmlns:a16="http://schemas.microsoft.com/office/drawing/2014/main" id="{FEDB4657-E7FA-4465-BA1A-8C9886309F56}"/>
              </a:ext>
            </a:extLst>
          </p:cNvPr>
          <p:cNvSpPr>
            <a:spLocks noChangeAspect="1"/>
          </p:cNvSpPr>
          <p:nvPr/>
        </p:nvSpPr>
        <p:spPr>
          <a:xfrm>
            <a:off x="3045915" y="2976979"/>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1747993"/>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1" name="Cercle : creux 20">
            <a:extLst>
              <a:ext uri="{FF2B5EF4-FFF2-40B4-BE49-F238E27FC236}">
                <a16:creationId xmlns:a16="http://schemas.microsoft.com/office/drawing/2014/main" id="{BCA8EF2A-9C9A-405B-AF33-BF4650C7C928}"/>
              </a:ext>
            </a:extLst>
          </p:cNvPr>
          <p:cNvSpPr>
            <a:spLocks noChangeAspect="1"/>
          </p:cNvSpPr>
          <p:nvPr/>
        </p:nvSpPr>
        <p:spPr>
          <a:xfrm>
            <a:off x="3045915" y="433445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 name="Cercle : creux 20">
            <a:extLst>
              <a:ext uri="{FF2B5EF4-FFF2-40B4-BE49-F238E27FC236}">
                <a16:creationId xmlns:a16="http://schemas.microsoft.com/office/drawing/2014/main" id="{E4575536-31DA-5783-8B5A-C24B4AE8B94E}"/>
              </a:ext>
            </a:extLst>
          </p:cNvPr>
          <p:cNvSpPr>
            <a:spLocks noChangeAspect="1"/>
          </p:cNvSpPr>
          <p:nvPr/>
        </p:nvSpPr>
        <p:spPr>
          <a:xfrm>
            <a:off x="3045915" y="37676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4" name="Picture 5">
            <a:extLst>
              <a:ext uri="{FF2B5EF4-FFF2-40B4-BE49-F238E27FC236}">
                <a16:creationId xmlns:a16="http://schemas.microsoft.com/office/drawing/2014/main" id="{71550947-8B0A-C100-9082-67AA464D20A0}"/>
              </a:ext>
            </a:extLst>
          </p:cNvPr>
          <p:cNvPicPr>
            <a:picLocks noChangeAspect="1"/>
          </p:cNvPicPr>
          <p:nvPr/>
        </p:nvPicPr>
        <p:blipFill>
          <a:blip r:embed="rId4"/>
          <a:stretch>
            <a:fillRect/>
          </a:stretch>
        </p:blipFill>
        <p:spPr>
          <a:xfrm>
            <a:off x="1211068" y="2304934"/>
            <a:ext cx="932521" cy="817060"/>
          </a:xfrm>
          <a:prstGeom prst="rect">
            <a:avLst/>
          </a:prstGeom>
        </p:spPr>
      </p:pic>
      <p:pic>
        <p:nvPicPr>
          <p:cNvPr id="6" name="Picture 6">
            <a:extLst>
              <a:ext uri="{FF2B5EF4-FFF2-40B4-BE49-F238E27FC236}">
                <a16:creationId xmlns:a16="http://schemas.microsoft.com/office/drawing/2014/main" id="{1C0C261E-E655-A530-4AD9-7A58AE149059}"/>
              </a:ext>
            </a:extLst>
          </p:cNvPr>
          <p:cNvPicPr>
            <a:picLocks noChangeAspect="1"/>
          </p:cNvPicPr>
          <p:nvPr/>
        </p:nvPicPr>
        <p:blipFill>
          <a:blip r:embed="rId5"/>
          <a:stretch>
            <a:fillRect/>
          </a:stretch>
        </p:blipFill>
        <p:spPr>
          <a:xfrm>
            <a:off x="932056" y="4818372"/>
            <a:ext cx="1899425" cy="696719"/>
          </a:xfrm>
          <a:prstGeom prst="rect">
            <a:avLst/>
          </a:prstGeom>
        </p:spPr>
      </p:pic>
    </p:spTree>
    <p:custDataLst>
      <p:tags r:id="rId1"/>
    </p:custDataLst>
    <p:extLst>
      <p:ext uri="{BB962C8B-B14F-4D97-AF65-F5344CB8AC3E}">
        <p14:creationId xmlns:p14="http://schemas.microsoft.com/office/powerpoint/2010/main" val="11038377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57</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CRDA</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3584634775"/>
              </p:ext>
            </p:extLst>
          </p:nvPr>
        </p:nvGraphicFramePr>
        <p:xfrm>
          <a:off x="246414" y="1291458"/>
          <a:ext cx="11398190" cy="454152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mn-lt"/>
                        </a:rPr>
                        <a:t>Contenants à aérosol et de liquide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400"/>
                        </a:spcBef>
                        <a:buNone/>
                      </a:pPr>
                      <a:r>
                        <a:rPr lang="fr-CA" sz="1600" b="0" i="0" u="none" strike="noStrike" kern="1200" spc="-25" baseline="0" noProof="0" dirty="0">
                          <a:solidFill>
                            <a:srgbClr val="4D4D4D"/>
                          </a:solidFill>
                          <a:effectLst/>
                          <a:latin typeface="+mn-lt"/>
                        </a:rPr>
                        <a:t>Les contenants de </a:t>
                      </a:r>
                      <a:r>
                        <a:rPr lang="fr-CA" sz="1600" b="0" i="0" u="none" strike="noStrike" kern="1200" spc="-25" baseline="0" noProof="0" dirty="0" err="1">
                          <a:solidFill>
                            <a:srgbClr val="4D4D4D"/>
                          </a:solidFill>
                          <a:effectLst/>
                          <a:latin typeface="+mn-lt"/>
                        </a:rPr>
                        <a:t>diphotérine</a:t>
                      </a:r>
                      <a:r>
                        <a:rPr lang="fr-CA" sz="1600" b="0" i="0" u="none" strike="noStrike" kern="1200" spc="-25" baseline="0" noProof="0" dirty="0">
                          <a:solidFill>
                            <a:srgbClr val="4D4D4D"/>
                          </a:solidFill>
                          <a:effectLst/>
                          <a:latin typeface="+mn-lt"/>
                        </a:rPr>
                        <a:t> sont autorisés au CRDA sauf à la grande et la petite fonderie.</a:t>
                      </a:r>
                    </a:p>
                    <a:p>
                      <a:pPr marL="0" lvl="0" indent="0" algn="l">
                        <a:lnSpc>
                          <a:spcPct val="100000"/>
                        </a:lnSpc>
                        <a:spcBef>
                          <a:spcPts val="400"/>
                        </a:spcBef>
                        <a:buNone/>
                      </a:pPr>
                      <a:endParaRPr lang="fr-CA" sz="1600" b="0" i="0" u="none" strike="noStrike" kern="1200" spc="-25" baseline="0" noProof="0" dirty="0">
                        <a:solidFill>
                          <a:srgbClr val="4D4D4D"/>
                        </a:solidFill>
                        <a:effectLst/>
                        <a:latin typeface="+mn-lt"/>
                      </a:endParaRPr>
                    </a:p>
                    <a:p>
                      <a:pPr marL="0" lvl="0" indent="0" algn="l">
                        <a:lnSpc>
                          <a:spcPct val="100000"/>
                        </a:lnSpc>
                        <a:spcBef>
                          <a:spcPts val="400"/>
                        </a:spcBef>
                        <a:buNone/>
                      </a:pPr>
                      <a:r>
                        <a:rPr lang="fr-CA" sz="1600" b="0" i="0" u="none" strike="noStrike" kern="1200" spc="-25" baseline="0" noProof="0" dirty="0">
                          <a:solidFill>
                            <a:srgbClr val="4D4D4D"/>
                          </a:solidFill>
                          <a:effectLst/>
                          <a:latin typeface="+mn-lt"/>
                        </a:rPr>
                        <a:t>Les contenants de liquide (breuvage) sont uniquement autorisés dans les salles de repos et les salles à manger.</a:t>
                      </a:r>
                    </a:p>
                    <a:p>
                      <a:pPr marL="0" lvl="0" indent="0" algn="l">
                        <a:lnSpc>
                          <a:spcPct val="100000"/>
                        </a:lnSpc>
                        <a:spcBef>
                          <a:spcPts val="400"/>
                        </a:spcBef>
                        <a:buNone/>
                      </a:pPr>
                      <a:endParaRPr lang="fr-CA" sz="1600" b="0" i="0" u="none" strike="noStrike" kern="1200" spc="-25" baseline="0" noProof="0" dirty="0">
                        <a:solidFill>
                          <a:srgbClr val="4D4D4D"/>
                        </a:solidFill>
                        <a:effectLst/>
                        <a:latin typeface="Arial"/>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mn-lt"/>
                        </a:rPr>
                        <a:t>SGH (SIMDUT)</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400"/>
                        </a:spcBef>
                        <a:buNone/>
                      </a:pPr>
                      <a:r>
                        <a:rPr lang="fr-CA" sz="1600" b="0" i="0" u="none" strike="noStrike" kern="1200" spc="-25" baseline="0" noProof="0" dirty="0">
                          <a:solidFill>
                            <a:srgbClr val="4D4D4D"/>
                          </a:solidFill>
                          <a:effectLst/>
                          <a:latin typeface="+mn-lt"/>
                        </a:rPr>
                        <a:t>Utiliser seulement les produits chimiques bien identifiés et après avoir lu les consignes de sécurité sur l’étiquette.</a:t>
                      </a:r>
                    </a:p>
                    <a:p>
                      <a:pPr marL="0" lvl="0" indent="0" algn="l">
                        <a:lnSpc>
                          <a:spcPct val="100000"/>
                        </a:lnSpc>
                        <a:spcBef>
                          <a:spcPts val="400"/>
                        </a:spcBef>
                        <a:buNone/>
                      </a:pPr>
                      <a:r>
                        <a:rPr lang="fr-CA" sz="1600" b="0" i="0" u="none" strike="noStrike" kern="1200" spc="-25" baseline="0" noProof="0" dirty="0">
                          <a:solidFill>
                            <a:srgbClr val="4D4D4D"/>
                          </a:solidFill>
                          <a:effectLst/>
                          <a:latin typeface="+mn-lt"/>
                        </a:rPr>
                        <a:t> </a:t>
                      </a:r>
                    </a:p>
                    <a:p>
                      <a:pPr marL="0" lvl="0" indent="0" algn="l">
                        <a:lnSpc>
                          <a:spcPct val="100000"/>
                        </a:lnSpc>
                        <a:spcBef>
                          <a:spcPts val="400"/>
                        </a:spcBef>
                        <a:buNone/>
                      </a:pPr>
                      <a:r>
                        <a:rPr lang="fr-CA" sz="1600" b="0" i="0" u="none" strike="noStrike" kern="1200" spc="-25" baseline="0" noProof="0" dirty="0">
                          <a:solidFill>
                            <a:srgbClr val="4D4D4D"/>
                          </a:solidFill>
                          <a:effectLst/>
                          <a:latin typeface="+mn-lt"/>
                        </a:rPr>
                        <a:t>Ces produits doivent être entreposés adéquatement. </a:t>
                      </a:r>
                    </a:p>
                    <a:p>
                      <a:pPr marL="0" lvl="0" indent="0" algn="l">
                        <a:lnSpc>
                          <a:spcPct val="100000"/>
                        </a:lnSpc>
                        <a:spcBef>
                          <a:spcPts val="400"/>
                        </a:spcBef>
                        <a:buNone/>
                      </a:pPr>
                      <a:endParaRPr lang="fr-CA" sz="1600" b="0" i="0" u="none" strike="noStrike" kern="1200" spc="-25" baseline="0" noProof="0" dirty="0">
                        <a:solidFill>
                          <a:srgbClr val="4D4D4D"/>
                        </a:solidFill>
                        <a:effectLst/>
                        <a:latin typeface="Arial"/>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217955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mn-lt"/>
                        </a:rPr>
                        <a:t>Utilisation des outils, équipements et machinerie</a:t>
                      </a:r>
                    </a:p>
                    <a:p>
                      <a:pPr lvl="0" algn="l">
                        <a:lnSpc>
                          <a:spcPct val="100000"/>
                        </a:lnSpc>
                        <a:spcBef>
                          <a:spcPts val="0"/>
                        </a:spcBef>
                        <a:spcAft>
                          <a:spcPts val="0"/>
                        </a:spcAft>
                        <a:buNone/>
                      </a:pPr>
                      <a:endParaRPr lang="fr-CA" sz="1600" b="0" i="0" u="none" strike="noStrike" kern="1200" spc="-25" noProof="0">
                        <a:effectLst/>
                        <a:latin typeface="+mn-lt"/>
                      </a:endParaRPr>
                    </a:p>
                    <a:p>
                      <a:pPr lvl="0" algn="l">
                        <a:lnSpc>
                          <a:spcPct val="100000"/>
                        </a:lnSpc>
                        <a:spcBef>
                          <a:spcPts val="0"/>
                        </a:spcBef>
                        <a:spcAft>
                          <a:spcPts val="0"/>
                        </a:spcAft>
                        <a:buNone/>
                      </a:pPr>
                      <a:endParaRPr lang="fr-CA" sz="1600" b="0" i="0" u="none" strike="noStrike" kern="1200" spc="-25" noProof="0">
                        <a:effectLst/>
                        <a:latin typeface="+mn-lt"/>
                      </a:endParaRPr>
                    </a:p>
                    <a:p>
                      <a:pPr lvl="0" algn="l">
                        <a:lnSpc>
                          <a:spcPct val="100000"/>
                        </a:lnSpc>
                        <a:spcBef>
                          <a:spcPts val="0"/>
                        </a:spcBef>
                        <a:spcAft>
                          <a:spcPts val="0"/>
                        </a:spcAft>
                        <a:buNone/>
                      </a:pPr>
                      <a:endParaRPr lang="fr-CA" sz="1600" b="0" i="0" u="none" strike="noStrike" kern="1200" spc="-25" noProof="0">
                        <a:effectLst/>
                        <a:latin typeface="+mn-lt"/>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400"/>
                        </a:spcBef>
                        <a:buNone/>
                      </a:pPr>
                      <a:r>
                        <a:rPr lang="fr-CA" sz="1600" b="0" i="0" u="none" strike="noStrike" kern="1200" spc="-25" baseline="0" noProof="0" dirty="0">
                          <a:solidFill>
                            <a:srgbClr val="4D4D4D"/>
                          </a:solidFill>
                          <a:effectLst/>
                          <a:latin typeface="+mn-lt"/>
                        </a:rPr>
                        <a:t>Utiliser tout véhicule, équipement, machinerie et outil en bon état de fonctionnement, seulement si vous possédez les qualifications et/ou permis appropriés.</a:t>
                      </a:r>
                    </a:p>
                    <a:p>
                      <a:pPr marL="0" lvl="0" indent="0" algn="l">
                        <a:lnSpc>
                          <a:spcPct val="100000"/>
                        </a:lnSpc>
                        <a:spcBef>
                          <a:spcPts val="400"/>
                        </a:spcBef>
                        <a:buNone/>
                      </a:pPr>
                      <a:endParaRPr lang="fr-CA" sz="1600" b="0" i="0" u="none" strike="noStrike" kern="1200" spc="-25" baseline="0" noProof="0" dirty="0">
                        <a:solidFill>
                          <a:srgbClr val="4D4D4D"/>
                        </a:solidFill>
                        <a:effectLst/>
                        <a:latin typeface="Arial"/>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376597"/>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167902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1" name="Cercle : creux 20">
            <a:extLst>
              <a:ext uri="{FF2B5EF4-FFF2-40B4-BE49-F238E27FC236}">
                <a16:creationId xmlns:a16="http://schemas.microsoft.com/office/drawing/2014/main" id="{BCA8EF2A-9C9A-405B-AF33-BF4650C7C928}"/>
              </a:ext>
            </a:extLst>
          </p:cNvPr>
          <p:cNvSpPr>
            <a:spLocks noChangeAspect="1"/>
          </p:cNvSpPr>
          <p:nvPr/>
        </p:nvSpPr>
        <p:spPr>
          <a:xfrm>
            <a:off x="3045915" y="4476687"/>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 name="Cercle : creux 20">
            <a:extLst>
              <a:ext uri="{FF2B5EF4-FFF2-40B4-BE49-F238E27FC236}">
                <a16:creationId xmlns:a16="http://schemas.microsoft.com/office/drawing/2014/main" id="{E4575536-31DA-5783-8B5A-C24B4AE8B94E}"/>
              </a:ext>
            </a:extLst>
          </p:cNvPr>
          <p:cNvSpPr>
            <a:spLocks noChangeAspect="1"/>
          </p:cNvSpPr>
          <p:nvPr/>
        </p:nvSpPr>
        <p:spPr>
          <a:xfrm>
            <a:off x="3045915" y="307785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4" name="Picture 2" descr="Afficher les détails">
            <a:extLst>
              <a:ext uri="{FF2B5EF4-FFF2-40B4-BE49-F238E27FC236}">
                <a16:creationId xmlns:a16="http://schemas.microsoft.com/office/drawing/2014/main" id="{AD19BFBA-21A1-61F8-4E3F-4A18927DF2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5890" y="2289995"/>
            <a:ext cx="5191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8">
            <a:extLst>
              <a:ext uri="{FF2B5EF4-FFF2-40B4-BE49-F238E27FC236}">
                <a16:creationId xmlns:a16="http://schemas.microsoft.com/office/drawing/2014/main" id="{74670D6E-CD9C-18EC-5285-09367CA2D1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6602" y="2248912"/>
            <a:ext cx="51117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13">
            <a:extLst>
              <a:ext uri="{FF2B5EF4-FFF2-40B4-BE49-F238E27FC236}">
                <a16:creationId xmlns:a16="http://schemas.microsoft.com/office/drawing/2014/main" id="{C9D060A0-115E-C9E6-A8A8-AE978DB5AE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6627" y="3365858"/>
            <a:ext cx="742300" cy="704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15">
            <a:extLst>
              <a:ext uri="{FF2B5EF4-FFF2-40B4-BE49-F238E27FC236}">
                <a16:creationId xmlns:a16="http://schemas.microsoft.com/office/drawing/2014/main" id="{994C7BD2-968A-A612-D117-E53B3EB9C3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9799" y="4980259"/>
            <a:ext cx="922337"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239039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76663-8C3E-CE91-F959-F91C3E95B01A}"/>
            </a:ext>
          </a:extLst>
        </p:cNvPr>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5B901551-22FC-03D4-C57B-C018A08B05FB}"/>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8055FC96-8417-07F6-9D6B-55DA257B52C9}"/>
              </a:ext>
            </a:extLst>
          </p:cNvPr>
          <p:cNvSpPr>
            <a:spLocks noGrp="1"/>
          </p:cNvSpPr>
          <p:nvPr>
            <p:ph type="sldNum" sz="quarter" idx="4"/>
          </p:nvPr>
        </p:nvSpPr>
        <p:spPr/>
        <p:txBody>
          <a:bodyPr/>
          <a:lstStyle/>
          <a:p>
            <a:fld id="{6CDE6A52-A3AB-8943-8A9E-87884222981A}" type="slidenum">
              <a:rPr lang="fr-CA" smtClean="0"/>
              <a:pPr/>
              <a:t>58</a:t>
            </a:fld>
            <a:endParaRPr lang="fr-CA"/>
          </a:p>
        </p:txBody>
      </p:sp>
      <p:sp>
        <p:nvSpPr>
          <p:cNvPr id="11" name="Titre 10">
            <a:extLst>
              <a:ext uri="{FF2B5EF4-FFF2-40B4-BE49-F238E27FC236}">
                <a16:creationId xmlns:a16="http://schemas.microsoft.com/office/drawing/2014/main" id="{9EF2392F-2C05-1AFE-2571-94D63D8E6A09}"/>
              </a:ext>
            </a:extLst>
          </p:cNvPr>
          <p:cNvSpPr>
            <a:spLocks noGrp="1"/>
          </p:cNvSpPr>
          <p:nvPr>
            <p:ph type="title"/>
          </p:nvPr>
        </p:nvSpPr>
        <p:spPr/>
        <p:txBody>
          <a:bodyPr/>
          <a:lstStyle/>
          <a:p>
            <a:r>
              <a:rPr lang="fr-CA">
                <a:solidFill>
                  <a:schemeClr val="tx1"/>
                </a:solidFill>
                <a:latin typeface="Arial"/>
                <a:cs typeface="Arial"/>
              </a:rPr>
              <a:t>Règlements spécifiques CRDA</a:t>
            </a:r>
          </a:p>
        </p:txBody>
      </p:sp>
      <p:graphicFrame>
        <p:nvGraphicFramePr>
          <p:cNvPr id="15" name="Tableau 14">
            <a:extLst>
              <a:ext uri="{FF2B5EF4-FFF2-40B4-BE49-F238E27FC236}">
                <a16:creationId xmlns:a16="http://schemas.microsoft.com/office/drawing/2014/main" id="{355C7E23-72AD-A0A3-8E5E-66A40CA878D1}"/>
              </a:ext>
            </a:extLst>
          </p:cNvPr>
          <p:cNvGraphicFramePr>
            <a:graphicFrameLocks noGrp="1"/>
          </p:cNvGraphicFramePr>
          <p:nvPr>
            <p:extLst>
              <p:ext uri="{D42A27DB-BD31-4B8C-83A1-F6EECF244321}">
                <p14:modId xmlns:p14="http://schemas.microsoft.com/office/powerpoint/2010/main" val="4192569744"/>
              </p:ext>
            </p:extLst>
          </p:nvPr>
        </p:nvGraphicFramePr>
        <p:xfrm>
          <a:off x="246414" y="1291458"/>
          <a:ext cx="11398190" cy="440944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1243880">
                <a:tc>
                  <a:txBody>
                    <a:bodyPr/>
                    <a:lstStyle/>
                    <a:p>
                      <a:pPr marL="0" lvl="0" indent="0" algn="l" defTabSz="914400" rtl="0" eaLnBrk="1" latinLnBrk="0" hangingPunct="1">
                        <a:spcBef>
                          <a:spcPts val="600"/>
                        </a:spcBef>
                        <a:spcAft>
                          <a:spcPts val="0"/>
                        </a:spcAft>
                        <a:buFont typeface="+mj-lt"/>
                        <a:buNone/>
                        <a:tabLst/>
                      </a:pPr>
                      <a:r>
                        <a:rPr lang="fr-CA" sz="1600" b="1" kern="1200" spc="-25" dirty="0">
                          <a:solidFill>
                            <a:schemeClr val="tx1"/>
                          </a:solidFill>
                          <a:effectLst/>
                          <a:latin typeface="+mn-lt"/>
                          <a:ea typeface="+mn-ea"/>
                          <a:cs typeface="+mn-cs"/>
                        </a:rPr>
                        <a:t>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kern="1200" dirty="0">
                          <a:solidFill>
                            <a:schemeClr val="tx1"/>
                          </a:solidFill>
                          <a:effectLst/>
                          <a:latin typeface="+mn-lt"/>
                          <a:ea typeface="+mn-ea"/>
                          <a:cs typeface="+mn-cs"/>
                        </a:rPr>
                        <a:t>Équipements et vêtements de protection individuelle</a:t>
                      </a:r>
                    </a:p>
                    <a:p>
                      <a:pPr lvl="0" algn="l">
                        <a:lnSpc>
                          <a:spcPct val="100000"/>
                        </a:lnSpc>
                        <a:spcBef>
                          <a:spcPts val="0"/>
                        </a:spcBef>
                        <a:spcAft>
                          <a:spcPts val="0"/>
                        </a:spcAft>
                        <a:buNone/>
                      </a:pPr>
                      <a:endParaRPr lang="fr-CA" sz="1600" b="0" i="0" u="none" strike="noStrike" kern="1200" spc="-25" noProof="0" dirty="0">
                        <a:effectLst/>
                        <a:latin typeface="+mn-lt"/>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defTabSz="914400" rtl="0" eaLnBrk="1" latinLnBrk="0" hangingPunct="1">
                        <a:lnSpc>
                          <a:spcPct val="100000"/>
                        </a:lnSpc>
                        <a:spcBef>
                          <a:spcPts val="400"/>
                        </a:spcBef>
                        <a:spcAft>
                          <a:spcPts val="200"/>
                        </a:spcAft>
                        <a:buNone/>
                      </a:pPr>
                      <a:r>
                        <a:rPr lang="fr-CA" sz="1600" b="0" i="0" u="none" strike="noStrike" kern="1200" spc="-25" baseline="0" dirty="0">
                          <a:solidFill>
                            <a:srgbClr val="4D4D4D"/>
                          </a:solidFill>
                          <a:effectLst/>
                          <a:latin typeface="+mn-lt"/>
                          <a:ea typeface="+mn-ea"/>
                          <a:cs typeface="+mn-cs"/>
                        </a:rPr>
                        <a:t>Porter les équipements et vêtements de protection personnelle spécifiques aux secteurs :</a:t>
                      </a:r>
                    </a:p>
                    <a:p>
                      <a:pPr marL="0" lvl="0" indent="0" algn="l" defTabSz="914400" rtl="0" eaLnBrk="1" latinLnBrk="0" hangingPunct="1">
                        <a:lnSpc>
                          <a:spcPct val="100000"/>
                        </a:lnSpc>
                        <a:spcBef>
                          <a:spcPts val="400"/>
                        </a:spcBef>
                        <a:buFont typeface="Arial" panose="020B0604020202020204" pitchFamily="34" charset="0"/>
                        <a:buNone/>
                        <a:tabLst>
                          <a:tab pos="457200" algn="l"/>
                        </a:tabLst>
                      </a:pPr>
                      <a:r>
                        <a:rPr lang="fr-CA" sz="1600" b="0" i="0" u="none" strike="noStrike" kern="1200" spc="-25" baseline="0" dirty="0">
                          <a:solidFill>
                            <a:srgbClr val="4D4D4D"/>
                          </a:solidFill>
                          <a:effectLst/>
                          <a:latin typeface="+mn-lt"/>
                          <a:ea typeface="+mn-ea"/>
                          <a:cs typeface="+mn-cs"/>
                        </a:rPr>
                        <a:t>Lunette de sécurité : &lt; 10 mm entre les montures et le visage.</a:t>
                      </a:r>
                    </a:p>
                    <a:p>
                      <a:pPr marL="0" lvl="0" indent="0" algn="l" defTabSz="914400" rtl="0" eaLnBrk="1" latinLnBrk="0" hangingPunct="1">
                        <a:lnSpc>
                          <a:spcPct val="100000"/>
                        </a:lnSpc>
                        <a:spcBef>
                          <a:spcPts val="400"/>
                        </a:spcBef>
                        <a:buFont typeface="Arial" panose="020B0604020202020204" pitchFamily="34" charset="0"/>
                        <a:buNone/>
                        <a:tabLst>
                          <a:tab pos="457200" algn="l"/>
                        </a:tabLst>
                      </a:pPr>
                      <a:r>
                        <a:rPr lang="fr-CA" sz="1600" b="0" i="0" u="none" strike="noStrike" kern="1200" spc="-25" baseline="0" dirty="0">
                          <a:solidFill>
                            <a:srgbClr val="4D4D4D"/>
                          </a:solidFill>
                          <a:effectLst/>
                          <a:latin typeface="+mn-lt"/>
                          <a:ea typeface="+mn-ea"/>
                          <a:cs typeface="+mn-cs"/>
                        </a:rPr>
                        <a:t>Gants de sécurité :</a:t>
                      </a:r>
                    </a:p>
                    <a:p>
                      <a:pPr marL="0" lvl="0" indent="0" algn="l" defTabSz="914400" rtl="0" eaLnBrk="1" latinLnBrk="0" hangingPunct="1">
                        <a:lnSpc>
                          <a:spcPct val="100000"/>
                        </a:lnSpc>
                        <a:spcBef>
                          <a:spcPts val="400"/>
                        </a:spcBef>
                        <a:buFont typeface="Arial" panose="020B0604020202020204" pitchFamily="34" charset="0"/>
                        <a:buNone/>
                        <a:tabLst>
                          <a:tab pos="914400" algn="l"/>
                        </a:tabLst>
                      </a:pPr>
                      <a:r>
                        <a:rPr lang="fr-CA" sz="1600" b="0" i="0" u="none" strike="noStrike" kern="1200" spc="-25" baseline="0" dirty="0">
                          <a:solidFill>
                            <a:srgbClr val="4D4D4D"/>
                          </a:solidFill>
                          <a:effectLst/>
                          <a:latin typeface="+mn-lt"/>
                          <a:ea typeface="+mn-ea"/>
                          <a:cs typeface="+mn-cs"/>
                        </a:rPr>
                        <a:t>Consultation matrice bon gant/bonne tâche de votre secteur</a:t>
                      </a:r>
                    </a:p>
                    <a:p>
                      <a:pPr marL="0" lvl="0" indent="0" algn="l" defTabSz="914400" rtl="0" eaLnBrk="1" latinLnBrk="0" hangingPunct="1">
                        <a:lnSpc>
                          <a:spcPct val="100000"/>
                        </a:lnSpc>
                        <a:spcBef>
                          <a:spcPts val="400"/>
                        </a:spcBef>
                        <a:buFont typeface="Arial" panose="020B0604020202020204" pitchFamily="34" charset="0"/>
                        <a:buNone/>
                        <a:tabLst>
                          <a:tab pos="457200" algn="l"/>
                        </a:tabLst>
                      </a:pPr>
                      <a:r>
                        <a:rPr lang="fr-CA" sz="1600" b="0" i="0" u="none" strike="noStrike" kern="1200" spc="-25" baseline="0" dirty="0">
                          <a:solidFill>
                            <a:srgbClr val="4D4D4D"/>
                          </a:solidFill>
                          <a:effectLst/>
                          <a:latin typeface="+mn-lt"/>
                          <a:ea typeface="+mn-ea"/>
                          <a:cs typeface="+mn-cs"/>
                        </a:rPr>
                        <a:t>Vêtements à manches longues bien ajustés.</a:t>
                      </a:r>
                    </a:p>
                    <a:p>
                      <a:pPr marL="0" lvl="0" indent="0" algn="l" defTabSz="914400" rtl="0" eaLnBrk="1" latinLnBrk="0" hangingPunct="1">
                        <a:lnSpc>
                          <a:spcPct val="100000"/>
                        </a:lnSpc>
                        <a:spcBef>
                          <a:spcPts val="400"/>
                        </a:spcBef>
                        <a:buFont typeface="Arial" panose="020B0604020202020204" pitchFamily="34" charset="0"/>
                        <a:buNone/>
                        <a:tabLst>
                          <a:tab pos="457200" algn="l"/>
                        </a:tabLst>
                      </a:pPr>
                      <a:r>
                        <a:rPr lang="fr-CA" sz="1600" b="0" i="0" u="none" strike="noStrike" kern="1200" spc="-25" baseline="0" dirty="0">
                          <a:solidFill>
                            <a:srgbClr val="4D4D4D"/>
                          </a:solidFill>
                          <a:effectLst/>
                          <a:latin typeface="+mn-lt"/>
                          <a:ea typeface="+mn-ea"/>
                          <a:cs typeface="+mn-cs"/>
                        </a:rPr>
                        <a:t>Chaussures de sécurité à embout.</a:t>
                      </a:r>
                    </a:p>
                    <a:p>
                      <a:pPr marL="0" lvl="0" indent="0" algn="l" defTabSz="914400" rtl="0" eaLnBrk="1" latinLnBrk="0" hangingPunct="1">
                        <a:lnSpc>
                          <a:spcPct val="100000"/>
                        </a:lnSpc>
                        <a:spcBef>
                          <a:spcPts val="400"/>
                        </a:spcBef>
                        <a:buNone/>
                      </a:pPr>
                      <a:r>
                        <a:rPr lang="fr-CA" sz="1600" b="0" i="0" u="none" strike="noStrike" kern="1200" spc="-25" baseline="0" dirty="0">
                          <a:solidFill>
                            <a:srgbClr val="4D4D4D"/>
                          </a:solidFill>
                          <a:effectLst/>
                          <a:latin typeface="+mn-lt"/>
                          <a:ea typeface="+mn-ea"/>
                          <a:cs typeface="+mn-cs"/>
                        </a:rPr>
                        <a:t> </a:t>
                      </a:r>
                    </a:p>
                    <a:p>
                      <a:pPr marL="0" lvl="0" indent="0" algn="l" defTabSz="914400" rtl="0" eaLnBrk="1" latinLnBrk="0" hangingPunct="1">
                        <a:lnSpc>
                          <a:spcPct val="100000"/>
                        </a:lnSpc>
                        <a:spcBef>
                          <a:spcPts val="400"/>
                        </a:spcBef>
                        <a:buNone/>
                      </a:pPr>
                      <a:r>
                        <a:rPr lang="fr-CA" sz="1600" b="0" i="0" u="none" strike="noStrike" kern="1200" spc="-25" baseline="0" dirty="0">
                          <a:solidFill>
                            <a:srgbClr val="4D4D4D"/>
                          </a:solidFill>
                          <a:effectLst/>
                          <a:latin typeface="+mn-lt"/>
                          <a:ea typeface="+mn-ea"/>
                          <a:cs typeface="+mn-cs"/>
                        </a:rPr>
                        <a:t>B&amp;A</a:t>
                      </a:r>
                    </a:p>
                    <a:p>
                      <a:pPr marL="0" lvl="0" indent="0" algn="l" defTabSz="914400" rtl="0" eaLnBrk="1" latinLnBrk="0" hangingPunct="1">
                        <a:lnSpc>
                          <a:spcPct val="100000"/>
                        </a:lnSpc>
                        <a:spcBef>
                          <a:spcPts val="400"/>
                        </a:spcBef>
                        <a:buFont typeface="Arial" panose="020B0604020202020204" pitchFamily="34" charset="0"/>
                        <a:buNone/>
                        <a:tabLst>
                          <a:tab pos="457200" algn="l"/>
                        </a:tabLst>
                      </a:pPr>
                      <a:r>
                        <a:rPr lang="fr-CA" sz="1600" b="0" i="0" u="none" strike="noStrike" kern="1200" spc="-25" baseline="0" dirty="0">
                          <a:solidFill>
                            <a:srgbClr val="4D4D4D"/>
                          </a:solidFill>
                          <a:effectLst/>
                          <a:latin typeface="+mn-lt"/>
                          <a:ea typeface="+mn-ea"/>
                          <a:cs typeface="+mn-cs"/>
                        </a:rPr>
                        <a:t>Chapeau de sécurité avec gouttière au Centre expérimental Bayer (CEB) seulement.</a:t>
                      </a:r>
                    </a:p>
                    <a:p>
                      <a:pPr marL="0" lvl="0" indent="0" algn="l" defTabSz="914400" rtl="0" eaLnBrk="1" latinLnBrk="0" hangingPunct="1">
                        <a:lnSpc>
                          <a:spcPct val="100000"/>
                        </a:lnSpc>
                        <a:spcBef>
                          <a:spcPts val="400"/>
                        </a:spcBef>
                        <a:buFont typeface="Arial" panose="020B0604020202020204" pitchFamily="34" charset="0"/>
                        <a:buNone/>
                        <a:tabLst>
                          <a:tab pos="457200" algn="l"/>
                        </a:tabLst>
                      </a:pPr>
                      <a:r>
                        <a:rPr lang="fr-CA" sz="1600" b="0" i="0" u="none" strike="noStrike" kern="1200" spc="-25" baseline="0" dirty="0">
                          <a:solidFill>
                            <a:srgbClr val="4D4D4D"/>
                          </a:solidFill>
                          <a:effectLst/>
                          <a:latin typeface="+mn-lt"/>
                          <a:ea typeface="+mn-ea"/>
                          <a:cs typeface="+mn-cs"/>
                        </a:rPr>
                        <a:t>Lunette de sécurité de type « </a:t>
                      </a:r>
                      <a:r>
                        <a:rPr lang="fr-CA" sz="1600" b="0" i="0" u="none" strike="noStrike" kern="1200" spc="-25" baseline="0" dirty="0" err="1">
                          <a:solidFill>
                            <a:srgbClr val="4D4D4D"/>
                          </a:solidFill>
                          <a:effectLst/>
                          <a:latin typeface="+mn-lt"/>
                          <a:ea typeface="+mn-ea"/>
                          <a:cs typeface="+mn-cs"/>
                        </a:rPr>
                        <a:t>monogoggle</a:t>
                      </a:r>
                      <a:r>
                        <a:rPr lang="fr-CA" sz="1600" b="0" i="0" u="none" strike="noStrike" kern="1200" spc="-25" baseline="0" dirty="0">
                          <a:solidFill>
                            <a:srgbClr val="4D4D4D"/>
                          </a:solidFill>
                          <a:effectLst/>
                          <a:latin typeface="+mn-lt"/>
                          <a:ea typeface="+mn-ea"/>
                          <a:cs typeface="+mn-cs"/>
                        </a:rPr>
                        <a:t> » au besoin selon la tâche ou le secteur.</a:t>
                      </a:r>
                    </a:p>
                    <a:p>
                      <a:pPr marL="0" lvl="0" indent="0" algn="l" defTabSz="914400" rtl="0" eaLnBrk="1" latinLnBrk="0" hangingPunct="1">
                        <a:lnSpc>
                          <a:spcPct val="100000"/>
                        </a:lnSpc>
                        <a:spcBef>
                          <a:spcPts val="400"/>
                        </a:spcBef>
                        <a:buFont typeface="Arial" panose="020B0604020202020204" pitchFamily="34" charset="0"/>
                        <a:buNone/>
                        <a:tabLst>
                          <a:tab pos="457200" algn="l"/>
                        </a:tabLst>
                      </a:pPr>
                      <a:r>
                        <a:rPr lang="fr-CA" sz="1600" b="0" i="0" u="none" strike="noStrike" kern="1200" spc="-25" baseline="0" dirty="0">
                          <a:solidFill>
                            <a:srgbClr val="4D4D4D"/>
                          </a:solidFill>
                          <a:effectLst/>
                          <a:latin typeface="+mn-lt"/>
                          <a:ea typeface="+mn-ea"/>
                          <a:cs typeface="+mn-cs"/>
                        </a:rPr>
                        <a:t>Contenants de </a:t>
                      </a:r>
                      <a:r>
                        <a:rPr lang="fr-CA" sz="1600" b="0" i="0" u="none" strike="noStrike" kern="1200" spc="-25" baseline="0" dirty="0" err="1">
                          <a:solidFill>
                            <a:srgbClr val="4D4D4D"/>
                          </a:solidFill>
                          <a:effectLst/>
                          <a:latin typeface="+mn-lt"/>
                          <a:ea typeface="+mn-ea"/>
                          <a:cs typeface="+mn-cs"/>
                        </a:rPr>
                        <a:t>diphotérine</a:t>
                      </a:r>
                      <a:r>
                        <a:rPr lang="fr-CA" sz="1600" b="0" i="0" u="none" strike="noStrike" kern="1200" spc="-25" baseline="0" dirty="0">
                          <a:solidFill>
                            <a:srgbClr val="4D4D4D"/>
                          </a:solidFill>
                          <a:effectLst/>
                          <a:latin typeface="+mn-lt"/>
                          <a:ea typeface="+mn-ea"/>
                          <a:cs typeface="+mn-cs"/>
                        </a:rPr>
                        <a:t> à proximité dans les douches, sur soi au besoin.</a:t>
                      </a:r>
                    </a:p>
                    <a:p>
                      <a:pPr marL="0" lvl="0" indent="0" algn="l" defTabSz="914400" rtl="0" eaLnBrk="1" latinLnBrk="0" hangingPunct="1">
                        <a:lnSpc>
                          <a:spcPct val="100000"/>
                        </a:lnSpc>
                        <a:spcBef>
                          <a:spcPts val="400"/>
                        </a:spcBef>
                        <a:spcAft>
                          <a:spcPts val="200"/>
                        </a:spcAft>
                        <a:buNone/>
                      </a:pPr>
                      <a:r>
                        <a:rPr lang="fr-CA" sz="1600" b="0" i="0" u="none" strike="noStrike" kern="1200" spc="-25" baseline="0" dirty="0">
                          <a:solidFill>
                            <a:srgbClr val="4D4D4D"/>
                          </a:solidFill>
                          <a:effectLst/>
                          <a:latin typeface="+mn-lt"/>
                          <a:ea typeface="+mn-ea"/>
                          <a:cs typeface="+mn-cs"/>
                        </a:rPr>
                        <a:t> </a:t>
                      </a:r>
                    </a:p>
                    <a:p>
                      <a:pPr marL="0" lvl="0" indent="0" algn="l" defTabSz="914400" rtl="0" eaLnBrk="1" latinLnBrk="0" hangingPunct="1">
                        <a:lnSpc>
                          <a:spcPct val="100000"/>
                        </a:lnSpc>
                        <a:spcBef>
                          <a:spcPts val="400"/>
                        </a:spcBef>
                        <a:spcAft>
                          <a:spcPts val="200"/>
                        </a:spcAft>
                        <a:buNone/>
                      </a:pPr>
                      <a:r>
                        <a:rPr lang="fr-CA" sz="1600" b="0" i="0" u="none" strike="noStrike" kern="1200" spc="-25" baseline="0" dirty="0">
                          <a:solidFill>
                            <a:srgbClr val="4D4D4D"/>
                          </a:solidFill>
                          <a:effectLst/>
                          <a:latin typeface="+mn-lt"/>
                          <a:ea typeface="+mn-ea"/>
                          <a:cs typeface="+mn-cs"/>
                        </a:rPr>
                        <a:t>Le chapeau de sécurité est obligatoire à l’extérieur lorsque vous exécutez des travaux et dans l’APEX.</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bl>
          </a:graphicData>
        </a:graphic>
      </p:graphicFrame>
      <p:grpSp>
        <p:nvGrpSpPr>
          <p:cNvPr id="16" name="Groupe 15">
            <a:extLst>
              <a:ext uri="{FF2B5EF4-FFF2-40B4-BE49-F238E27FC236}">
                <a16:creationId xmlns:a16="http://schemas.microsoft.com/office/drawing/2014/main" id="{00F01AF5-CA3E-6C48-534D-D8F2774408A2}"/>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33B2BD05-3449-AB55-5C28-E3630D489BD6}"/>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C4734082-6358-4F38-75E7-074B4BB0B3FB}"/>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75BF1CFE-4A71-651E-52C4-D2B7E6F04EB9}"/>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C50C58F1-B8A0-F808-3D2D-8A9DD65E6480}"/>
              </a:ext>
            </a:extLst>
          </p:cNvPr>
          <p:cNvSpPr>
            <a:spLocks noChangeAspect="1"/>
          </p:cNvSpPr>
          <p:nvPr/>
        </p:nvSpPr>
        <p:spPr>
          <a:xfrm>
            <a:off x="3045915" y="1679029"/>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5938307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59</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IPSF</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nvGraphicFramePr>
        <p:xfrm>
          <a:off x="246414" y="1291458"/>
          <a:ext cx="11398190" cy="400958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Cale de navire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Sans exception, il est strictement interdit d’entrer dans une cale de navire lorsque le couvercle est fermé ou partiellement fermé.</a:t>
                      </a: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4">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Sur les quais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Tous les visiteurs/fournisseurs/livreurs/entrepreneurs doivent obtenir la permission du contremaître ou de son délégué avant de s’engager sur un quai. </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2179556"/>
                  </a:ext>
                </a:extLst>
              </a:tr>
              <a:tr h="621940">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fr-C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Les manœuvres de recul des camions de classe 3 et moins du boom truck et des camions avec remorques doivent être assistées.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7696319"/>
                  </a:ext>
                </a:extLst>
              </a:tr>
              <a:tr h="621940">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fr-C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Il est interdit de circuler ou de se stationner dans la zone de contrecoups des amarres (8 pieds derrière les filets). Cette zone inclut le déplacement des filets, le dégagement des escaliers et le déplacement des grues.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5803558"/>
                  </a:ext>
                </a:extLst>
              </a:tr>
              <a:tr h="621940">
                <a:tc>
                  <a:txBody>
                    <a:bodyPr/>
                    <a:lstStyle/>
                    <a:p>
                      <a:pPr marL="0" lvl="0" indent="0" algn="l" defTabSz="914400" rtl="0" eaLnBrk="1" latinLnBrk="0" hangingPunct="1">
                        <a:spcBef>
                          <a:spcPts val="600"/>
                        </a:spcBef>
                        <a:spcAft>
                          <a:spcPts val="0"/>
                        </a:spcAft>
                        <a:buFont typeface="+mj-lt"/>
                        <a:buNone/>
                        <a:tabLst/>
                      </a:pPr>
                      <a:endParaRPr lang="fr-CA" sz="1600" kern="1200" spc="-25">
                        <a:solidFill>
                          <a:schemeClr val="tx1"/>
                        </a:solidFill>
                        <a:effectLst/>
                        <a:latin typeface="+mn-lt"/>
                        <a:ea typeface="+mn-ea"/>
                        <a:cs typeface="+mn-cs"/>
                      </a:endParaRPr>
                    </a:p>
                  </a:txBody>
                  <a:tcPr marL="45720" marR="45720">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CA"/>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Il est obligatoire de porter un équipement de protection contre les chutes à moins de 2 mètres du bord du quai. </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1697417"/>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25" name="Interdiction 24">
            <a:extLst>
              <a:ext uri="{FF2B5EF4-FFF2-40B4-BE49-F238E27FC236}">
                <a16:creationId xmlns:a16="http://schemas.microsoft.com/office/drawing/2014/main" id="{3CA95340-0894-4055-B362-11F580A1650B}"/>
              </a:ext>
            </a:extLst>
          </p:cNvPr>
          <p:cNvSpPr>
            <a:spLocks noChangeAspect="1"/>
          </p:cNvSpPr>
          <p:nvPr/>
        </p:nvSpPr>
        <p:spPr>
          <a:xfrm>
            <a:off x="3045915" y="167442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3" name="Interdiction 12">
            <a:extLst>
              <a:ext uri="{FF2B5EF4-FFF2-40B4-BE49-F238E27FC236}">
                <a16:creationId xmlns:a16="http://schemas.microsoft.com/office/drawing/2014/main" id="{FEDB4657-E7FA-4465-BA1A-8C9886309F56}"/>
              </a:ext>
            </a:extLst>
          </p:cNvPr>
          <p:cNvSpPr>
            <a:spLocks noChangeAspect="1"/>
          </p:cNvSpPr>
          <p:nvPr/>
        </p:nvSpPr>
        <p:spPr>
          <a:xfrm>
            <a:off x="3045915" y="274466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337421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4578" name="irc_mi" descr="Résultats de recherche d'images pour « cale de bateau »">
            <a:extLst>
              <a:ext uri="{FF2B5EF4-FFF2-40B4-BE49-F238E27FC236}">
                <a16:creationId xmlns:a16="http://schemas.microsoft.com/office/drawing/2014/main" id="{FBA22571-4C19-421D-BB07-31DA8B213C2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51694" y="1981041"/>
            <a:ext cx="62388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Image 1">
            <a:extLst>
              <a:ext uri="{FF2B5EF4-FFF2-40B4-BE49-F238E27FC236}">
                <a16:creationId xmlns:a16="http://schemas.microsoft.com/office/drawing/2014/main" id="{6C6178A4-5907-43CE-804B-937EDA9D3ED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1694" y="3084253"/>
            <a:ext cx="1413986" cy="129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Interdiction 17">
            <a:extLst>
              <a:ext uri="{FF2B5EF4-FFF2-40B4-BE49-F238E27FC236}">
                <a16:creationId xmlns:a16="http://schemas.microsoft.com/office/drawing/2014/main" id="{6AF75643-10EB-4711-B166-893D532179D2}"/>
              </a:ext>
            </a:extLst>
          </p:cNvPr>
          <p:cNvSpPr>
            <a:spLocks noChangeAspect="1"/>
          </p:cNvSpPr>
          <p:nvPr/>
        </p:nvSpPr>
        <p:spPr>
          <a:xfrm>
            <a:off x="3045915" y="399360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1" name="Cercle : creux 20">
            <a:extLst>
              <a:ext uri="{FF2B5EF4-FFF2-40B4-BE49-F238E27FC236}">
                <a16:creationId xmlns:a16="http://schemas.microsoft.com/office/drawing/2014/main" id="{BCA8EF2A-9C9A-405B-AF33-BF4650C7C928}"/>
              </a:ext>
            </a:extLst>
          </p:cNvPr>
          <p:cNvSpPr>
            <a:spLocks noChangeAspect="1"/>
          </p:cNvSpPr>
          <p:nvPr/>
        </p:nvSpPr>
        <p:spPr>
          <a:xfrm>
            <a:off x="3045915" y="472475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10172814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60</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IPSF</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nvGraphicFramePr>
        <p:xfrm>
          <a:off x="246414" y="1291458"/>
          <a:ext cx="11398190" cy="195072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Diphotérine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Chaque travailleur, entrepreneur et visiteur œuvrant dans des zones d’opération exposées à des agresseurs chimiques devra porter sur lui en tout temps dans l’étui prévu à cet effet :</a:t>
                      </a:r>
                    </a:p>
                    <a:p>
                      <a:pPr marL="285750" lvl="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un vaporisateur pour la peau de 100 ml de Diphotérine;</a:t>
                      </a:r>
                    </a:p>
                    <a:p>
                      <a:pPr marL="285750" lvl="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un contenant de 50 ml pour les yeux de Diphotérine (LIS)</a:t>
                      </a:r>
                    </a:p>
                    <a:p>
                      <a:pPr marL="0" indent="0" algn="l" defTabSz="914400" rtl="0" eaLnBrk="1" latinLnBrk="0" hangingPunct="1">
                        <a:spcBef>
                          <a:spcPts val="400"/>
                        </a:spcBef>
                        <a:spcAft>
                          <a:spcPts val="0"/>
                        </a:spcAft>
                      </a:pPr>
                      <a:r>
                        <a:rPr lang="fr-CA" sz="1600" kern="1200" spc="-25">
                          <a:solidFill>
                            <a:schemeClr val="tx1"/>
                          </a:solidFill>
                          <a:effectLst/>
                          <a:latin typeface="+mn-lt"/>
                          <a:ea typeface="+mn-ea"/>
                          <a:cs typeface="+mn-cs"/>
                        </a:rPr>
                        <a:t>Brûlures chimiques et/ou thermiques : en cas de contact cutané, appliquer le protocole de traitement des brûlures chimiques.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167900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5602" name="Image 1">
            <a:extLst>
              <a:ext uri="{FF2B5EF4-FFF2-40B4-BE49-F238E27FC236}">
                <a16:creationId xmlns:a16="http://schemas.microsoft.com/office/drawing/2014/main" id="{DB6AB471-521D-422D-BA7C-76557B9FD24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0704" y="1851850"/>
            <a:ext cx="1046397" cy="1323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687993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61</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Vaudreuil</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2980669830"/>
              </p:ext>
            </p:extLst>
          </p:nvPr>
        </p:nvGraphicFramePr>
        <p:xfrm>
          <a:off x="396905" y="940303"/>
          <a:ext cx="11398190" cy="582168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dirty="0">
                          <a:solidFill>
                            <a:schemeClr val="tx1"/>
                          </a:solidFill>
                          <a:effectLst/>
                          <a:latin typeface="+mn-lt"/>
                          <a:ea typeface="+mn-ea"/>
                          <a:cs typeface="+mn-cs"/>
                        </a:rPr>
                        <a:t>Contenants de liquide</a:t>
                      </a:r>
                    </a:p>
                    <a:p>
                      <a:pPr marL="685800">
                        <a:spcBef>
                          <a:spcPts val="400"/>
                        </a:spcBef>
                        <a:spcAft>
                          <a:spcPts val="0"/>
                        </a:spcAft>
                      </a:pPr>
                      <a:r>
                        <a:rPr lang="fr-CA" sz="1600" kern="1200" spc="-25" dirty="0">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r>
                        <a:rPr lang="fr-CA" sz="1600" kern="1200" spc="-25" dirty="0">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dirty="0">
                          <a:solidFill>
                            <a:schemeClr val="tx1"/>
                          </a:solidFill>
                          <a:effectLst/>
                          <a:latin typeface="+mn-lt"/>
                          <a:ea typeface="+mn-ea"/>
                          <a:cs typeface="+mn-cs"/>
                        </a:rPr>
                        <a:t>Les contenants de liquide (plastique, styromousse, et carton) sont autorisés uniquement avec </a:t>
                      </a:r>
                      <a:r>
                        <a:rPr lang="fr-CA" sz="1600" b="1" kern="1200" spc="-25" dirty="0">
                          <a:solidFill>
                            <a:schemeClr val="tx1"/>
                          </a:solidFill>
                          <a:effectLst/>
                          <a:latin typeface="+mn-lt"/>
                          <a:ea typeface="+mn-ea"/>
                          <a:cs typeface="+mn-cs"/>
                        </a:rPr>
                        <a:t>couvercle</a:t>
                      </a:r>
                      <a:r>
                        <a:rPr lang="fr-CA" sz="1600" kern="1200" spc="-25" dirty="0">
                          <a:solidFill>
                            <a:schemeClr val="tx1"/>
                          </a:solidFill>
                          <a:effectLst/>
                          <a:latin typeface="+mn-lt"/>
                          <a:ea typeface="+mn-ea"/>
                          <a:cs typeface="+mn-cs"/>
                        </a:rPr>
                        <a:t> dans les passages piétonniers lors de déplacement pour se rendre dans les bureaux des secteurs.</a:t>
                      </a:r>
                      <a:br>
                        <a:rPr lang="fr-CA" sz="1600" kern="1200" spc="-25" dirty="0">
                          <a:solidFill>
                            <a:schemeClr val="tx1"/>
                          </a:solidFill>
                          <a:effectLst/>
                          <a:latin typeface="+mn-lt"/>
                          <a:ea typeface="+mn-ea"/>
                          <a:cs typeface="+mn-cs"/>
                        </a:rPr>
                      </a:b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dirty="0">
                          <a:solidFill>
                            <a:schemeClr val="tx1"/>
                          </a:solidFill>
                          <a:effectLst/>
                          <a:latin typeface="+mn-lt"/>
                          <a:ea typeface="+mn-ea"/>
                          <a:cs typeface="+mn-cs"/>
                        </a:rPr>
                        <a:t>Matière de procédé</a:t>
                      </a:r>
                    </a:p>
                    <a:p>
                      <a:pPr marL="0" indent="0">
                        <a:spcBef>
                          <a:spcPts val="400"/>
                        </a:spcBef>
                        <a:spcAft>
                          <a:spcPts val="0"/>
                        </a:spcAft>
                      </a:pPr>
                      <a:r>
                        <a:rPr lang="fr-CA" sz="1600" kern="1200" spc="-25" dirty="0">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Il est interdit de circuler ou de travailler, dans une zone où il y a accumulation de matières de procédé (caustique). En cas de doute, tout mettre en œuvre pour contrôler le risque.</a:t>
                      </a:r>
                    </a:p>
                    <a:p>
                      <a:pPr marL="0" indent="0">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2016903"/>
                  </a:ext>
                </a:extLst>
              </a:tr>
              <a:tr h="474752">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Protection faciale</a:t>
                      </a:r>
                    </a:p>
                    <a:p>
                      <a:pPr marL="0" indent="0">
                        <a:spcBef>
                          <a:spcPts val="400"/>
                        </a:spcBef>
                        <a:spcAft>
                          <a:spcPts val="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tabLst>
                          <a:tab pos="184150" algn="l"/>
                        </a:tabLst>
                      </a:pPr>
                      <a:r>
                        <a:rPr lang="fr-CA" sz="1600" kern="1200" spc="-25" dirty="0">
                          <a:solidFill>
                            <a:schemeClr val="tx1"/>
                          </a:solidFill>
                          <a:effectLst/>
                          <a:latin typeface="+mn-lt"/>
                          <a:ea typeface="+mn-ea"/>
                          <a:cs typeface="+mn-cs"/>
                        </a:rPr>
                        <a:t>Le port de la protection faciale complète (système à épuration d’air, équipement motorisé ou masque complet) est obligatoire dans les secteurs suivants :</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Hydrate Ouest et Est</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UFRB</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UPCH</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CC</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BHB</a:t>
                      </a:r>
                      <a:br>
                        <a:rPr lang="fr-CA" sz="1600" kern="1200" spc="-25" dirty="0">
                          <a:solidFill>
                            <a:schemeClr val="tx1"/>
                          </a:solidFill>
                          <a:effectLst/>
                          <a:latin typeface="+mn-lt"/>
                          <a:ea typeface="+mn-ea"/>
                          <a:cs typeface="+mn-cs"/>
                        </a:rPr>
                      </a:br>
                      <a:endParaRPr lang="fr-CA" sz="1600" kern="1200" spc="-25" dirty="0">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8533433"/>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Protection faciale et respiratoire</a:t>
                      </a:r>
                    </a:p>
                    <a:p>
                      <a:pPr marL="0" indent="0">
                        <a:spcBef>
                          <a:spcPts val="400"/>
                        </a:spcBef>
                        <a:spcAft>
                          <a:spcPts val="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tabLst>
                          <a:tab pos="184150" algn="l"/>
                        </a:tabLst>
                      </a:pPr>
                      <a:r>
                        <a:rPr lang="fr-CA" sz="1600" kern="1200" spc="-25" dirty="0">
                          <a:solidFill>
                            <a:schemeClr val="tx1"/>
                          </a:solidFill>
                          <a:effectLst/>
                          <a:latin typeface="+mn-lt"/>
                          <a:ea typeface="+mn-ea"/>
                          <a:cs typeface="+mn-cs"/>
                        </a:rPr>
                        <a:t>Le port de la protection faciale complète et respiratoire (système à épuration d’air, équipement motorisé ou masque complet) est obligatoire dans les secteurs suivants :</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Broyage humide de la bauxite;</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Usine de fluorure;</a:t>
                      </a:r>
                    </a:p>
                    <a:p>
                      <a:pPr marL="285750" lvl="0" indent="-285750">
                        <a:spcBef>
                          <a:spcPts val="400"/>
                        </a:spcBef>
                        <a:spcAft>
                          <a:spcPts val="0"/>
                        </a:spcAft>
                        <a:buFont typeface="Arial" panose="020B0604020202020204" pitchFamily="34" charset="0"/>
                        <a:buChar char="•"/>
                        <a:tabLst>
                          <a:tab pos="184150" algn="l"/>
                        </a:tabLst>
                      </a:pPr>
                      <a:r>
                        <a:rPr lang="fr-CA" sz="1600" kern="1200" spc="-25" dirty="0">
                          <a:solidFill>
                            <a:schemeClr val="tx1"/>
                          </a:solidFill>
                          <a:effectLst/>
                          <a:latin typeface="+mn-lt"/>
                          <a:ea typeface="+mn-ea"/>
                          <a:cs typeface="+mn-cs"/>
                        </a:rPr>
                        <a:t>UTB.</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3709565"/>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384507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2" name="Interdiction 11">
            <a:extLst>
              <a:ext uri="{FF2B5EF4-FFF2-40B4-BE49-F238E27FC236}">
                <a16:creationId xmlns:a16="http://schemas.microsoft.com/office/drawing/2014/main" id="{DEBE78E2-D131-4DDF-BAD5-A5C0D72EF2B2}"/>
              </a:ext>
            </a:extLst>
          </p:cNvPr>
          <p:cNvSpPr>
            <a:spLocks noChangeAspect="1"/>
          </p:cNvSpPr>
          <p:nvPr/>
        </p:nvSpPr>
        <p:spPr>
          <a:xfrm>
            <a:off x="3021142" y="2685329"/>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6627" name="Picture 3">
            <a:extLst>
              <a:ext uri="{FF2B5EF4-FFF2-40B4-BE49-F238E27FC236}">
                <a16:creationId xmlns:a16="http://schemas.microsoft.com/office/drawing/2014/main" id="{B3EB1F14-4A10-4605-B666-8020C96C1BB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7521" y="1948952"/>
            <a:ext cx="316037" cy="548411"/>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a:extLst>
              <a:ext uri="{FF2B5EF4-FFF2-40B4-BE49-F238E27FC236}">
                <a16:creationId xmlns:a16="http://schemas.microsoft.com/office/drawing/2014/main" id="{E5FAEB6D-CE38-41E2-A200-A25B7027B8A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0981" y="2829329"/>
            <a:ext cx="551498" cy="530123"/>
          </a:xfrm>
          <a:prstGeom prst="rect">
            <a:avLst/>
          </a:prstGeom>
          <a:noFill/>
          <a:extLst>
            <a:ext uri="{909E8E84-426E-40DD-AFC4-6F175D3DCCD1}">
              <a14:hiddenFill xmlns:a14="http://schemas.microsoft.com/office/drawing/2010/main">
                <a:solidFill>
                  <a:srgbClr val="FFFFFF"/>
                </a:solidFill>
              </a14:hiddenFill>
            </a:ext>
          </a:extLst>
        </p:spPr>
      </p:pic>
      <p:pic>
        <p:nvPicPr>
          <p:cNvPr id="26629" name="Image 1">
            <a:extLst>
              <a:ext uri="{FF2B5EF4-FFF2-40B4-BE49-F238E27FC236}">
                <a16:creationId xmlns:a16="http://schemas.microsoft.com/office/drawing/2014/main" id="{B5457239-7DCB-411D-A036-D3D25C8B840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7521" y="3759759"/>
            <a:ext cx="588536" cy="63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6">
            <a:extLst>
              <a:ext uri="{FF2B5EF4-FFF2-40B4-BE49-F238E27FC236}">
                <a16:creationId xmlns:a16="http://schemas.microsoft.com/office/drawing/2014/main" id="{1EDC2239-65FD-47B8-83A6-ABF8421C700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466057" y="3803256"/>
            <a:ext cx="631409" cy="565150"/>
          </a:xfrm>
          <a:prstGeom prst="rect">
            <a:avLst/>
          </a:prstGeom>
          <a:noFill/>
          <a:extLst>
            <a:ext uri="{909E8E84-426E-40DD-AFC4-6F175D3DCCD1}">
              <a14:hiddenFill xmlns:a14="http://schemas.microsoft.com/office/drawing/2010/main">
                <a:solidFill>
                  <a:srgbClr val="FFFFFF"/>
                </a:solidFill>
              </a14:hiddenFill>
            </a:ext>
          </a:extLst>
        </p:spPr>
      </p:pic>
      <p:pic>
        <p:nvPicPr>
          <p:cNvPr id="26631" name="Picture 7">
            <a:extLst>
              <a:ext uri="{FF2B5EF4-FFF2-40B4-BE49-F238E27FC236}">
                <a16:creationId xmlns:a16="http://schemas.microsoft.com/office/drawing/2014/main" id="{212FE241-9847-4250-80DC-9564E18804D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353903" y="6018655"/>
            <a:ext cx="1007838" cy="710865"/>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a:extLst>
              <a:ext uri="{FF2B5EF4-FFF2-40B4-BE49-F238E27FC236}">
                <a16:creationId xmlns:a16="http://schemas.microsoft.com/office/drawing/2014/main" id="{411A2CB6-AD7F-4495-9FD6-A1811D40108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284555" y="5683099"/>
            <a:ext cx="736587" cy="671113"/>
          </a:xfrm>
          <a:prstGeom prst="rect">
            <a:avLst/>
          </a:prstGeom>
          <a:noFill/>
          <a:extLst>
            <a:ext uri="{909E8E84-426E-40DD-AFC4-6F175D3DCCD1}">
              <a14:hiddenFill xmlns:a14="http://schemas.microsoft.com/office/drawing/2010/main">
                <a:solidFill>
                  <a:srgbClr val="FFFFFF"/>
                </a:solidFill>
              </a14:hiddenFill>
            </a:ext>
          </a:extLst>
        </p:spPr>
      </p:pic>
      <p:sp>
        <p:nvSpPr>
          <p:cNvPr id="2" name="Interdiction 1">
            <a:extLst>
              <a:ext uri="{FF2B5EF4-FFF2-40B4-BE49-F238E27FC236}">
                <a16:creationId xmlns:a16="http://schemas.microsoft.com/office/drawing/2014/main" id="{6BB1654B-9513-B8D9-7067-AAFA51102DBD}"/>
              </a:ext>
            </a:extLst>
          </p:cNvPr>
          <p:cNvSpPr>
            <a:spLocks noChangeAspect="1"/>
          </p:cNvSpPr>
          <p:nvPr/>
        </p:nvSpPr>
        <p:spPr>
          <a:xfrm>
            <a:off x="3045915" y="168275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34685037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62</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Vaudreuil</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nvGraphicFramePr>
        <p:xfrm>
          <a:off x="246414" y="1291458"/>
          <a:ext cx="11398190" cy="431800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5.</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Visière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Le port des lunettes de sécurité et de la visière est obligatoire en tout temps, dans les secteurs suivants : </a:t>
                      </a:r>
                    </a:p>
                    <a:p>
                      <a:pPr marL="285750" indent="-285750">
                        <a:spcBef>
                          <a:spcPts val="40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Centre Énergétique Vaudreuil;</a:t>
                      </a:r>
                    </a:p>
                    <a:p>
                      <a:pPr marL="285750" indent="-285750">
                        <a:spcBef>
                          <a:spcPts val="40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Broyage humide de la Bauxite : Déchargement de la bauxite et secteur sec;</a:t>
                      </a:r>
                    </a:p>
                    <a:p>
                      <a:pPr marL="285750" indent="-285750">
                        <a:spcBef>
                          <a:spcPts val="400"/>
                        </a:spcBef>
                        <a:spcAft>
                          <a:spcPts val="400"/>
                        </a:spcAft>
                        <a:buFont typeface="Arial" panose="020B0604020202020204" pitchFamily="34" charset="0"/>
                        <a:buChar char="•"/>
                      </a:pPr>
                      <a:r>
                        <a:rPr lang="fr-CA" sz="1600" kern="1200" spc="-25" err="1">
                          <a:solidFill>
                            <a:schemeClr val="tx1"/>
                          </a:solidFill>
                          <a:effectLst/>
                          <a:latin typeface="+mn-lt"/>
                          <a:ea typeface="+mn-ea"/>
                          <a:cs typeface="+mn-cs"/>
                        </a:rPr>
                        <a:t>UPCH</a:t>
                      </a:r>
                      <a:r>
                        <a:rPr lang="fr-CA" sz="1600" kern="1200" spc="-25">
                          <a:solidFill>
                            <a:schemeClr val="tx1"/>
                          </a:solidFill>
                          <a:effectLst/>
                          <a:latin typeface="+mn-lt"/>
                          <a:ea typeface="+mn-ea"/>
                          <a:cs typeface="+mn-cs"/>
                        </a:rPr>
                        <a:t> : chargement d’hydrate </a:t>
                      </a:r>
                      <a:r>
                        <a:rPr lang="fr-CA" sz="1600" kern="1200" spc="-25" err="1">
                          <a:solidFill>
                            <a:schemeClr val="tx1"/>
                          </a:solidFill>
                          <a:effectLst/>
                          <a:latin typeface="+mn-lt"/>
                          <a:ea typeface="+mn-ea"/>
                          <a:cs typeface="+mn-cs"/>
                        </a:rPr>
                        <a:t>HSB</a:t>
                      </a:r>
                      <a:r>
                        <a:rPr lang="fr-CA" sz="1600" kern="1200" spc="-25">
                          <a:solidFill>
                            <a:schemeClr val="tx1"/>
                          </a:solidFill>
                          <a:effectLst/>
                          <a:latin typeface="+mn-lt"/>
                          <a:ea typeface="+mn-ea"/>
                          <a:cs typeface="+mn-cs"/>
                        </a:rPr>
                        <a:t> et H10;</a:t>
                      </a:r>
                    </a:p>
                    <a:p>
                      <a:pPr marL="285750" indent="-285750">
                        <a:spcBef>
                          <a:spcPts val="40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Centre de Calcination : chargement d’alumine.</a:t>
                      </a:r>
                    </a:p>
                    <a:p>
                      <a:pPr marL="0" indent="0">
                        <a:spcBef>
                          <a:spcPts val="400"/>
                        </a:spcBef>
                        <a:spcAft>
                          <a:spcPts val="400"/>
                        </a:spcAft>
                      </a:pPr>
                      <a:r>
                        <a:rPr lang="fr-CA" sz="1600" kern="1200" spc="-25">
                          <a:solidFill>
                            <a:schemeClr val="tx1"/>
                          </a:solidFill>
                          <a:effectLst/>
                          <a:latin typeface="+mn-lt"/>
                          <a:ea typeface="+mn-ea"/>
                          <a:cs typeface="+mn-cs"/>
                        </a:rPr>
                        <a:t>(réf. : annexe 2 requis en matière de protections oculaire et faciale Vaudreuil).</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6.</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0"/>
                        </a:spcAft>
                      </a:pPr>
                      <a:r>
                        <a:rPr lang="fr-CA" sz="1600" kern="1200" spc="-25">
                          <a:solidFill>
                            <a:schemeClr val="tx1"/>
                          </a:solidFill>
                          <a:effectLst/>
                          <a:latin typeface="+mn-lt"/>
                          <a:ea typeface="+mn-ea"/>
                          <a:cs typeface="+mn-cs"/>
                        </a:rPr>
                        <a:t>Diphotérine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0" algn="ctr">
                        <a:spcBef>
                          <a:spcPts val="6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spcBef>
                          <a:spcPts val="400"/>
                        </a:spcBef>
                        <a:spcAft>
                          <a:spcPts val="400"/>
                        </a:spcAft>
                      </a:pPr>
                      <a:r>
                        <a:rPr lang="fr-CA" sz="1600" kern="1200" spc="-25">
                          <a:solidFill>
                            <a:schemeClr val="tx1"/>
                          </a:solidFill>
                          <a:effectLst/>
                          <a:latin typeface="+mn-lt"/>
                          <a:ea typeface="+mn-ea"/>
                          <a:cs typeface="+mn-cs"/>
                        </a:rPr>
                        <a:t>Chaque travailleur, entrepreneur et visiteur œuvrant dans des zones d’opération exposées à des agresseurs chimiques devra porter sur lui en tout temps dans l’étui prévu à cet effet :</a:t>
                      </a:r>
                    </a:p>
                    <a:p>
                      <a:pPr marL="285750" indent="-285750">
                        <a:spcBef>
                          <a:spcPts val="40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un vaporisateur pour la peau de 100 ml de Diphotérine;</a:t>
                      </a:r>
                    </a:p>
                    <a:p>
                      <a:pPr marL="285750" indent="-285750">
                        <a:spcBef>
                          <a:spcPts val="40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un contenant de 50 ml pour les yeux de Diphotérine (LIS).</a:t>
                      </a:r>
                    </a:p>
                    <a:p>
                      <a:pPr marL="0" indent="0">
                        <a:spcBef>
                          <a:spcPts val="400"/>
                        </a:spcBef>
                        <a:spcAft>
                          <a:spcPts val="400"/>
                        </a:spcAft>
                      </a:pPr>
                      <a:r>
                        <a:rPr lang="fr-CA" sz="1600" kern="1200" spc="-25">
                          <a:solidFill>
                            <a:schemeClr val="tx1"/>
                          </a:solidFill>
                          <a:effectLst/>
                          <a:latin typeface="+mn-lt"/>
                          <a:ea typeface="+mn-ea"/>
                          <a:cs typeface="+mn-cs"/>
                        </a:rPr>
                        <a:t>Brûlures chimiques et/ou thermiques : en cas de contact cutané, appliquer le protocole de traitement des brûlures chimiques.</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2016903"/>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1684006"/>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7650" name="Picture 2">
            <a:extLst>
              <a:ext uri="{FF2B5EF4-FFF2-40B4-BE49-F238E27FC236}">
                <a16:creationId xmlns:a16="http://schemas.microsoft.com/office/drawing/2014/main" id="{8E937F01-38A1-4787-817F-EBF820E852B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9787" y="1998966"/>
            <a:ext cx="970803" cy="842314"/>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
            <a:extLst>
              <a:ext uri="{FF2B5EF4-FFF2-40B4-BE49-F238E27FC236}">
                <a16:creationId xmlns:a16="http://schemas.microsoft.com/office/drawing/2014/main" id="{160004AE-05E5-4DC7-AB07-73E25433697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30704" y="4130597"/>
            <a:ext cx="1046397" cy="1323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ercle : creux 21">
            <a:extLst>
              <a:ext uri="{FF2B5EF4-FFF2-40B4-BE49-F238E27FC236}">
                <a16:creationId xmlns:a16="http://schemas.microsoft.com/office/drawing/2014/main" id="{47F7CA2A-63D4-4C7D-895A-F3F05978D93E}"/>
              </a:ext>
            </a:extLst>
          </p:cNvPr>
          <p:cNvSpPr>
            <a:spLocks noChangeAspect="1"/>
          </p:cNvSpPr>
          <p:nvPr/>
        </p:nvSpPr>
        <p:spPr>
          <a:xfrm>
            <a:off x="3045915" y="3892637"/>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41631844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63</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Vaudreuil</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nvGraphicFramePr>
        <p:xfrm>
          <a:off x="246414" y="1291458"/>
          <a:ext cx="11398190" cy="446024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7.</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Ouverture de conduit</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Le port d’un habit en néoprène ou un habit antiacide (manteau long ou court et pantalon) est obligatoire : </a:t>
                      </a:r>
                    </a:p>
                    <a:p>
                      <a:pPr marL="285750" lvl="0" indent="-285750" algn="l" defTabSz="914400" rtl="0" eaLnBrk="1" latinLnBrk="0" hangingPunct="1">
                        <a:spcBef>
                          <a:spcPts val="400"/>
                        </a:spcBef>
                        <a:spcAft>
                          <a:spcPts val="400"/>
                        </a:spcAft>
                        <a:buFont typeface="Arial" panose="020B0604020202020204" pitchFamily="34" charset="0"/>
                        <a:buChar char="•"/>
                        <a:tabLst>
                          <a:tab pos="457200" algn="l"/>
                        </a:tabLst>
                      </a:pPr>
                      <a:r>
                        <a:rPr lang="fr-CA" sz="1600" kern="1200" spc="-25">
                          <a:solidFill>
                            <a:schemeClr val="tx1"/>
                          </a:solidFill>
                          <a:effectLst/>
                          <a:latin typeface="+mn-lt"/>
                          <a:ea typeface="+mn-ea"/>
                          <a:cs typeface="+mn-cs"/>
                        </a:rPr>
                        <a:t>Lors de l’ouverture d’un premier joint*;</a:t>
                      </a:r>
                    </a:p>
                    <a:p>
                      <a:pPr marL="285750" lvl="0" indent="-285750" algn="l" defTabSz="914400" rtl="0" eaLnBrk="1" latinLnBrk="0" hangingPunct="1">
                        <a:spcBef>
                          <a:spcPts val="400"/>
                        </a:spcBef>
                        <a:spcAft>
                          <a:spcPts val="400"/>
                        </a:spcAft>
                        <a:buFont typeface="Arial" panose="020B0604020202020204" pitchFamily="34" charset="0"/>
                        <a:buChar char="•"/>
                        <a:tabLst>
                          <a:tab pos="457200" algn="l"/>
                        </a:tabLst>
                      </a:pPr>
                      <a:r>
                        <a:rPr lang="fr-CA" sz="1600" kern="1200" spc="-25">
                          <a:solidFill>
                            <a:schemeClr val="tx1"/>
                          </a:solidFill>
                          <a:effectLst/>
                          <a:latin typeface="+mn-lt"/>
                          <a:ea typeface="+mn-ea"/>
                          <a:cs typeface="+mn-cs"/>
                        </a:rPr>
                        <a:t>Lors d’ouverture de joints subséquents avec risque d’éclaboussure; </a:t>
                      </a:r>
                    </a:p>
                    <a:p>
                      <a:pPr marL="285750" lvl="0" indent="-285750" algn="l" defTabSz="914400" rtl="0" eaLnBrk="1" latinLnBrk="0" hangingPunct="1">
                        <a:spcBef>
                          <a:spcPts val="400"/>
                        </a:spcBef>
                        <a:spcAft>
                          <a:spcPts val="400"/>
                        </a:spcAft>
                        <a:buFont typeface="Arial" panose="020B0604020202020204" pitchFamily="34" charset="0"/>
                        <a:buChar char="•"/>
                        <a:tabLst>
                          <a:tab pos="457200" algn="l"/>
                        </a:tabLst>
                      </a:pPr>
                      <a:r>
                        <a:rPr lang="fr-CA" sz="1600" kern="1200" spc="-25">
                          <a:solidFill>
                            <a:schemeClr val="tx1"/>
                          </a:solidFill>
                          <a:effectLst/>
                          <a:latin typeface="+mn-lt"/>
                          <a:ea typeface="+mn-ea"/>
                          <a:cs typeface="+mn-cs"/>
                        </a:rPr>
                        <a:t>Lors de l’ouverture de sonde de température sur un équipement qui contient du liquide et qui n’est pas à énergie zéro. </a:t>
                      </a:r>
                    </a:p>
                    <a:p>
                      <a:pPr marL="142875" indent="-142875"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Définition d’un premier joint : 1</a:t>
                      </a:r>
                      <a:r>
                        <a:rPr lang="fr-CA" sz="1600" kern="1200" spc="-25" baseline="30000">
                          <a:solidFill>
                            <a:schemeClr val="tx1"/>
                          </a:solidFill>
                          <a:effectLst/>
                          <a:latin typeface="+mn-lt"/>
                          <a:ea typeface="+mn-ea"/>
                          <a:cs typeface="+mn-cs"/>
                        </a:rPr>
                        <a:t>re</a:t>
                      </a:r>
                      <a:r>
                        <a:rPr lang="fr-CA" sz="1600" kern="1200" spc="-25">
                          <a:solidFill>
                            <a:schemeClr val="tx1"/>
                          </a:solidFill>
                          <a:effectLst/>
                          <a:latin typeface="+mn-lt"/>
                          <a:ea typeface="+mn-ea"/>
                          <a:cs typeface="+mn-cs"/>
                        </a:rPr>
                        <a:t> intervention sur un circuit suite au drainage. Exemples : ouverture d’une ligne, d’un panier à tartre, d’une pompe, d’un obturateur, etc.</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8.</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Bonbonne aluminium</a:t>
                      </a:r>
                    </a:p>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Il est interdit d’avoir des bonbonnes de propane en aluminium à l’usine Vaudreuil.</a:t>
                      </a:r>
                    </a:p>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2016903"/>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9.</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Verres de contact</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Il est interdit de porter des verres de contact sauf dans les bâtiments administratifs. Ne s’applique pas aux employés d’</a:t>
                      </a:r>
                      <a:r>
                        <a:rPr lang="fr-CA" sz="1600" kern="1200" spc="-25" err="1">
                          <a:solidFill>
                            <a:schemeClr val="tx1"/>
                          </a:solidFill>
                          <a:effectLst/>
                          <a:latin typeface="+mn-lt"/>
                          <a:ea typeface="+mn-ea"/>
                          <a:cs typeface="+mn-cs"/>
                        </a:rPr>
                        <a:t>IPSF</a:t>
                      </a:r>
                      <a:r>
                        <a:rPr lang="fr-CA" sz="1600" kern="1200" spc="-25">
                          <a:solidFill>
                            <a:schemeClr val="tx1"/>
                          </a:solidFill>
                          <a:effectLst/>
                          <a:latin typeface="+mn-lt"/>
                          <a:ea typeface="+mn-ea"/>
                          <a:cs typeface="+mn-cs"/>
                        </a:rPr>
                        <a:t> à l’exception des soudeurs.</a:t>
                      </a:r>
                    </a:p>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8852879"/>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1684006"/>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 name="Image 1">
            <a:extLst>
              <a:ext uri="{FF2B5EF4-FFF2-40B4-BE49-F238E27FC236}">
                <a16:creationId xmlns:a16="http://schemas.microsoft.com/office/drawing/2014/main" id="{E6000D6E-82AB-420E-8FAF-90EDC48D3675}"/>
              </a:ext>
            </a:extLst>
          </p:cNvPr>
          <p:cNvPicPr>
            <a:picLocks noChangeAspect="1"/>
          </p:cNvPicPr>
          <p:nvPr/>
        </p:nvPicPr>
        <p:blipFill>
          <a:blip r:embed="rId4"/>
          <a:stretch>
            <a:fillRect/>
          </a:stretch>
        </p:blipFill>
        <p:spPr>
          <a:xfrm>
            <a:off x="804356" y="1904881"/>
            <a:ext cx="852684" cy="998537"/>
          </a:xfrm>
          <a:prstGeom prst="rect">
            <a:avLst/>
          </a:prstGeom>
        </p:spPr>
      </p:pic>
      <p:pic>
        <p:nvPicPr>
          <p:cNvPr id="4" name="Image 3">
            <a:extLst>
              <a:ext uri="{FF2B5EF4-FFF2-40B4-BE49-F238E27FC236}">
                <a16:creationId xmlns:a16="http://schemas.microsoft.com/office/drawing/2014/main" id="{27580FED-01E9-4CF7-8603-0D161F4E8747}"/>
              </a:ext>
            </a:extLst>
          </p:cNvPr>
          <p:cNvPicPr>
            <a:picLocks noChangeAspect="1"/>
          </p:cNvPicPr>
          <p:nvPr/>
        </p:nvPicPr>
        <p:blipFill>
          <a:blip r:embed="rId5"/>
          <a:stretch>
            <a:fillRect/>
          </a:stretch>
        </p:blipFill>
        <p:spPr>
          <a:xfrm>
            <a:off x="939727" y="4237776"/>
            <a:ext cx="464185" cy="635200"/>
          </a:xfrm>
          <a:prstGeom prst="rect">
            <a:avLst/>
          </a:prstGeom>
        </p:spPr>
      </p:pic>
      <p:pic>
        <p:nvPicPr>
          <p:cNvPr id="28674" name="irc_mi" descr="Image associée">
            <a:extLst>
              <a:ext uri="{FF2B5EF4-FFF2-40B4-BE49-F238E27FC236}">
                <a16:creationId xmlns:a16="http://schemas.microsoft.com/office/drawing/2014/main" id="{D1083680-C8B1-4226-872C-900E0982AE4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00656" y="5171441"/>
            <a:ext cx="552863" cy="52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Interdiction 17">
            <a:extLst>
              <a:ext uri="{FF2B5EF4-FFF2-40B4-BE49-F238E27FC236}">
                <a16:creationId xmlns:a16="http://schemas.microsoft.com/office/drawing/2014/main" id="{25025DDE-72DB-4371-A720-A37DBFD5BE54}"/>
              </a:ext>
            </a:extLst>
          </p:cNvPr>
          <p:cNvSpPr>
            <a:spLocks noChangeAspect="1"/>
          </p:cNvSpPr>
          <p:nvPr/>
        </p:nvSpPr>
        <p:spPr>
          <a:xfrm>
            <a:off x="3045915" y="402138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3" name="Interdiction 22">
            <a:extLst>
              <a:ext uri="{FF2B5EF4-FFF2-40B4-BE49-F238E27FC236}">
                <a16:creationId xmlns:a16="http://schemas.microsoft.com/office/drawing/2014/main" id="{B2761D46-C739-4CCB-86C1-F78ED89DBA5E}"/>
              </a:ext>
            </a:extLst>
          </p:cNvPr>
          <p:cNvSpPr>
            <a:spLocks noChangeAspect="1"/>
          </p:cNvSpPr>
          <p:nvPr/>
        </p:nvSpPr>
        <p:spPr>
          <a:xfrm>
            <a:off x="3045915" y="4967278"/>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32032579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4EE9396-C7F9-F123-B08B-A0362479E065}"/>
              </a:ext>
            </a:extLst>
          </p:cNvPr>
          <p:cNvSpPr>
            <a:spLocks noGrp="1"/>
          </p:cNvSpPr>
          <p:nvPr>
            <p:ph type="ftr" sz="quarter" idx="10"/>
          </p:nvPr>
        </p:nvSpPr>
        <p:spPr/>
        <p:txBody>
          <a:bodyPr/>
          <a:lstStyle/>
          <a:p>
            <a:r>
              <a:rPr lang="en-US"/>
              <a:t>Rio Tinto  |  © 2021</a:t>
            </a:r>
          </a:p>
        </p:txBody>
      </p:sp>
      <p:sp>
        <p:nvSpPr>
          <p:cNvPr id="3" name="Slide Number Placeholder 2">
            <a:extLst>
              <a:ext uri="{FF2B5EF4-FFF2-40B4-BE49-F238E27FC236}">
                <a16:creationId xmlns:a16="http://schemas.microsoft.com/office/drawing/2014/main" id="{FB13F664-292F-D9B5-B169-E7B51A59357F}"/>
              </a:ext>
            </a:extLst>
          </p:cNvPr>
          <p:cNvSpPr>
            <a:spLocks noGrp="1"/>
          </p:cNvSpPr>
          <p:nvPr>
            <p:ph type="sldNum" sz="quarter" idx="4"/>
          </p:nvPr>
        </p:nvSpPr>
        <p:spPr/>
        <p:txBody>
          <a:bodyPr/>
          <a:lstStyle/>
          <a:p>
            <a:fld id="{6CDE6A52-A3AB-8943-8A9E-87884222981A}" type="slidenum">
              <a:rPr lang="en-GB" smtClean="0"/>
              <a:pPr/>
              <a:t>64</a:t>
            </a:fld>
            <a:endParaRPr lang="en-GB"/>
          </a:p>
        </p:txBody>
      </p:sp>
      <p:sp>
        <p:nvSpPr>
          <p:cNvPr id="4" name="Title 3">
            <a:extLst>
              <a:ext uri="{FF2B5EF4-FFF2-40B4-BE49-F238E27FC236}">
                <a16:creationId xmlns:a16="http://schemas.microsoft.com/office/drawing/2014/main" id="{81C70190-11E2-DC31-4C6C-1CE419493EBD}"/>
              </a:ext>
            </a:extLst>
          </p:cNvPr>
          <p:cNvSpPr>
            <a:spLocks noGrp="1"/>
          </p:cNvSpPr>
          <p:nvPr>
            <p:ph type="title"/>
          </p:nvPr>
        </p:nvSpPr>
        <p:spPr/>
        <p:txBody>
          <a:bodyPr/>
          <a:lstStyle/>
          <a:p>
            <a:r>
              <a:rPr lang="fr-CA">
                <a:solidFill>
                  <a:schemeClr val="tx1"/>
                </a:solidFill>
                <a:latin typeface="Arial"/>
                <a:cs typeface="Arial"/>
              </a:rPr>
              <a:t>Règlements spécifiques Vaudreuil</a:t>
            </a:r>
            <a:endParaRPr lang="en-US" b="0">
              <a:solidFill>
                <a:schemeClr val="tx1"/>
              </a:solidFill>
              <a:latin typeface="Arial"/>
              <a:cs typeface="Arial"/>
            </a:endParaRPr>
          </a:p>
          <a:p>
            <a:endParaRPr lang="en-US"/>
          </a:p>
        </p:txBody>
      </p:sp>
      <p:graphicFrame>
        <p:nvGraphicFramePr>
          <p:cNvPr id="7" name="Tableau 14">
            <a:extLst>
              <a:ext uri="{FF2B5EF4-FFF2-40B4-BE49-F238E27FC236}">
                <a16:creationId xmlns:a16="http://schemas.microsoft.com/office/drawing/2014/main" id="{6EE5D5BD-D7B7-8B7A-5F05-69FAB7775696}"/>
              </a:ext>
            </a:extLst>
          </p:cNvPr>
          <p:cNvGraphicFramePr>
            <a:graphicFrameLocks noGrp="1"/>
          </p:cNvGraphicFramePr>
          <p:nvPr>
            <p:extLst>
              <p:ext uri="{D42A27DB-BD31-4B8C-83A1-F6EECF244321}">
                <p14:modId xmlns:p14="http://schemas.microsoft.com/office/powerpoint/2010/main" val="933823304"/>
              </p:ext>
            </p:extLst>
          </p:nvPr>
        </p:nvGraphicFramePr>
        <p:xfrm>
          <a:off x="246414" y="1291458"/>
          <a:ext cx="11398190" cy="4825418"/>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832840">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1996289">
                <a:tc>
                  <a:txBody>
                    <a:bodyPr/>
                    <a:lstStyle/>
                    <a:p>
                      <a:pPr marL="0" lvl="0" indent="0" algn="l" rtl="0" eaLnBrk="1" latinLnBrk="0" hangingPunct="1">
                        <a:spcBef>
                          <a:spcPts val="600"/>
                        </a:spcBef>
                        <a:spcAft>
                          <a:spcPts val="0"/>
                        </a:spcAft>
                        <a:buFont typeface="+mj-lt"/>
                        <a:buNone/>
                      </a:pPr>
                      <a:r>
                        <a:rPr lang="fr-CA" sz="1600" b="1" kern="1200" spc="-25">
                          <a:solidFill>
                            <a:schemeClr val="tx1"/>
                          </a:solidFill>
                          <a:effectLst/>
                          <a:latin typeface="+mn-lt"/>
                          <a:ea typeface="+mn-ea"/>
                          <a:cs typeface="+mn-cs"/>
                        </a:rPr>
                        <a:t>10.</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spcBef>
                          <a:spcPts val="400"/>
                        </a:spcBef>
                        <a:spcAft>
                          <a:spcPts val="400"/>
                        </a:spcAft>
                        <a:buNone/>
                      </a:pPr>
                      <a:r>
                        <a:rPr lang="fr-CA" sz="1600" kern="1200" spc="-25">
                          <a:solidFill>
                            <a:schemeClr val="tx1"/>
                          </a:solidFill>
                          <a:effectLst/>
                          <a:latin typeface="+mn-lt"/>
                          <a:ea typeface="+mn-ea"/>
                          <a:cs typeface="+mn-cs"/>
                        </a:rPr>
                        <a:t>Marcher sur un réservoir</a:t>
                      </a:r>
                    </a:p>
                    <a:p>
                      <a:pPr marL="0" lvl="0" indent="0" algn="l">
                        <a:spcBef>
                          <a:spcPts val="400"/>
                        </a:spcBef>
                        <a:spcAft>
                          <a:spcPts val="400"/>
                        </a:spcAft>
                        <a:buNone/>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spcBef>
                          <a:spcPts val="400"/>
                        </a:spcBef>
                        <a:spcAft>
                          <a:spcPts val="400"/>
                        </a:spcAft>
                        <a:buNone/>
                      </a:pPr>
                      <a:r>
                        <a:rPr lang="fr-CA" sz="1600" kern="1200" spc="-25">
                          <a:solidFill>
                            <a:schemeClr val="tx1"/>
                          </a:solidFill>
                          <a:effectLst/>
                          <a:latin typeface="+mn-lt"/>
                          <a:ea typeface="+mn-ea"/>
                          <a:cs typeface="+mn-cs"/>
                        </a:rPr>
                        <a:t>Interdiction de grimper et/ou marcher sur le dessus des couvercles des </a:t>
                      </a:r>
                      <a:r>
                        <a:rPr lang="fr-CA" sz="1600" kern="1200" spc="-25" err="1">
                          <a:solidFill>
                            <a:schemeClr val="tx1"/>
                          </a:solidFill>
                          <a:effectLst/>
                          <a:latin typeface="+mn-lt"/>
                          <a:ea typeface="+mn-ea"/>
                          <a:cs typeface="+mn-cs"/>
                        </a:rPr>
                        <a:t>précipitateurs</a:t>
                      </a:r>
                      <a:r>
                        <a:rPr lang="fr-CA" sz="1600" kern="1200" spc="-25">
                          <a:solidFill>
                            <a:schemeClr val="tx1"/>
                          </a:solidFill>
                          <a:effectLst/>
                          <a:latin typeface="+mn-lt"/>
                          <a:ea typeface="+mn-ea"/>
                          <a:cs typeface="+mn-cs"/>
                        </a:rPr>
                        <a:t>. </a:t>
                      </a:r>
                      <a:endParaRPr lang="en-US"/>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1996289">
                <a:tc>
                  <a:txBody>
                    <a:bodyPr/>
                    <a:lstStyle/>
                    <a:p>
                      <a:pPr marL="0" lvl="0" indent="0" algn="l">
                        <a:spcBef>
                          <a:spcPts val="600"/>
                        </a:spcBef>
                        <a:spcAft>
                          <a:spcPts val="0"/>
                        </a:spcAft>
                        <a:buNone/>
                      </a:pPr>
                      <a:r>
                        <a:rPr lang="fr-CA" sz="1600" b="1" kern="1200" spc="-25">
                          <a:solidFill>
                            <a:schemeClr val="tx1"/>
                          </a:solidFill>
                          <a:effectLst/>
                          <a:latin typeface="+mn-lt"/>
                          <a:ea typeface="+mn-ea"/>
                          <a:cs typeface="+mn-cs"/>
                        </a:rPr>
                        <a:t>11.</a:t>
                      </a:r>
                    </a:p>
                  </a:txBody>
                  <a:tcPr marL="45720" marR="45720">
                    <a:lnR w="12700">
                      <a:solidFill>
                        <a:schemeClr val="tx1"/>
                      </a:solidFill>
                    </a:lnR>
                    <a:lnT w="12700">
                      <a:solidFill>
                        <a:schemeClr val="tx1"/>
                      </a:solidFill>
                    </a:lnT>
                    <a:lnB w="12700">
                      <a:solidFill>
                        <a:schemeClr val="tx1"/>
                      </a:solidFill>
                    </a:lnB>
                  </a:tcPr>
                </a:tc>
                <a:tc>
                  <a:txBody>
                    <a:bodyPr/>
                    <a:lstStyle/>
                    <a:p>
                      <a:pPr marL="0" lvl="0" indent="0" algn="l">
                        <a:spcBef>
                          <a:spcPts val="400"/>
                        </a:spcBef>
                        <a:spcAft>
                          <a:spcPts val="400"/>
                        </a:spcAft>
                        <a:buNone/>
                      </a:pPr>
                      <a:r>
                        <a:rPr lang="fr-CA" sz="1600" kern="1200" spc="-25">
                          <a:solidFill>
                            <a:schemeClr val="tx1"/>
                          </a:solidFill>
                          <a:effectLst/>
                          <a:latin typeface="+mn-lt"/>
                          <a:ea typeface="+mn-ea"/>
                          <a:cs typeface="+mn-cs"/>
                        </a:rPr>
                        <a:t>Boisson énergisante</a:t>
                      </a:r>
                    </a:p>
                  </a:txBody>
                  <a:tcPr marL="44449" marR="44449" marT="0" marB="0">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l" defTabSz="914400">
                        <a:spcBef>
                          <a:spcPts val="400"/>
                        </a:spcBef>
                        <a:spcAft>
                          <a:spcPts val="400"/>
                        </a:spcAft>
                        <a:buNone/>
                      </a:pPr>
                      <a:endParaRPr lang="fr-CA" sz="1600" kern="1200" spc="-25">
                        <a:solidFill>
                          <a:schemeClr val="tx1"/>
                        </a:solidFill>
                        <a:effectLst/>
                        <a:latin typeface="+mn-lt"/>
                        <a:ea typeface="+mn-ea"/>
                        <a:cs typeface="+mn-cs"/>
                      </a:endParaRPr>
                    </a:p>
                  </a:txBody>
                  <a:tcPr marL="44449" marR="44449" marT="0" marB="0">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l">
                        <a:spcBef>
                          <a:spcPts val="400"/>
                        </a:spcBef>
                        <a:spcAft>
                          <a:spcPts val="400"/>
                        </a:spcAft>
                        <a:buNone/>
                      </a:pPr>
                      <a:r>
                        <a:rPr lang="fr-CA" sz="1600" kern="1200" spc="-25">
                          <a:solidFill>
                            <a:schemeClr val="tx1"/>
                          </a:solidFill>
                          <a:effectLst/>
                          <a:latin typeface="+mn-lt"/>
                          <a:ea typeface="+mn-ea"/>
                          <a:cs typeface="+mn-cs"/>
                        </a:rPr>
                        <a:t>Il est interdit de consommer des boissons énergisantes (de type Red Bull, Monster ou autres) incluant également les breuvages sans alcool (de type bière, gin ou autres) sur le site de l'usine Vaudreuil</a:t>
                      </a:r>
                    </a:p>
                  </a:txBody>
                  <a:tcPr marL="44449" marR="44449" marT="0" marB="0">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2568009415"/>
                  </a:ext>
                </a:extLst>
              </a:tr>
            </a:tbl>
          </a:graphicData>
        </a:graphic>
      </p:graphicFrame>
      <p:pic>
        <p:nvPicPr>
          <p:cNvPr id="8" name="Picture 8">
            <a:extLst>
              <a:ext uri="{FF2B5EF4-FFF2-40B4-BE49-F238E27FC236}">
                <a16:creationId xmlns:a16="http://schemas.microsoft.com/office/drawing/2014/main" id="{EAD371EA-1F58-A274-6AB2-0FDAF563A2D4}"/>
              </a:ext>
            </a:extLst>
          </p:cNvPr>
          <p:cNvPicPr>
            <a:picLocks noChangeAspect="1"/>
          </p:cNvPicPr>
          <p:nvPr/>
        </p:nvPicPr>
        <p:blipFill>
          <a:blip r:embed="rId2"/>
          <a:stretch>
            <a:fillRect/>
          </a:stretch>
        </p:blipFill>
        <p:spPr>
          <a:xfrm>
            <a:off x="843024" y="2706245"/>
            <a:ext cx="1680258" cy="1262827"/>
          </a:xfrm>
          <a:prstGeom prst="rect">
            <a:avLst/>
          </a:prstGeom>
        </p:spPr>
      </p:pic>
      <p:sp>
        <p:nvSpPr>
          <p:cNvPr id="11" name="Interdiction 22">
            <a:extLst>
              <a:ext uri="{FF2B5EF4-FFF2-40B4-BE49-F238E27FC236}">
                <a16:creationId xmlns:a16="http://schemas.microsoft.com/office/drawing/2014/main" id="{D3E16C87-4DE2-0FF0-B494-F7427FD5FC29}"/>
              </a:ext>
            </a:extLst>
          </p:cNvPr>
          <p:cNvSpPr>
            <a:spLocks noChangeAspect="1"/>
          </p:cNvSpPr>
          <p:nvPr/>
        </p:nvSpPr>
        <p:spPr>
          <a:xfrm>
            <a:off x="3034340" y="2155318"/>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grpSp>
        <p:nvGrpSpPr>
          <p:cNvPr id="5" name="Groupe 4">
            <a:extLst>
              <a:ext uri="{FF2B5EF4-FFF2-40B4-BE49-F238E27FC236}">
                <a16:creationId xmlns:a16="http://schemas.microsoft.com/office/drawing/2014/main" id="{E7ABA40D-6428-C3AF-AD48-43A43882FB02}"/>
              </a:ext>
            </a:extLst>
          </p:cNvPr>
          <p:cNvGrpSpPr/>
          <p:nvPr/>
        </p:nvGrpSpPr>
        <p:grpSpPr>
          <a:xfrm>
            <a:off x="8733310" y="6473983"/>
            <a:ext cx="2393250" cy="288000"/>
            <a:chOff x="7660290" y="6350872"/>
            <a:chExt cx="2393250" cy="288000"/>
          </a:xfrm>
        </p:grpSpPr>
        <p:sp>
          <p:nvSpPr>
            <p:cNvPr id="6" name="Cercle : creux 5">
              <a:extLst>
                <a:ext uri="{FF2B5EF4-FFF2-40B4-BE49-F238E27FC236}">
                  <a16:creationId xmlns:a16="http://schemas.microsoft.com/office/drawing/2014/main" id="{42272D66-D23A-ED75-8BBD-CD64B885A891}"/>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9" name="Interdiction 8">
              <a:extLst>
                <a:ext uri="{FF2B5EF4-FFF2-40B4-BE49-F238E27FC236}">
                  <a16:creationId xmlns:a16="http://schemas.microsoft.com/office/drawing/2014/main" id="{4E3961FF-9224-6D69-6B17-B9B02EAEAF04}"/>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0" name="ZoneTexte 9">
              <a:extLst>
                <a:ext uri="{FF2B5EF4-FFF2-40B4-BE49-F238E27FC236}">
                  <a16:creationId xmlns:a16="http://schemas.microsoft.com/office/drawing/2014/main" id="{F8113F47-741D-B1BC-EF23-EDBB24575BAC}"/>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pic>
        <p:nvPicPr>
          <p:cNvPr id="12" name="Picture 11">
            <a:extLst>
              <a:ext uri="{FF2B5EF4-FFF2-40B4-BE49-F238E27FC236}">
                <a16:creationId xmlns:a16="http://schemas.microsoft.com/office/drawing/2014/main" id="{253EA1B8-F70B-9347-CEF6-50B209F04E1E}"/>
              </a:ext>
            </a:extLst>
          </p:cNvPr>
          <p:cNvPicPr>
            <a:picLocks noChangeAspect="1"/>
          </p:cNvPicPr>
          <p:nvPr/>
        </p:nvPicPr>
        <p:blipFill>
          <a:blip r:embed="rId3"/>
          <a:stretch>
            <a:fillRect/>
          </a:stretch>
        </p:blipFill>
        <p:spPr>
          <a:xfrm>
            <a:off x="845020" y="4365390"/>
            <a:ext cx="1790700" cy="704850"/>
          </a:xfrm>
          <a:prstGeom prst="rect">
            <a:avLst/>
          </a:prstGeom>
        </p:spPr>
      </p:pic>
      <p:sp>
        <p:nvSpPr>
          <p:cNvPr id="13" name="Interdiction 22">
            <a:extLst>
              <a:ext uri="{FF2B5EF4-FFF2-40B4-BE49-F238E27FC236}">
                <a16:creationId xmlns:a16="http://schemas.microsoft.com/office/drawing/2014/main" id="{55E4DA98-6E3D-3664-2B7B-B06B5431208D}"/>
              </a:ext>
            </a:extLst>
          </p:cNvPr>
          <p:cNvSpPr>
            <a:spLocks noChangeAspect="1"/>
          </p:cNvSpPr>
          <p:nvPr/>
        </p:nvSpPr>
        <p:spPr>
          <a:xfrm>
            <a:off x="3043747" y="4187318"/>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extLst>
      <p:ext uri="{BB962C8B-B14F-4D97-AF65-F5344CB8AC3E}">
        <p14:creationId xmlns:p14="http://schemas.microsoft.com/office/powerpoint/2010/main" val="19557982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65</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P155 (</a:t>
            </a:r>
            <a:r>
              <a:rPr lang="fr-CA" err="1">
                <a:solidFill>
                  <a:schemeClr val="tx1"/>
                </a:solidFill>
                <a:latin typeface="Arial"/>
                <a:cs typeface="Arial"/>
              </a:rPr>
              <a:t>Laterrière</a:t>
            </a:r>
            <a:r>
              <a:rPr lang="fr-CA">
                <a:solidFill>
                  <a:schemeClr val="tx1"/>
                </a:solidFill>
                <a:latin typeface="Arial"/>
                <a:cs typeface="Arial"/>
              </a:rPr>
              <a:t> et UGB)</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4063358295"/>
              </p:ext>
            </p:extLst>
          </p:nvPr>
        </p:nvGraphicFramePr>
        <p:xfrm>
          <a:off x="246414" y="1291458"/>
          <a:ext cx="11398190" cy="5052192"/>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89382">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Contenants à aérosol et de liquide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0"/>
                        </a:spcBef>
                        <a:spcAft>
                          <a:spcPts val="400"/>
                        </a:spcAft>
                      </a:pPr>
                      <a:r>
                        <a:rPr lang="fr-CA" sz="1600" kern="1200" spc="-25">
                          <a:solidFill>
                            <a:schemeClr val="tx1"/>
                          </a:solidFill>
                          <a:effectLst/>
                          <a:latin typeface="+mn-lt"/>
                          <a:ea typeface="+mn-ea"/>
                          <a:cs typeface="+mn-cs"/>
                        </a:rPr>
                        <a:t>Il est interdit de posséder en tout temps sur le site de l’usine (aires de production, salles à manger et d’équipe) des contenants tels que :</a:t>
                      </a:r>
                    </a:p>
                    <a:p>
                      <a:pPr marL="285750" indent="-285750" algn="l" defTabSz="914400" rtl="0" eaLnBrk="1" latinLnBrk="0" hangingPunct="1">
                        <a:spcBef>
                          <a:spcPts val="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aérosol;</a:t>
                      </a:r>
                    </a:p>
                    <a:p>
                      <a:pPr marL="285750" indent="-285750" algn="l" defTabSz="914400" rtl="0" eaLnBrk="1" latinLnBrk="0" hangingPunct="1">
                        <a:spcBef>
                          <a:spcPts val="0"/>
                        </a:spcBef>
                        <a:spcAft>
                          <a:spcPts val="400"/>
                        </a:spcAft>
                        <a:buFont typeface="Arial" panose="020B0604020202020204" pitchFamily="34" charset="0"/>
                        <a:buChar char="•"/>
                      </a:pPr>
                      <a:r>
                        <a:rPr lang="fr-CA" sz="1600" kern="1200" spc="-25">
                          <a:solidFill>
                            <a:schemeClr val="tx1"/>
                          </a:solidFill>
                          <a:effectLst/>
                          <a:latin typeface="+mn-lt"/>
                          <a:ea typeface="+mn-ea"/>
                          <a:cs typeface="+mn-cs"/>
                        </a:rPr>
                        <a:t>breuvage en canette.</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Les contenants de liquide (plastique, styromousse, et carton), cigarette électronique (vapoteuse) et pompe sous-pression (</a:t>
                      </a:r>
                      <a:r>
                        <a:rPr lang="fr-CA" sz="1600" kern="1200" spc="-25" err="1">
                          <a:solidFill>
                            <a:schemeClr val="tx1"/>
                          </a:solidFill>
                          <a:effectLst/>
                          <a:latin typeface="+mn-lt"/>
                          <a:ea typeface="+mn-ea"/>
                          <a:cs typeface="+mn-cs"/>
                        </a:rPr>
                        <a:t>Ventolin</a:t>
                      </a:r>
                      <a:r>
                        <a:rPr lang="fr-CA" sz="1600" kern="1200" spc="-25">
                          <a:solidFill>
                            <a:schemeClr val="tx1"/>
                          </a:solidFill>
                          <a:effectLst/>
                          <a:latin typeface="+mn-lt"/>
                          <a:ea typeface="+mn-ea"/>
                          <a:cs typeface="+mn-cs"/>
                        </a:rPr>
                        <a:t>) sont autorisés uniquement dans les salles à manger, d’équipe, de conférence et bureaux. Pour les apporter dans ces endroits, ils doivent être transportés dans un sac fermé.</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a:spcBef>
                          <a:spcPts val="600"/>
                        </a:spcBef>
                        <a:spcAft>
                          <a:spcPts val="0"/>
                        </a:spcAft>
                        <a:buNone/>
                        <a:tabLst/>
                      </a:pPr>
                      <a:r>
                        <a:rPr lang="fr-CA" sz="1600" b="1" kern="1200" spc="-25">
                          <a:solidFill>
                            <a:schemeClr val="tx1"/>
                          </a:solidFill>
                          <a:effectLst/>
                          <a:latin typeface="+mn-lt"/>
                          <a:ea typeface="+mn-ea"/>
                          <a:cs typeface="+mn-cs"/>
                        </a:rPr>
                        <a:t>2.</a:t>
                      </a:r>
                    </a:p>
                  </a:txBody>
                  <a:tcPr marL="45720" marR="45720">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Circulation sous transbordeur</a:t>
                      </a:r>
                      <a:endParaRPr lang="en-US" sz="1600"/>
                    </a:p>
                    <a:p>
                      <a:pPr marL="0" lvl="0" indent="0" algn="l" defTabSz="914400">
                        <a:spcBef>
                          <a:spcPts val="400"/>
                        </a:spcBef>
                        <a:spcAft>
                          <a:spcPts val="400"/>
                        </a:spcAft>
                        <a:buNone/>
                      </a:pPr>
                      <a:endParaRPr lang="fr-CA" sz="1600" kern="1200" spc="-25">
                        <a:solidFill>
                          <a:schemeClr val="tx1"/>
                        </a:solidFill>
                        <a:effectLst/>
                        <a:latin typeface="+mn-lt"/>
                        <a:ea typeface="+mn-ea"/>
                        <a:cs typeface="+mn-cs"/>
                      </a:endParaRPr>
                    </a:p>
                  </a:txBody>
                  <a:tcPr marL="44449" marR="44449" marT="0" marB="0">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lvl="0" indent="0" algn="l" defTabSz="914400">
                        <a:spcBef>
                          <a:spcPts val="400"/>
                        </a:spcBef>
                        <a:spcAft>
                          <a:spcPts val="400"/>
                        </a:spcAft>
                        <a:buNone/>
                      </a:pPr>
                      <a:endParaRPr lang="fr-CA" sz="1600" kern="1200" spc="-25">
                        <a:solidFill>
                          <a:schemeClr val="tx1"/>
                        </a:solidFill>
                        <a:effectLst/>
                        <a:latin typeface="+mn-lt"/>
                        <a:ea typeface="+mn-ea"/>
                        <a:cs typeface="+mn-cs"/>
                      </a:endParaRPr>
                    </a:p>
                  </a:txBody>
                  <a:tcPr marL="44449" marR="44449" marT="0" marB="0">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Il est interdit aux piétons et aux véhicules de circuler sous le transbordeur en mouvement ou en charge sans l’autorisation de l’opérateur du transbordeur. Lors du transport du caisson, il est interdit en tout temps de circuler sous la charge.</a:t>
                      </a:r>
                      <a:endParaRPr lang="en-US" sz="1600"/>
                    </a:p>
                  </a:txBody>
                  <a:tcPr marL="44449" marR="44449" marT="0" marB="0">
                    <a:lnL w="12700">
                      <a:solidFill>
                        <a:schemeClr val="tx1"/>
                      </a:solidFill>
                    </a:lnL>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2503167"/>
                  </a:ext>
                </a:extLst>
              </a:tr>
              <a:tr h="561472">
                <a:tc>
                  <a:txBody>
                    <a:bodyPr/>
                    <a:lstStyle/>
                    <a:p>
                      <a:pPr marL="0" lvl="0" indent="0" algn="l" defTabSz="914400">
                        <a:spcBef>
                          <a:spcPts val="600"/>
                        </a:spcBef>
                        <a:spcAft>
                          <a:spcPts val="0"/>
                        </a:spcAft>
                        <a:buNone/>
                        <a:tabLst/>
                      </a:pPr>
                      <a:r>
                        <a:rPr lang="fr-CA" sz="1600" b="1" kern="1200" spc="-25">
                          <a:solidFill>
                            <a:schemeClr val="tx1"/>
                          </a:solidFill>
                          <a:effectLst/>
                          <a:latin typeface="+mn-lt"/>
                          <a:ea typeface="+mn-ea"/>
                          <a:cs typeface="+mn-cs"/>
                        </a:rPr>
                        <a:t>3.</a:t>
                      </a:r>
                    </a:p>
                  </a:txBody>
                  <a:tcPr marL="45720" marR="45720">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Utilisation de la boite à bouton</a:t>
                      </a:r>
                      <a:endParaRPr lang="en-US" sz="1600"/>
                    </a:p>
                  </a:txBody>
                  <a:tcPr marL="44449" marR="44449" marT="0" marB="0">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lvl="0" indent="0" algn="l" defTabSz="914400">
                        <a:spcBef>
                          <a:spcPts val="400"/>
                        </a:spcBef>
                        <a:spcAft>
                          <a:spcPts val="400"/>
                        </a:spcAft>
                        <a:buNone/>
                      </a:pPr>
                      <a:endParaRPr lang="fr-CA" sz="1600" kern="1200" spc="-25">
                        <a:solidFill>
                          <a:schemeClr val="tx1"/>
                        </a:solidFill>
                        <a:effectLst/>
                        <a:latin typeface="+mn-lt"/>
                        <a:ea typeface="+mn-ea"/>
                        <a:cs typeface="+mn-cs"/>
                      </a:endParaRPr>
                    </a:p>
                  </a:txBody>
                  <a:tcPr marL="44449" marR="44449" marT="0" marB="0">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Lors de </a:t>
                      </a:r>
                      <a:r>
                        <a:rPr lang="fr-CA" sz="1600" b="0" i="0" u="none" strike="noStrike" kern="1200" spc="-25" noProof="0">
                          <a:solidFill>
                            <a:schemeClr val="tx1"/>
                          </a:solidFill>
                          <a:effectLst/>
                          <a:latin typeface="Arial"/>
                          <a:ea typeface="+mn-ea"/>
                          <a:cs typeface="+mn-cs"/>
                        </a:rPr>
                        <a:t>l’utilisation</a:t>
                      </a:r>
                      <a:r>
                        <a:rPr lang="fr-CA" sz="1600" b="0" i="0" u="none" strike="noStrike" kern="1200" spc="-25" noProof="0">
                          <a:effectLst/>
                          <a:latin typeface="Arial"/>
                        </a:rPr>
                        <a:t> de la boîte à boutons, il est interdit de déplacer un pont-roulant autrement qu’en marchant, tout en gardant la vue sur la trajectoire de déplacement de la charge.</a:t>
                      </a:r>
                      <a:endParaRPr lang="en-US" sz="1600"/>
                    </a:p>
                  </a:txBody>
                  <a:tcPr marL="44449" marR="44449" marT="0" marB="0">
                    <a:lnL w="12700">
                      <a:solidFill>
                        <a:schemeClr val="tx1"/>
                      </a:solidFill>
                    </a:lnL>
                    <a:lnT w="12700">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6899878"/>
                  </a:ext>
                </a:extLst>
              </a:tr>
              <a:tr h="621940">
                <a:tc>
                  <a:txBody>
                    <a:bodyPr/>
                    <a:lstStyle/>
                    <a:p>
                      <a:pPr marL="0" lvl="0" indent="0" algn="l" defTabSz="914400">
                        <a:spcBef>
                          <a:spcPts val="600"/>
                        </a:spcBef>
                        <a:spcAft>
                          <a:spcPts val="0"/>
                        </a:spcAft>
                        <a:buNone/>
                        <a:tabLst/>
                      </a:pPr>
                      <a:r>
                        <a:rPr lang="fr-CA" sz="1600" b="1" kern="1200" spc="-25">
                          <a:solidFill>
                            <a:schemeClr val="tx1"/>
                          </a:solidFill>
                          <a:effectLst/>
                          <a:latin typeface="+mn-lt"/>
                          <a:ea typeface="+mn-ea"/>
                          <a:cs typeface="+mn-cs"/>
                        </a:rPr>
                        <a:t>4.</a:t>
                      </a:r>
                    </a:p>
                  </a:txBody>
                  <a:tcPr marL="45720" marR="45720">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Entreposage dans le hall de transbordement</a:t>
                      </a:r>
                      <a:endParaRPr lang="en-US" sz="1600"/>
                    </a:p>
                  </a:txBody>
                  <a:tcPr marL="44449" marR="44449" marT="0" marB="0">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l" defTabSz="914400">
                        <a:spcBef>
                          <a:spcPts val="400"/>
                        </a:spcBef>
                        <a:spcAft>
                          <a:spcPts val="400"/>
                        </a:spcAft>
                        <a:buNone/>
                      </a:pPr>
                      <a:endParaRPr lang="fr-CA" sz="1600" kern="1200" spc="-25">
                        <a:solidFill>
                          <a:schemeClr val="tx1"/>
                        </a:solidFill>
                        <a:effectLst/>
                        <a:latin typeface="+mn-lt"/>
                        <a:ea typeface="+mn-ea"/>
                        <a:cs typeface="+mn-cs"/>
                      </a:endParaRPr>
                    </a:p>
                  </a:txBody>
                  <a:tcPr marL="44449" marR="44449" marT="0" marB="0">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l">
                        <a:lnSpc>
                          <a:spcPct val="100000"/>
                        </a:lnSpc>
                        <a:spcBef>
                          <a:spcPts val="0"/>
                        </a:spcBef>
                        <a:spcAft>
                          <a:spcPts val="0"/>
                        </a:spcAft>
                        <a:buNone/>
                      </a:pPr>
                      <a:r>
                        <a:rPr lang="fr-CA" sz="1600" b="0" i="0" u="none" strike="noStrike" kern="1200" spc="-25" noProof="0">
                          <a:effectLst/>
                          <a:latin typeface="Arial"/>
                        </a:rPr>
                        <a:t>À l’exception des caissons, des cathodes déclassées et de la remorque de la superstructure, il est interdit d’entreposer / stationner tout type d’équipement (matériaux, équipements, accessoires, véhicule et équipement mobile) dans le hall de transbordement. Pour les situations d’entreposage temporaires, une autorisation temporaire d’entreposage (ATE) devra être complétée et dûment signée par la direction du secteur.</a:t>
                      </a:r>
                      <a:endParaRPr lang="en-US" sz="1600"/>
                    </a:p>
                  </a:txBody>
                  <a:tcPr marL="44449" marR="44449" marT="0" marB="0">
                    <a:lnL w="12700">
                      <a:solidFill>
                        <a:schemeClr val="tx1"/>
                      </a:solidFill>
                    </a:lnL>
                    <a:lnT w="12700">
                      <a:solidFill>
                        <a:schemeClr val="tx1"/>
                      </a:solidFill>
                    </a:lnT>
                    <a:lnB w="12700">
                      <a:solidFill>
                        <a:schemeClr val="tx1"/>
                      </a:solidFill>
                    </a:lnB>
                  </a:tcPr>
                </a:tc>
                <a:extLst>
                  <a:ext uri="{0D108BD9-81ED-4DB2-BD59-A6C34878D82A}">
                    <a16:rowId xmlns:a16="http://schemas.microsoft.com/office/drawing/2014/main" val="4100007993"/>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2843627"/>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18" name="Picture 2">
            <a:extLst>
              <a:ext uri="{FF2B5EF4-FFF2-40B4-BE49-F238E27FC236}">
                <a16:creationId xmlns:a16="http://schemas.microsoft.com/office/drawing/2014/main" id="{E2E3D794-2875-4EF9-B387-7366EBF597A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10389" y="2081460"/>
            <a:ext cx="822225" cy="77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Afficher les détails">
            <a:extLst>
              <a:ext uri="{FF2B5EF4-FFF2-40B4-BE49-F238E27FC236}">
                <a16:creationId xmlns:a16="http://schemas.microsoft.com/office/drawing/2014/main" id="{BA2BA751-2515-4F61-8848-77BCE9910B0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3652" y="2142685"/>
            <a:ext cx="561892" cy="70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Interdiction 22">
            <a:extLst>
              <a:ext uri="{FF2B5EF4-FFF2-40B4-BE49-F238E27FC236}">
                <a16:creationId xmlns:a16="http://schemas.microsoft.com/office/drawing/2014/main" id="{7C27CB02-C820-43D6-A4EC-74C1B03C5393}"/>
              </a:ext>
            </a:extLst>
          </p:cNvPr>
          <p:cNvSpPr>
            <a:spLocks noChangeAspect="1"/>
          </p:cNvSpPr>
          <p:nvPr/>
        </p:nvSpPr>
        <p:spPr>
          <a:xfrm>
            <a:off x="3045915" y="1665807"/>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6" name="TextBox 5">
            <a:extLst>
              <a:ext uri="{FF2B5EF4-FFF2-40B4-BE49-F238E27FC236}">
                <a16:creationId xmlns:a16="http://schemas.microsoft.com/office/drawing/2014/main" id="{9ECBDACF-9B0F-C202-64DE-EF13EF37B593}"/>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7" name="Interdiction 22">
            <a:extLst>
              <a:ext uri="{FF2B5EF4-FFF2-40B4-BE49-F238E27FC236}">
                <a16:creationId xmlns:a16="http://schemas.microsoft.com/office/drawing/2014/main" id="{AE3ADC80-EC75-5467-F48E-2C2571628169}"/>
              </a:ext>
            </a:extLst>
          </p:cNvPr>
          <p:cNvSpPr>
            <a:spLocks noChangeAspect="1"/>
          </p:cNvSpPr>
          <p:nvPr/>
        </p:nvSpPr>
        <p:spPr>
          <a:xfrm>
            <a:off x="3045915" y="3813544"/>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8" name="Interdiction 22">
            <a:extLst>
              <a:ext uri="{FF2B5EF4-FFF2-40B4-BE49-F238E27FC236}">
                <a16:creationId xmlns:a16="http://schemas.microsoft.com/office/drawing/2014/main" id="{44708B40-182B-2062-30F8-F0C21F98D564}"/>
              </a:ext>
            </a:extLst>
          </p:cNvPr>
          <p:cNvSpPr>
            <a:spLocks noChangeAspect="1"/>
          </p:cNvSpPr>
          <p:nvPr/>
        </p:nvSpPr>
        <p:spPr>
          <a:xfrm>
            <a:off x="3045915" y="4623930"/>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 name="Interdiction 22">
            <a:extLst>
              <a:ext uri="{FF2B5EF4-FFF2-40B4-BE49-F238E27FC236}">
                <a16:creationId xmlns:a16="http://schemas.microsoft.com/office/drawing/2014/main" id="{BD8FDEF2-3449-2A7F-6281-EAB840931297}"/>
              </a:ext>
            </a:extLst>
          </p:cNvPr>
          <p:cNvSpPr>
            <a:spLocks noChangeAspect="1"/>
          </p:cNvSpPr>
          <p:nvPr/>
        </p:nvSpPr>
        <p:spPr>
          <a:xfrm>
            <a:off x="3045915" y="5212840"/>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35368886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66</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Énergie Électrique</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nvGraphicFramePr>
        <p:xfrm>
          <a:off x="246414" y="1291458"/>
          <a:ext cx="11398190" cy="509016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1.</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Soulier</a:t>
                      </a:r>
                      <a:br>
                        <a:rPr lang="fr-CA" sz="1600" kern="1200" spc="-25">
                          <a:solidFill>
                            <a:schemeClr val="tx1"/>
                          </a:solidFill>
                          <a:effectLst/>
                          <a:latin typeface="+mn-lt"/>
                          <a:ea typeface="+mn-ea"/>
                          <a:cs typeface="+mn-cs"/>
                        </a:rPr>
                      </a:br>
                      <a:r>
                        <a:rPr lang="fr-CA" sz="1600" kern="1200" spc="-25">
                          <a:solidFill>
                            <a:schemeClr val="tx1"/>
                          </a:solidFill>
                          <a:effectLst/>
                          <a:latin typeface="+mn-lt"/>
                          <a:ea typeface="+mn-ea"/>
                          <a:cs typeface="+mn-cs"/>
                        </a:rPr>
                        <a:t>de sécurité</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Les souliers de sécurité sont permis pour les préposés au ménage (auberge CCP), les cuisiniers (auberge CCP) et dans les salles de commande des centrales.</a:t>
                      </a:r>
                      <a:br>
                        <a:rPr lang="fr-CA" sz="1600" kern="1200" spc="-25">
                          <a:solidFill>
                            <a:schemeClr val="tx1"/>
                          </a:solidFill>
                          <a:effectLst/>
                          <a:latin typeface="+mn-lt"/>
                          <a:ea typeface="+mn-ea"/>
                          <a:cs typeface="+mn-cs"/>
                        </a:rPr>
                      </a:b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2.</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Sécurité électrique</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Arc électrique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 </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tabLst>
                          <a:tab pos="184150" algn="l"/>
                        </a:tabLst>
                      </a:pPr>
                      <a:r>
                        <a:rPr lang="fr-CA" sz="1600" kern="1200" spc="-25">
                          <a:solidFill>
                            <a:schemeClr val="tx1"/>
                          </a:solidFill>
                          <a:effectLst/>
                          <a:latin typeface="+mn-lt"/>
                          <a:ea typeface="+mn-ea"/>
                          <a:cs typeface="+mn-cs"/>
                        </a:rPr>
                        <a:t>Pour les employés d’Énergie Électrique, à l’exception des passages piétonniers et des bureaux administratifs, le port de vêtements homologués contre les arcs électriques est obligatoire.</a:t>
                      </a:r>
                    </a:p>
                    <a:p>
                      <a:pPr marL="0" indent="0" algn="l" defTabSz="914400" rtl="0" eaLnBrk="1" latinLnBrk="0" hangingPunct="1">
                        <a:spcBef>
                          <a:spcPts val="400"/>
                        </a:spcBef>
                        <a:spcAft>
                          <a:spcPts val="400"/>
                        </a:spcAft>
                        <a:tabLst>
                          <a:tab pos="184150" algn="l"/>
                        </a:tabLst>
                      </a:pPr>
                      <a:r>
                        <a:rPr lang="fr-CA" sz="1600" kern="1200" spc="-25">
                          <a:solidFill>
                            <a:schemeClr val="tx1"/>
                          </a:solidFill>
                          <a:effectLst/>
                          <a:latin typeface="+mn-lt"/>
                          <a:ea typeface="+mn-ea"/>
                          <a:cs typeface="+mn-cs"/>
                        </a:rPr>
                        <a:t>Lorsqu’un sous-vêtement est porté, il doit être fabriqué de fibre naturelle (ex. : coton, laine).</a:t>
                      </a:r>
                    </a:p>
                    <a:p>
                      <a:pPr marL="0" indent="0" algn="l" defTabSz="914400" rtl="0" eaLnBrk="1" latinLnBrk="0" hangingPunct="1">
                        <a:spcBef>
                          <a:spcPts val="400"/>
                        </a:spcBef>
                        <a:spcAft>
                          <a:spcPts val="400"/>
                        </a:spcAft>
                        <a:tabLst>
                          <a:tab pos="184150" algn="l"/>
                        </a:tabLst>
                      </a:pPr>
                      <a:r>
                        <a:rPr lang="fr-CA" sz="1600" kern="1200" spc="-25">
                          <a:solidFill>
                            <a:schemeClr val="tx1"/>
                          </a:solidFill>
                          <a:effectLst/>
                          <a:latin typeface="+mn-lt"/>
                          <a:ea typeface="+mn-ea"/>
                          <a:cs typeface="+mn-cs"/>
                        </a:rPr>
                        <a:t>Les coquilles doivent être diélectriques (manchon recouvert).</a:t>
                      </a:r>
                    </a:p>
                    <a:p>
                      <a:pPr marL="0" indent="0" algn="l" defTabSz="914400" rtl="0" eaLnBrk="1" latinLnBrk="0" hangingPunct="1">
                        <a:spcBef>
                          <a:spcPts val="400"/>
                        </a:spcBef>
                        <a:spcAft>
                          <a:spcPts val="400"/>
                        </a:spcAft>
                      </a:pPr>
                      <a:r>
                        <a:rPr lang="fr-FR" sz="1600" kern="1200" spc="-25">
                          <a:solidFill>
                            <a:schemeClr val="tx1"/>
                          </a:solidFill>
                          <a:effectLst/>
                          <a:latin typeface="+mn-lt"/>
                          <a:ea typeface="+mn-ea"/>
                          <a:cs typeface="+mn-cs"/>
                        </a:rPr>
                        <a:t>Le démarrage ou l’arrêt d’un moteur par bouton-poussoir ou par un sélecteur sur la porte du démarreur est considéré comme une situation à risques, de même que l’ouverture ou la fermeture d’un coupe-circuit. Ces actions sont donc interdites à chaque fois qu’une étiquette de Danger extrême est présente.</a:t>
                      </a: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400"/>
                        </a:spcAft>
                      </a:pPr>
                      <a:r>
                        <a:rPr lang="fr-FR" sz="1600" kern="1200" spc="-25">
                          <a:solidFill>
                            <a:schemeClr val="tx1"/>
                          </a:solidFill>
                          <a:effectLst/>
                          <a:latin typeface="+mn-lt"/>
                          <a:ea typeface="+mn-ea"/>
                          <a:cs typeface="+mn-cs"/>
                        </a:rPr>
                        <a:t>Peu importe la catégorie affichée, vous devez la respecter en portant les EPP appropriés, même s’il ne s’agit que d’un démarrage ou d’un arrêt d’équipement.</a:t>
                      </a: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400"/>
                        </a:spcAft>
                      </a:pPr>
                      <a:r>
                        <a:rPr lang="fr-FR" sz="1600" kern="1200" spc="-25">
                          <a:solidFill>
                            <a:schemeClr val="tx1"/>
                          </a:solidFill>
                          <a:effectLst/>
                          <a:latin typeface="+mn-lt"/>
                          <a:ea typeface="+mn-ea"/>
                          <a:cs typeface="+mn-cs"/>
                        </a:rPr>
                        <a:t>Il est interdit de prendre des mesures dans un poste électrique avec un ruban à mesurer métallique.</a:t>
                      </a:r>
                      <a:endParaRPr lang="fr-CA" sz="1600" kern="1200" spc="-25">
                        <a:solidFill>
                          <a:schemeClr val="tx1"/>
                        </a:solidFill>
                        <a:effectLst/>
                        <a:latin typeface="+mn-lt"/>
                        <a:ea typeface="+mn-ea"/>
                        <a:cs typeface="+mn-cs"/>
                      </a:endParaRPr>
                    </a:p>
                    <a:p>
                      <a:pPr marL="0" indent="0" algn="l" defTabSz="914400" rtl="0" eaLnBrk="1" latinLnBrk="0" hangingPunct="1">
                        <a:spcBef>
                          <a:spcPts val="400"/>
                        </a:spcBef>
                        <a:spcAft>
                          <a:spcPts val="400"/>
                        </a:spcAft>
                      </a:pPr>
                      <a:r>
                        <a:rPr lang="fr-FR" sz="1600" kern="1200" spc="-25">
                          <a:solidFill>
                            <a:schemeClr val="tx1"/>
                          </a:solidFill>
                          <a:effectLst/>
                          <a:latin typeface="+mn-lt"/>
                          <a:ea typeface="+mn-ea"/>
                          <a:cs typeface="+mn-cs"/>
                        </a:rPr>
                        <a:t>Il est obligatoire de respecter les distances d’approches.</a:t>
                      </a: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2016903"/>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14" name="Cercle : creux 13">
            <a:extLst>
              <a:ext uri="{FF2B5EF4-FFF2-40B4-BE49-F238E27FC236}">
                <a16:creationId xmlns:a16="http://schemas.microsoft.com/office/drawing/2014/main" id="{F3FCFEFB-0A85-40A4-AC2D-CFA8257ED957}"/>
              </a:ext>
            </a:extLst>
          </p:cNvPr>
          <p:cNvSpPr>
            <a:spLocks noChangeAspect="1"/>
          </p:cNvSpPr>
          <p:nvPr/>
        </p:nvSpPr>
        <p:spPr>
          <a:xfrm>
            <a:off x="3045915" y="2513294"/>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3" name="Interdiction 22">
            <a:extLst>
              <a:ext uri="{FF2B5EF4-FFF2-40B4-BE49-F238E27FC236}">
                <a16:creationId xmlns:a16="http://schemas.microsoft.com/office/drawing/2014/main" id="{7C27CB02-C820-43D6-A4EC-74C1B03C5393}"/>
              </a:ext>
            </a:extLst>
          </p:cNvPr>
          <p:cNvSpPr>
            <a:spLocks noChangeAspect="1"/>
          </p:cNvSpPr>
          <p:nvPr/>
        </p:nvSpPr>
        <p:spPr>
          <a:xfrm>
            <a:off x="3045915" y="556654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9698" name="irc_mi" descr="Résultats de recherche d'images pour « soulier de sécurité image »">
            <a:extLst>
              <a:ext uri="{FF2B5EF4-FFF2-40B4-BE49-F238E27FC236}">
                <a16:creationId xmlns:a16="http://schemas.microsoft.com/office/drawing/2014/main" id="{FF7516A0-141A-4156-8F88-766B45A5CAA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89760" y="1687664"/>
            <a:ext cx="869668" cy="603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Cercle : creux 21">
            <a:extLst>
              <a:ext uri="{FF2B5EF4-FFF2-40B4-BE49-F238E27FC236}">
                <a16:creationId xmlns:a16="http://schemas.microsoft.com/office/drawing/2014/main" id="{FF2A3BAD-6E77-4C10-B8C5-FFB592EC8058}"/>
              </a:ext>
            </a:extLst>
          </p:cNvPr>
          <p:cNvSpPr>
            <a:spLocks noChangeAspect="1"/>
          </p:cNvSpPr>
          <p:nvPr/>
        </p:nvSpPr>
        <p:spPr>
          <a:xfrm>
            <a:off x="3045915" y="166966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9699" name="Picture 3">
            <a:extLst>
              <a:ext uri="{FF2B5EF4-FFF2-40B4-BE49-F238E27FC236}">
                <a16:creationId xmlns:a16="http://schemas.microsoft.com/office/drawing/2014/main" id="{AA1F4933-419B-4BB5-8013-06E531F2341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3996" y="3062394"/>
            <a:ext cx="733212" cy="73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Cercle : creux 23">
            <a:extLst>
              <a:ext uri="{FF2B5EF4-FFF2-40B4-BE49-F238E27FC236}">
                <a16:creationId xmlns:a16="http://schemas.microsoft.com/office/drawing/2014/main" id="{5EE737F2-6AE6-493B-8FE6-80F3AE8C7B99}"/>
              </a:ext>
            </a:extLst>
          </p:cNvPr>
          <p:cNvSpPr>
            <a:spLocks noChangeAspect="1"/>
          </p:cNvSpPr>
          <p:nvPr/>
        </p:nvSpPr>
        <p:spPr>
          <a:xfrm>
            <a:off x="3045915" y="3518058"/>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5" name="Cercle : creux 24">
            <a:extLst>
              <a:ext uri="{FF2B5EF4-FFF2-40B4-BE49-F238E27FC236}">
                <a16:creationId xmlns:a16="http://schemas.microsoft.com/office/drawing/2014/main" id="{652C1CE1-7188-4B4E-A197-70F47815005A}"/>
              </a:ext>
            </a:extLst>
          </p:cNvPr>
          <p:cNvSpPr>
            <a:spLocks noChangeAspect="1"/>
          </p:cNvSpPr>
          <p:nvPr/>
        </p:nvSpPr>
        <p:spPr>
          <a:xfrm>
            <a:off x="3045915" y="396369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7" name="Cercle : creux 26">
            <a:extLst>
              <a:ext uri="{FF2B5EF4-FFF2-40B4-BE49-F238E27FC236}">
                <a16:creationId xmlns:a16="http://schemas.microsoft.com/office/drawing/2014/main" id="{015557AD-213D-4AD3-A079-B00123FBBC83}"/>
              </a:ext>
            </a:extLst>
          </p:cNvPr>
          <p:cNvSpPr>
            <a:spLocks noChangeAspect="1"/>
          </p:cNvSpPr>
          <p:nvPr/>
        </p:nvSpPr>
        <p:spPr>
          <a:xfrm>
            <a:off x="3045915" y="499751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8" name="Cercle : creux 27">
            <a:extLst>
              <a:ext uri="{FF2B5EF4-FFF2-40B4-BE49-F238E27FC236}">
                <a16:creationId xmlns:a16="http://schemas.microsoft.com/office/drawing/2014/main" id="{074DB5A9-D4EA-439F-B2DF-12F7387C40CF}"/>
              </a:ext>
            </a:extLst>
          </p:cNvPr>
          <p:cNvSpPr>
            <a:spLocks noChangeAspect="1"/>
          </p:cNvSpPr>
          <p:nvPr/>
        </p:nvSpPr>
        <p:spPr>
          <a:xfrm>
            <a:off x="3045915" y="604295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custDataLst>
      <p:tags r:id="rId1"/>
    </p:custDataLst>
    <p:extLst>
      <p:ext uri="{BB962C8B-B14F-4D97-AF65-F5344CB8AC3E}">
        <p14:creationId xmlns:p14="http://schemas.microsoft.com/office/powerpoint/2010/main" val="20089764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67</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Énergie Électrique</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nvGraphicFramePr>
        <p:xfrm>
          <a:off x="246414" y="1291458"/>
          <a:ext cx="11398190" cy="435864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4">
                  <a:extLst>
                    <a:ext uri="{9D8B030D-6E8A-4147-A177-3AD203B41FA5}">
                      <a16:colId xmlns:a16="http://schemas.microsoft.com/office/drawing/2014/main" val="466719975"/>
                    </a:ext>
                  </a:extLst>
                </a:gridCol>
                <a:gridCol w="599000">
                  <a:extLst>
                    <a:ext uri="{9D8B030D-6E8A-4147-A177-3AD203B41FA5}">
                      <a16:colId xmlns:a16="http://schemas.microsoft.com/office/drawing/2014/main" val="967022954"/>
                    </a:ext>
                  </a:extLst>
                </a:gridCol>
                <a:gridCol w="8146609">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3.</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Crampons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Dans les deux situations suivantes, le port de chaussures à crampons ou semelles à crampons est obligatoire :</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Sur une surface glacée ou glissante;</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Lorsqu’un code rouge chute sur glace est déclenché par la direction, et ce :</a:t>
                      </a:r>
                    </a:p>
                    <a:p>
                      <a:pPr marL="447675" lvl="1" indent="-1841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pour tous les types de travaux exécutés à l’extérieur;</a:t>
                      </a:r>
                    </a:p>
                    <a:p>
                      <a:pPr marL="447675" lvl="1" indent="-1841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dans tous les déplacements pour les fins du travail;</a:t>
                      </a:r>
                    </a:p>
                    <a:p>
                      <a:pPr marL="447675" lvl="1" indent="-1841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pour tous les employés, entrepreneurs et fournisseurs;</a:t>
                      </a:r>
                    </a:p>
                    <a:p>
                      <a:pPr marL="447675" lvl="1" indent="-1841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dans tous les secteurs d’énergie électrique.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4.</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Circulation sur le Chemin des Passes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tabLst>
                          <a:tab pos="184150" algn="l"/>
                        </a:tabLst>
                      </a:pPr>
                      <a:r>
                        <a:rPr lang="fr-CA" sz="1600" kern="1200" spc="-25">
                          <a:solidFill>
                            <a:schemeClr val="tx1"/>
                          </a:solidFill>
                          <a:effectLst/>
                          <a:latin typeface="+mn-lt"/>
                          <a:ea typeface="+mn-ea"/>
                          <a:cs typeface="+mn-cs"/>
                        </a:rPr>
                        <a:t>Avant d’emprunter le Chemin des Passes, il est obligatoire de suivre la formation S303G Circulation chemin forestier car des règles particulières sont applicables :</a:t>
                      </a:r>
                    </a:p>
                    <a:p>
                      <a:pPr marL="285750" indent="-285750" algn="l" defTabSz="914400" rtl="0" eaLnBrk="1" latinLnBrk="0" hangingPunct="1">
                        <a:spcBef>
                          <a:spcPts val="400"/>
                        </a:spcBef>
                        <a:spcAft>
                          <a:spcPts val="0"/>
                        </a:spcAft>
                        <a:buFont typeface="Arial" panose="020B0604020202020204" pitchFamily="34" charset="0"/>
                        <a:buChar char="•"/>
                        <a:tabLst>
                          <a:tab pos="184150" algn="l"/>
                        </a:tabLst>
                      </a:pPr>
                      <a:r>
                        <a:rPr lang="fr-CA" sz="1600" kern="1200" spc="-25">
                          <a:solidFill>
                            <a:schemeClr val="tx1"/>
                          </a:solidFill>
                          <a:effectLst/>
                          <a:latin typeface="+mn-lt"/>
                          <a:ea typeface="+mn-ea"/>
                          <a:cs typeface="+mn-cs"/>
                        </a:rPr>
                        <a:t>vitesse;</a:t>
                      </a:r>
                    </a:p>
                    <a:p>
                      <a:pPr marL="285750" indent="-285750" algn="l" defTabSz="914400" rtl="0" eaLnBrk="1" latinLnBrk="0" hangingPunct="1">
                        <a:spcBef>
                          <a:spcPts val="400"/>
                        </a:spcBef>
                        <a:spcAft>
                          <a:spcPts val="0"/>
                        </a:spcAft>
                        <a:buFont typeface="Arial" panose="020B0604020202020204" pitchFamily="34" charset="0"/>
                        <a:buChar char="•"/>
                        <a:tabLst>
                          <a:tab pos="184150" algn="l"/>
                        </a:tabLst>
                      </a:pPr>
                      <a:r>
                        <a:rPr lang="fr-CA" sz="1600" kern="1200" spc="-25">
                          <a:solidFill>
                            <a:schemeClr val="tx1"/>
                          </a:solidFill>
                          <a:effectLst/>
                          <a:latin typeface="+mn-lt"/>
                          <a:ea typeface="+mn-ea"/>
                          <a:cs typeface="+mn-cs"/>
                        </a:rPr>
                        <a:t>radio;</a:t>
                      </a:r>
                    </a:p>
                    <a:p>
                      <a:pPr marL="285750" indent="-285750" algn="l" defTabSz="914400" rtl="0" eaLnBrk="1" latinLnBrk="0" hangingPunct="1">
                        <a:spcBef>
                          <a:spcPts val="400"/>
                        </a:spcBef>
                        <a:spcAft>
                          <a:spcPts val="0"/>
                        </a:spcAft>
                        <a:buFont typeface="Arial" panose="020B0604020202020204" pitchFamily="34" charset="0"/>
                        <a:buChar char="•"/>
                        <a:tabLst>
                          <a:tab pos="184150" algn="l"/>
                        </a:tabLst>
                      </a:pPr>
                      <a:r>
                        <a:rPr lang="fr-CA" sz="1600" kern="1200" spc="-25">
                          <a:solidFill>
                            <a:schemeClr val="tx1"/>
                          </a:solidFill>
                          <a:effectLst/>
                          <a:latin typeface="+mn-lt"/>
                          <a:ea typeface="+mn-ea"/>
                          <a:cs typeface="+mn-cs"/>
                        </a:rPr>
                        <a:t>dépassement;</a:t>
                      </a:r>
                    </a:p>
                    <a:p>
                      <a:pPr marL="285750" indent="-285750" algn="l" defTabSz="914400" rtl="0" eaLnBrk="1" latinLnBrk="0" hangingPunct="1">
                        <a:spcBef>
                          <a:spcPts val="400"/>
                        </a:spcBef>
                        <a:spcAft>
                          <a:spcPts val="0"/>
                        </a:spcAft>
                        <a:buFont typeface="Arial" panose="020B0604020202020204" pitchFamily="34" charset="0"/>
                        <a:buChar char="•"/>
                        <a:tabLst>
                          <a:tab pos="184150" algn="l"/>
                        </a:tabLst>
                      </a:pPr>
                      <a:r>
                        <a:rPr lang="fr-CA" sz="1600" kern="1200" spc="-25">
                          <a:solidFill>
                            <a:schemeClr val="tx1"/>
                          </a:solidFill>
                          <a:effectLst/>
                          <a:latin typeface="+mn-lt"/>
                          <a:ea typeface="+mn-ea"/>
                          <a:cs typeface="+mn-cs"/>
                        </a:rPr>
                        <a:t>véhicule.</a:t>
                      </a:r>
                    </a:p>
                  </a:txBody>
                  <a:tcPr marL="44450" marR="4445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2016903"/>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22" name="Cercle : creux 21">
            <a:extLst>
              <a:ext uri="{FF2B5EF4-FFF2-40B4-BE49-F238E27FC236}">
                <a16:creationId xmlns:a16="http://schemas.microsoft.com/office/drawing/2014/main" id="{FF2A3BAD-6E77-4C10-B8C5-FFB592EC8058}"/>
              </a:ext>
            </a:extLst>
          </p:cNvPr>
          <p:cNvSpPr>
            <a:spLocks noChangeAspect="1"/>
          </p:cNvSpPr>
          <p:nvPr/>
        </p:nvSpPr>
        <p:spPr>
          <a:xfrm>
            <a:off x="3045915" y="166966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7" name="Cercle : creux 26">
            <a:extLst>
              <a:ext uri="{FF2B5EF4-FFF2-40B4-BE49-F238E27FC236}">
                <a16:creationId xmlns:a16="http://schemas.microsoft.com/office/drawing/2014/main" id="{015557AD-213D-4AD3-A079-B00123FBBC83}"/>
              </a:ext>
            </a:extLst>
          </p:cNvPr>
          <p:cNvSpPr>
            <a:spLocks noChangeAspect="1"/>
          </p:cNvSpPr>
          <p:nvPr/>
        </p:nvSpPr>
        <p:spPr>
          <a:xfrm>
            <a:off x="3045915" y="3981510"/>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30722" name="Image 22">
            <a:extLst>
              <a:ext uri="{FF2B5EF4-FFF2-40B4-BE49-F238E27FC236}">
                <a16:creationId xmlns:a16="http://schemas.microsoft.com/office/drawing/2014/main" id="{9FEA2EBC-3C32-4EAC-B437-E2F6C9B0879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7562" y="4409645"/>
            <a:ext cx="889575" cy="116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Image 1">
            <a:extLst>
              <a:ext uri="{FF2B5EF4-FFF2-40B4-BE49-F238E27FC236}">
                <a16:creationId xmlns:a16="http://schemas.microsoft.com/office/drawing/2014/main" id="{8584AB26-C352-4355-8B6B-5E3673243BF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96703" y="1987580"/>
            <a:ext cx="914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5575803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F9E430F6-A249-4778-9D87-2B8250173B7E}"/>
              </a:ext>
            </a:extLst>
          </p:cNvPr>
          <p:cNvSpPr>
            <a:spLocks noGrp="1"/>
          </p:cNvSpPr>
          <p:nvPr>
            <p:ph type="ftr" sz="quarter" idx="10"/>
          </p:nvPr>
        </p:nvSpPr>
        <p:spPr/>
        <p:txBody>
          <a:bodyPr/>
          <a:lstStyle/>
          <a:p>
            <a:r>
              <a:rPr lang="fr-CA"/>
              <a:t>Rio Tinto  |  © 2021</a:t>
            </a:r>
            <a:endParaRPr lang="en-US"/>
          </a:p>
        </p:txBody>
      </p:sp>
      <p:sp>
        <p:nvSpPr>
          <p:cNvPr id="3" name="Slide Number Placeholder 2">
            <a:extLst>
              <a:ext uri="{FF2B5EF4-FFF2-40B4-BE49-F238E27FC236}">
                <a16:creationId xmlns:a16="http://schemas.microsoft.com/office/drawing/2014/main" id="{5F99A093-DAB4-E04A-B6B2-A34525F8C1D9}"/>
              </a:ext>
            </a:extLst>
          </p:cNvPr>
          <p:cNvSpPr>
            <a:spLocks noGrp="1"/>
          </p:cNvSpPr>
          <p:nvPr>
            <p:ph type="sldNum" sz="quarter" idx="4"/>
          </p:nvPr>
        </p:nvSpPr>
        <p:spPr/>
        <p:txBody>
          <a:bodyPr/>
          <a:lstStyle/>
          <a:p>
            <a:fld id="{6CDE6A52-A3AB-8943-8A9E-87884222981A}" type="slidenum">
              <a:rPr lang="fr-CA" smtClean="0"/>
              <a:pPr/>
              <a:t>68</a:t>
            </a:fld>
            <a:endParaRPr lang="fr-CA"/>
          </a:p>
        </p:txBody>
      </p:sp>
      <p:sp>
        <p:nvSpPr>
          <p:cNvPr id="11" name="Titre 10">
            <a:extLst>
              <a:ext uri="{FF2B5EF4-FFF2-40B4-BE49-F238E27FC236}">
                <a16:creationId xmlns:a16="http://schemas.microsoft.com/office/drawing/2014/main" id="{AAD2BCEA-21F9-4AA7-A806-81689DE183FD}"/>
              </a:ext>
            </a:extLst>
          </p:cNvPr>
          <p:cNvSpPr>
            <a:spLocks noGrp="1"/>
          </p:cNvSpPr>
          <p:nvPr>
            <p:ph type="title"/>
          </p:nvPr>
        </p:nvSpPr>
        <p:spPr/>
        <p:txBody>
          <a:bodyPr/>
          <a:lstStyle/>
          <a:p>
            <a:r>
              <a:rPr lang="fr-CA">
                <a:solidFill>
                  <a:schemeClr val="tx1"/>
                </a:solidFill>
                <a:latin typeface="Arial"/>
                <a:cs typeface="Arial"/>
              </a:rPr>
              <a:t>Règlements spécifiques Énergie Électrique</a:t>
            </a:r>
          </a:p>
        </p:txBody>
      </p:sp>
      <p:graphicFrame>
        <p:nvGraphicFramePr>
          <p:cNvPr id="15" name="Tableau 14">
            <a:extLst>
              <a:ext uri="{FF2B5EF4-FFF2-40B4-BE49-F238E27FC236}">
                <a16:creationId xmlns:a16="http://schemas.microsoft.com/office/drawing/2014/main" id="{10D0699A-81AE-4A65-A80C-3E83FB4E9737}"/>
              </a:ext>
            </a:extLst>
          </p:cNvPr>
          <p:cNvGraphicFramePr>
            <a:graphicFrameLocks noGrp="1"/>
          </p:cNvGraphicFramePr>
          <p:nvPr>
            <p:extLst>
              <p:ext uri="{D42A27DB-BD31-4B8C-83A1-F6EECF244321}">
                <p14:modId xmlns:p14="http://schemas.microsoft.com/office/powerpoint/2010/main" val="1834441430"/>
              </p:ext>
            </p:extLst>
          </p:nvPr>
        </p:nvGraphicFramePr>
        <p:xfrm>
          <a:off x="246414" y="1291458"/>
          <a:ext cx="11398187" cy="2918100"/>
        </p:xfrm>
        <a:graphic>
          <a:graphicData uri="http://schemas.openxmlformats.org/drawingml/2006/table">
            <a:tbl>
              <a:tblPr firstRow="1">
                <a:tableStyleId>{9D7B26C5-4107-4FEC-AEDC-1716B250A1EF}</a:tableStyleId>
              </a:tblPr>
              <a:tblGrid>
                <a:gridCol w="514967">
                  <a:extLst>
                    <a:ext uri="{9D8B030D-6E8A-4147-A177-3AD203B41FA5}">
                      <a16:colId xmlns:a16="http://schemas.microsoft.com/office/drawing/2014/main" val="1078320962"/>
                    </a:ext>
                  </a:extLst>
                </a:gridCol>
                <a:gridCol w="2137613">
                  <a:extLst>
                    <a:ext uri="{9D8B030D-6E8A-4147-A177-3AD203B41FA5}">
                      <a16:colId xmlns:a16="http://schemas.microsoft.com/office/drawing/2014/main" val="466719975"/>
                    </a:ext>
                  </a:extLst>
                </a:gridCol>
                <a:gridCol w="598999">
                  <a:extLst>
                    <a:ext uri="{9D8B030D-6E8A-4147-A177-3AD203B41FA5}">
                      <a16:colId xmlns:a16="http://schemas.microsoft.com/office/drawing/2014/main" val="967022954"/>
                    </a:ext>
                  </a:extLst>
                </a:gridCol>
                <a:gridCol w="8146608">
                  <a:extLst>
                    <a:ext uri="{9D8B030D-6E8A-4147-A177-3AD203B41FA5}">
                      <a16:colId xmlns:a16="http://schemas.microsoft.com/office/drawing/2014/main" val="1368347523"/>
                    </a:ext>
                  </a:extLst>
                </a:gridCol>
              </a:tblGrid>
              <a:tr h="296963">
                <a:tc>
                  <a:txBody>
                    <a:bodyPr/>
                    <a:lstStyle/>
                    <a:p>
                      <a:pPr marL="0" indent="0" algn="ctr"/>
                      <a:r>
                        <a:rPr lang="fr-CA" sz="1600" spc="-25">
                          <a:solidFill>
                            <a:schemeClr val="bg1"/>
                          </a:solidFill>
                          <a:effectLst/>
                        </a:rPr>
                        <a:t>N</a:t>
                      </a:r>
                      <a:r>
                        <a:rPr lang="fr-CA" sz="1600" spc="-25" baseline="30000">
                          <a:solidFill>
                            <a:schemeClr val="bg1"/>
                          </a:solidFill>
                          <a:effectLst/>
                        </a:rPr>
                        <a:t>o</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0"/>
                        </a:spcAft>
                      </a:pPr>
                      <a:r>
                        <a:rPr lang="fr-CA" sz="1600" spc="-25">
                          <a:solidFill>
                            <a:schemeClr val="bg1"/>
                          </a:solidFill>
                          <a:effectLst/>
                        </a:rPr>
                        <a:t>Sujet</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25">
                          <a:solidFill>
                            <a:schemeClr val="bg1"/>
                          </a:solidFill>
                          <a:effectLst/>
                        </a:rPr>
                        <a:t> </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tc>
                  <a:txBody>
                    <a:bodyPr/>
                    <a:lstStyle/>
                    <a:p>
                      <a:pPr marL="0" indent="0" algn="ctr">
                        <a:spcBef>
                          <a:spcPts val="400"/>
                        </a:spcBef>
                        <a:spcAft>
                          <a:spcPts val="400"/>
                        </a:spcAft>
                      </a:pPr>
                      <a:r>
                        <a:rPr lang="fr-CA" sz="1600" spc="0">
                          <a:solidFill>
                            <a:schemeClr val="bg1"/>
                          </a:solidFill>
                          <a:effectLst/>
                        </a:rPr>
                        <a:t>Règlements</a:t>
                      </a:r>
                      <a:endParaRPr lang="fr-CA" sz="1600" spc="-25">
                        <a:solidFill>
                          <a:schemeClr val="bg1"/>
                        </a:solidFill>
                        <a:effectLst/>
                        <a:latin typeface="+mn-lt"/>
                        <a:ea typeface="Times New Roman" panose="02020603050405020304" pitchFamily="18" charset="0"/>
                        <a:cs typeface="Times New Roman" panose="02020603050405020304" pitchFamily="18" charset="0"/>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229071436"/>
                  </a:ext>
                </a:extLst>
              </a:tr>
              <a:tr h="621940">
                <a:tc>
                  <a:txBody>
                    <a:bodyPr/>
                    <a:lstStyle/>
                    <a:p>
                      <a:pPr marL="0" lvl="0" indent="0" algn="l" defTabSz="914400" rtl="0" eaLnBrk="1" latinLnBrk="0" hangingPunct="1">
                        <a:spcBef>
                          <a:spcPts val="600"/>
                        </a:spcBef>
                        <a:spcAft>
                          <a:spcPts val="0"/>
                        </a:spcAft>
                        <a:buFont typeface="+mj-lt"/>
                        <a:buNone/>
                        <a:tabLst/>
                      </a:pPr>
                      <a:r>
                        <a:rPr lang="fr-CA" sz="1600" b="1" kern="1200" spc="-25">
                          <a:solidFill>
                            <a:schemeClr val="tx1"/>
                          </a:solidFill>
                          <a:effectLst/>
                          <a:latin typeface="+mn-lt"/>
                          <a:ea typeface="+mn-ea"/>
                          <a:cs typeface="+mn-cs"/>
                        </a:rPr>
                        <a:t>5.</a:t>
                      </a:r>
                    </a:p>
                  </a:txBody>
                  <a:tcPr marL="45720" marR="4572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Plein d’essence</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endParaRPr lang="fr-CA" sz="1600" kern="1200" spc="-25">
                        <a:solidFill>
                          <a:schemeClr val="tx1"/>
                        </a:solidFill>
                        <a:effectLst/>
                        <a:latin typeface="+mn-lt"/>
                        <a:ea typeface="+mn-ea"/>
                        <a:cs typeface="+mn-cs"/>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spcBef>
                          <a:spcPts val="400"/>
                        </a:spcBef>
                        <a:spcAft>
                          <a:spcPts val="400"/>
                        </a:spcAft>
                      </a:pPr>
                      <a:r>
                        <a:rPr lang="fr-CA" sz="1600" kern="1200" spc="-25">
                          <a:solidFill>
                            <a:schemeClr val="tx1"/>
                          </a:solidFill>
                          <a:effectLst/>
                          <a:latin typeface="+mn-lt"/>
                          <a:ea typeface="+mn-ea"/>
                          <a:cs typeface="+mn-cs"/>
                        </a:rPr>
                        <a:t>Il est interdit :</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de fumer ou d’utiliser des équipements électroniques portables pendant le plein d'essence;</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de faire le plein d’essence dans un endroit non ventilé;</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de faire le plein d’essence de petit engin à moteur dans une boite de camion (il doit être sur le sol);</a:t>
                      </a:r>
                    </a:p>
                    <a:p>
                      <a:pPr marL="285750" indent="-285750" algn="l" defTabSz="914400" rtl="0" eaLnBrk="1" latinLnBrk="0" hangingPunct="1">
                        <a:spcBef>
                          <a:spcPts val="400"/>
                        </a:spcBef>
                        <a:spcAft>
                          <a:spcPts val="0"/>
                        </a:spcAft>
                        <a:buFont typeface="Arial" panose="020B0604020202020204" pitchFamily="34" charset="0"/>
                        <a:buChar char="•"/>
                      </a:pPr>
                      <a:r>
                        <a:rPr lang="fr-CA" sz="1600" kern="1200" spc="-25">
                          <a:solidFill>
                            <a:schemeClr val="tx1"/>
                          </a:solidFill>
                          <a:effectLst/>
                          <a:latin typeface="+mn-lt"/>
                          <a:ea typeface="+mn-ea"/>
                          <a:cs typeface="+mn-cs"/>
                        </a:rPr>
                        <a:t>d’utiliser les réservoirs d’essence en plastique de plus de 10 litres.</a:t>
                      </a: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767408"/>
                  </a:ext>
                </a:extLst>
              </a:tr>
              <a:tr h="621940">
                <a:tc>
                  <a:txBody>
                    <a:bodyPr/>
                    <a:lstStyle/>
                    <a:p>
                      <a:pPr marL="0" lvl="0" indent="0" algn="l" defTabSz="914400">
                        <a:spcBef>
                          <a:spcPts val="600"/>
                        </a:spcBef>
                        <a:spcAft>
                          <a:spcPts val="0"/>
                        </a:spcAft>
                        <a:buNone/>
                        <a:tabLst/>
                      </a:pPr>
                      <a:r>
                        <a:rPr lang="fr-CA" sz="1600" b="1" kern="1200" spc="-25">
                          <a:solidFill>
                            <a:schemeClr val="tx1"/>
                          </a:solidFill>
                          <a:effectLst/>
                          <a:latin typeface="+mn-lt"/>
                          <a:ea typeface="+mn-ea"/>
                          <a:cs typeface="+mn-cs"/>
                        </a:rPr>
                        <a:t>6.</a:t>
                      </a:r>
                    </a:p>
                  </a:txBody>
                  <a:tcPr marL="45720" marR="45720">
                    <a:lnR w="12700">
                      <a:solidFill>
                        <a:schemeClr val="tx1"/>
                      </a:solidFill>
                    </a:lnR>
                    <a:lnT w="12700">
                      <a:solidFill>
                        <a:schemeClr val="tx1"/>
                      </a:solidFill>
                    </a:lnT>
                    <a:lnB w="12700">
                      <a:solidFill>
                        <a:schemeClr val="tx1"/>
                      </a:solidFill>
                    </a:lnB>
                  </a:tcPr>
                </a:tc>
                <a:tc>
                  <a:txBody>
                    <a:bodyPr/>
                    <a:lstStyle/>
                    <a:p>
                      <a:pPr marL="0" lvl="0" indent="0" algn="l">
                        <a:spcBef>
                          <a:spcPts val="400"/>
                        </a:spcBef>
                        <a:spcAft>
                          <a:spcPts val="400"/>
                        </a:spcAft>
                        <a:buNone/>
                      </a:pPr>
                      <a:r>
                        <a:rPr lang="fr-CA" sz="1600" kern="1200" spc="-25">
                          <a:solidFill>
                            <a:schemeClr val="tx1"/>
                          </a:solidFill>
                          <a:effectLst/>
                          <a:latin typeface="+mn-lt"/>
                          <a:ea typeface="+mn-ea"/>
                          <a:cs typeface="+mn-cs"/>
                        </a:rPr>
                        <a:t>Fichoir métallique</a:t>
                      </a:r>
                    </a:p>
                  </a:txBody>
                  <a:tcPr marL="44449" marR="44449" marT="0" marB="0">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l" defTabSz="914400">
                        <a:spcBef>
                          <a:spcPts val="400"/>
                        </a:spcBef>
                        <a:spcAft>
                          <a:spcPts val="400"/>
                        </a:spcAft>
                        <a:buNone/>
                      </a:pPr>
                      <a:endParaRPr lang="fr-CA" sz="1600" kern="1200" spc="-25">
                        <a:solidFill>
                          <a:schemeClr val="tx1"/>
                        </a:solidFill>
                        <a:effectLst/>
                        <a:latin typeface="+mn-lt"/>
                        <a:ea typeface="+mn-ea"/>
                        <a:cs typeface="+mn-cs"/>
                      </a:endParaRPr>
                    </a:p>
                  </a:txBody>
                  <a:tcPr marL="44449" marR="44449" marT="0" marB="0">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l">
                        <a:spcBef>
                          <a:spcPts val="400"/>
                        </a:spcBef>
                        <a:spcAft>
                          <a:spcPts val="0"/>
                        </a:spcAft>
                        <a:buNone/>
                      </a:pPr>
                      <a:r>
                        <a:rPr lang="fr-CA" sz="1600" kern="1200" spc="-25">
                          <a:solidFill>
                            <a:schemeClr val="tx1"/>
                          </a:solidFill>
                          <a:effectLst/>
                          <a:latin typeface="+mn-lt"/>
                          <a:ea typeface="+mn-ea"/>
                          <a:cs typeface="+mn-cs"/>
                        </a:rPr>
                        <a:t>Il est interdit de faire le passage de câbles à l’aide d’un fichoir métallique.</a:t>
                      </a:r>
                      <a:endParaRPr lang="en-US"/>
                    </a:p>
                  </a:txBody>
                  <a:tcPr marL="44449" marR="44449" marT="0" marB="0">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extLst>
                  <a:ext uri="{0D108BD9-81ED-4DB2-BD59-A6C34878D82A}">
                    <a16:rowId xmlns:a16="http://schemas.microsoft.com/office/drawing/2014/main" val="1315591409"/>
                  </a:ext>
                </a:extLst>
              </a:tr>
            </a:tbl>
          </a:graphicData>
        </a:graphic>
      </p:graphicFrame>
      <p:grpSp>
        <p:nvGrpSpPr>
          <p:cNvPr id="16" name="Groupe 15">
            <a:extLst>
              <a:ext uri="{FF2B5EF4-FFF2-40B4-BE49-F238E27FC236}">
                <a16:creationId xmlns:a16="http://schemas.microsoft.com/office/drawing/2014/main" id="{6A4AF686-41BF-4CFD-9910-269E8CB5149B}"/>
              </a:ext>
            </a:extLst>
          </p:cNvPr>
          <p:cNvGrpSpPr/>
          <p:nvPr/>
        </p:nvGrpSpPr>
        <p:grpSpPr>
          <a:xfrm>
            <a:off x="8733310" y="6473983"/>
            <a:ext cx="2393250" cy="288000"/>
            <a:chOff x="7660290" y="6350872"/>
            <a:chExt cx="2393250" cy="288000"/>
          </a:xfrm>
        </p:grpSpPr>
        <p:sp>
          <p:nvSpPr>
            <p:cNvPr id="17" name="Cercle : creux 16">
              <a:extLst>
                <a:ext uri="{FF2B5EF4-FFF2-40B4-BE49-F238E27FC236}">
                  <a16:creationId xmlns:a16="http://schemas.microsoft.com/office/drawing/2014/main" id="{E73464AF-F970-48D8-B06F-9062BE5A8ADE}"/>
                </a:ext>
              </a:extLst>
            </p:cNvPr>
            <p:cNvSpPr>
              <a:spLocks noChangeAspect="1"/>
            </p:cNvSpPr>
            <p:nvPr/>
          </p:nvSpPr>
          <p:spPr>
            <a:xfrm>
              <a:off x="7660290" y="6350872"/>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19" name="Interdiction 18">
              <a:extLst>
                <a:ext uri="{FF2B5EF4-FFF2-40B4-BE49-F238E27FC236}">
                  <a16:creationId xmlns:a16="http://schemas.microsoft.com/office/drawing/2014/main" id="{16E4622B-FD1F-4EA4-A9D7-D767B59BDCD9}"/>
                </a:ext>
              </a:extLst>
            </p:cNvPr>
            <p:cNvSpPr>
              <a:spLocks noChangeAspect="1"/>
            </p:cNvSpPr>
            <p:nvPr/>
          </p:nvSpPr>
          <p:spPr>
            <a:xfrm>
              <a:off x="8934371" y="6350872"/>
              <a:ext cx="288000" cy="288000"/>
            </a:xfrm>
            <a:prstGeom prst="noSmoking">
              <a:avLst>
                <a:gd name="adj" fmla="val 13993"/>
              </a:avLst>
            </a:prstGeom>
            <a:solidFill>
              <a:schemeClr val="accent6"/>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
          <p:nvSpPr>
            <p:cNvPr id="20" name="ZoneTexte 19">
              <a:extLst>
                <a:ext uri="{FF2B5EF4-FFF2-40B4-BE49-F238E27FC236}">
                  <a16:creationId xmlns:a16="http://schemas.microsoft.com/office/drawing/2014/main" id="{997D0AFE-D920-456E-9E45-1FAFD0E91B54}"/>
                </a:ext>
              </a:extLst>
            </p:cNvPr>
            <p:cNvSpPr txBox="1"/>
            <p:nvPr/>
          </p:nvSpPr>
          <p:spPr>
            <a:xfrm>
              <a:off x="7909683" y="6371762"/>
              <a:ext cx="2143857" cy="246221"/>
            </a:xfrm>
            <a:prstGeom prst="rect">
              <a:avLst/>
            </a:prstGeom>
          </p:spPr>
          <p:txBody>
            <a:bodyPr wrap="none" rtlCol="0">
              <a:spAutoFit/>
            </a:bodyPr>
            <a:lstStyle/>
            <a:p>
              <a:pPr algn="l">
                <a:tabLst>
                  <a:tab pos="1258888" algn="l"/>
                </a:tabLst>
              </a:pPr>
              <a:r>
                <a:rPr lang="fr-CA" sz="1000">
                  <a:solidFill>
                    <a:srgbClr val="4D4D4D"/>
                  </a:solidFill>
                  <a:latin typeface="Arial" panose="020B0604020202020204" pitchFamily="34" charset="0"/>
                  <a:cs typeface="Arial" panose="020B0604020202020204" pitchFamily="34" charset="0"/>
                </a:rPr>
                <a:t>Obligations	Interdictions</a:t>
              </a:r>
            </a:p>
          </p:txBody>
        </p:sp>
      </p:grpSp>
      <p:sp>
        <p:nvSpPr>
          <p:cNvPr id="22" name="Cercle : creux 21">
            <a:extLst>
              <a:ext uri="{FF2B5EF4-FFF2-40B4-BE49-F238E27FC236}">
                <a16:creationId xmlns:a16="http://schemas.microsoft.com/office/drawing/2014/main" id="{FF2A3BAD-6E77-4C10-B8C5-FFB592EC8058}"/>
              </a:ext>
            </a:extLst>
          </p:cNvPr>
          <p:cNvSpPr>
            <a:spLocks noChangeAspect="1"/>
          </p:cNvSpPr>
          <p:nvPr/>
        </p:nvSpPr>
        <p:spPr>
          <a:xfrm>
            <a:off x="3045915" y="1669665"/>
            <a:ext cx="288000" cy="288000"/>
          </a:xfrm>
          <a:prstGeom prst="donut">
            <a:avLst>
              <a:gd name="adj" fmla="val 13594"/>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pic>
        <p:nvPicPr>
          <p:cNvPr id="2" name="Picture 3">
            <a:extLst>
              <a:ext uri="{FF2B5EF4-FFF2-40B4-BE49-F238E27FC236}">
                <a16:creationId xmlns:a16="http://schemas.microsoft.com/office/drawing/2014/main" id="{29F89290-FDF3-4C44-8598-47171A0DB455}"/>
              </a:ext>
            </a:extLst>
          </p:cNvPr>
          <p:cNvPicPr>
            <a:picLocks noChangeAspect="1"/>
          </p:cNvPicPr>
          <p:nvPr/>
        </p:nvPicPr>
        <p:blipFill>
          <a:blip r:embed="rId4"/>
          <a:stretch>
            <a:fillRect/>
          </a:stretch>
        </p:blipFill>
        <p:spPr>
          <a:xfrm>
            <a:off x="3059566" y="3640138"/>
            <a:ext cx="280871" cy="290164"/>
          </a:xfrm>
          <a:prstGeom prst="rect">
            <a:avLst/>
          </a:prstGeom>
        </p:spPr>
      </p:pic>
    </p:spTree>
    <p:custDataLst>
      <p:tags r:id="rId1"/>
    </p:custDataLst>
    <p:extLst>
      <p:ext uri="{BB962C8B-B14F-4D97-AF65-F5344CB8AC3E}">
        <p14:creationId xmlns:p14="http://schemas.microsoft.com/office/powerpoint/2010/main" val="9565667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custDataLst>
              <p:tags r:id="rId1"/>
            </p:custDataLst>
          </p:nvPr>
        </p:nvSpPr>
        <p:spPr bwMode="auto">
          <a:xfrm>
            <a:off x="690283" y="0"/>
            <a:ext cx="10569387" cy="1052736"/>
          </a:xfrm>
          <a:prstGeom prst="rect">
            <a:avLst/>
          </a:prstGeom>
          <a:solidFill>
            <a:srgbClr val="EE7700"/>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endParaRPr lang="fr-CA">
              <a:solidFill>
                <a:prstClr val="black"/>
              </a:solidFill>
            </a:endParaRPr>
          </a:p>
        </p:txBody>
      </p:sp>
      <p:sp>
        <p:nvSpPr>
          <p:cNvPr id="7" name="Text Box 3"/>
          <p:cNvSpPr txBox="1">
            <a:spLocks noChangeArrowheads="1"/>
          </p:cNvSpPr>
          <p:nvPr>
            <p:custDataLst>
              <p:tags r:id="rId2"/>
            </p:custDataLst>
          </p:nvPr>
        </p:nvSpPr>
        <p:spPr bwMode="auto">
          <a:xfrm>
            <a:off x="2711624" y="44624"/>
            <a:ext cx="7138962" cy="4851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fontAlgn="base">
              <a:spcBef>
                <a:spcPct val="0"/>
              </a:spcBef>
              <a:spcAft>
                <a:spcPct val="0"/>
              </a:spcAft>
            </a:pPr>
            <a:endParaRPr lang="fr-FR" altLang="fr-FR" sz="1400" i="1">
              <a:solidFill>
                <a:prstClr val="black"/>
              </a:solidFill>
              <a:latin typeface="Arial" pitchFamily="34" charset="0"/>
              <a:cs typeface="Arial" pitchFamily="34" charset="0"/>
            </a:endParaRPr>
          </a:p>
        </p:txBody>
      </p:sp>
      <p:pic>
        <p:nvPicPr>
          <p:cNvPr id="1030" name="Picture 6" descr="chevrons"/>
          <p:cNvPicPr>
            <a:picLocks noChangeAspect="1" noChangeArrowheads="1"/>
          </p:cNvPicPr>
          <p:nvPr>
            <p:custDataLst>
              <p:tags r:id="rId3"/>
            </p:custDataLst>
          </p:nvPr>
        </p:nvPicPr>
        <p:blipFill rotWithShape="1">
          <a:blip r:embed="rId10" cstate="email">
            <a:lum contrast="40000"/>
            <a:extLst>
              <a:ext uri="{28A0092B-C50C-407E-A947-70E740481C1C}">
                <a14:useLocalDpi xmlns:a14="http://schemas.microsoft.com/office/drawing/2010/main"/>
              </a:ext>
            </a:extLst>
          </a:blip>
          <a:srcRect/>
          <a:stretch/>
        </p:blipFill>
        <p:spPr bwMode="auto">
          <a:xfrm>
            <a:off x="627530" y="6390597"/>
            <a:ext cx="10641105" cy="4678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9" name="Picture 5" descr="RioTinto_2017_Red_RGB"/>
          <p:cNvPicPr>
            <a:picLocks noChangeAspect="1" noChangeArrowheads="1"/>
          </p:cNvPicPr>
          <p:nvPr>
            <p:custDataLst>
              <p:tags r:id="rId4"/>
            </p:custDataLst>
          </p:nvPr>
        </p:nvPicPr>
        <p:blipFill>
          <a:blip r:embed="rId11" cstate="email">
            <a:extLst>
              <a:ext uri="{28A0092B-C50C-407E-A947-70E740481C1C}">
                <a14:useLocalDpi xmlns:a14="http://schemas.microsoft.com/office/drawing/2010/main"/>
              </a:ext>
            </a:extLst>
          </a:blip>
          <a:srcRect/>
          <a:stretch>
            <a:fillRect/>
          </a:stretch>
        </p:blipFill>
        <p:spPr bwMode="auto">
          <a:xfrm>
            <a:off x="626331" y="-56736"/>
            <a:ext cx="1095375"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14" name="Text Box 3"/>
          <p:cNvSpPr txBox="1">
            <a:spLocks noChangeArrowheads="1"/>
          </p:cNvSpPr>
          <p:nvPr>
            <p:custDataLst>
              <p:tags r:id="rId5"/>
            </p:custDataLst>
          </p:nvPr>
        </p:nvSpPr>
        <p:spPr bwMode="auto">
          <a:xfrm>
            <a:off x="2537494" y="-102440"/>
            <a:ext cx="6222803" cy="110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a:lnSpc>
                <a:spcPct val="115000"/>
              </a:lnSpc>
              <a:spcAft>
                <a:spcPts val="1000"/>
              </a:spcAft>
            </a:pPr>
            <a:r>
              <a:rPr lang="fr-CA" sz="3200" b="1">
                <a:solidFill>
                  <a:prstClr val="black"/>
                </a:solidFill>
              </a:rPr>
              <a:t>ATTENTION!! Circulation ou travaux près d’une ligne électrique </a:t>
            </a:r>
            <a:endParaRPr lang="fr-CA" sz="2400" b="1">
              <a:solidFill>
                <a:prstClr val="black"/>
              </a:solidFill>
              <a:ea typeface="Calibri"/>
              <a:cs typeface="Times New Roman"/>
            </a:endParaRPr>
          </a:p>
        </p:txBody>
      </p:sp>
      <p:cxnSp>
        <p:nvCxnSpPr>
          <p:cNvPr id="21" name="Connecteur droit 20"/>
          <p:cNvCxnSpPr/>
          <p:nvPr>
            <p:custDataLst>
              <p:tags r:id="rId6"/>
            </p:custDataLst>
          </p:nvPr>
        </p:nvCxnSpPr>
        <p:spPr>
          <a:xfrm>
            <a:off x="8760296" y="120144"/>
            <a:ext cx="0" cy="860585"/>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6" name="Image 15"/>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9371904" y="103760"/>
            <a:ext cx="661528" cy="900000"/>
          </a:xfrm>
          <a:prstGeom prst="rect">
            <a:avLst/>
          </a:prstGeom>
        </p:spPr>
      </p:pic>
      <p:sp>
        <p:nvSpPr>
          <p:cNvPr id="17" name="ZoneTexte 16"/>
          <p:cNvSpPr txBox="1"/>
          <p:nvPr>
            <p:custDataLst>
              <p:tags r:id="rId8"/>
            </p:custDataLst>
          </p:nvPr>
        </p:nvSpPr>
        <p:spPr>
          <a:xfrm>
            <a:off x="744071" y="1198026"/>
            <a:ext cx="6902151" cy="4871834"/>
          </a:xfrm>
          <a:prstGeom prst="rect">
            <a:avLst/>
          </a:prstGeom>
          <a:noFill/>
        </p:spPr>
        <p:txBody>
          <a:bodyPr wrap="square" rtlCol="0">
            <a:spAutoFit/>
          </a:bodyPr>
          <a:lstStyle/>
          <a:p>
            <a:r>
              <a:rPr lang="fr-CA" sz="2000">
                <a:solidFill>
                  <a:prstClr val="black"/>
                </a:solidFill>
              </a:rPr>
              <a:t>La </a:t>
            </a:r>
            <a:r>
              <a:rPr lang="fr-CA" sz="2000" b="1">
                <a:solidFill>
                  <a:prstClr val="black"/>
                </a:solidFill>
              </a:rPr>
              <a:t>circulation</a:t>
            </a:r>
            <a:r>
              <a:rPr lang="fr-CA" sz="2000">
                <a:solidFill>
                  <a:prstClr val="black"/>
                </a:solidFill>
              </a:rPr>
              <a:t> dans les postes haute tension (4 kV et plus) est interdite en tout temps sans l’autorisation d’Énergie Électrique et/ou Distribution Jonquière (Complexe Jonquière).  </a:t>
            </a:r>
          </a:p>
          <a:p>
            <a:endParaRPr lang="fr-CA" sz="2000">
              <a:solidFill>
                <a:prstClr val="black"/>
              </a:solidFill>
            </a:endParaRPr>
          </a:p>
          <a:p>
            <a:r>
              <a:rPr lang="fr-CA" sz="2000">
                <a:solidFill>
                  <a:prstClr val="black"/>
                </a:solidFill>
              </a:rPr>
              <a:t>Les </a:t>
            </a:r>
            <a:r>
              <a:rPr lang="fr-CA" sz="2000" b="1">
                <a:solidFill>
                  <a:prstClr val="black"/>
                </a:solidFill>
              </a:rPr>
              <a:t>travaux</a:t>
            </a:r>
            <a:r>
              <a:rPr lang="fr-CA" sz="2000">
                <a:solidFill>
                  <a:prstClr val="black"/>
                </a:solidFill>
              </a:rPr>
              <a:t> nécessitant d’approcher ou de travailler à l’intérieur </a:t>
            </a:r>
            <a:r>
              <a:rPr lang="fr-CA" sz="2000" b="1">
                <a:solidFill>
                  <a:prstClr val="black"/>
                </a:solidFill>
              </a:rPr>
              <a:t>d’un rayon :</a:t>
            </a:r>
          </a:p>
          <a:p>
            <a:pPr marL="893763" indent="-285750">
              <a:buFont typeface="Arial" panose="020B0604020202020204" pitchFamily="34" charset="0"/>
              <a:buChar char="•"/>
            </a:pPr>
            <a:r>
              <a:rPr lang="fr-CA" sz="2000" b="1">
                <a:solidFill>
                  <a:prstClr val="black"/>
                </a:solidFill>
              </a:rPr>
              <a:t>3 m d’installation électrique de 4 kV 161 KV et moins (sous tension) ;</a:t>
            </a:r>
          </a:p>
          <a:p>
            <a:pPr marL="893763" indent="-285750">
              <a:buFont typeface="Arial" panose="020B0604020202020204" pitchFamily="34" charset="0"/>
              <a:buChar char="•"/>
            </a:pPr>
            <a:r>
              <a:rPr lang="fr-CA" sz="2000" b="1">
                <a:solidFill>
                  <a:prstClr val="black"/>
                </a:solidFill>
              </a:rPr>
              <a:t>5 m. d’installation électrique de 161 kV et plus (sous tension).</a:t>
            </a:r>
          </a:p>
          <a:p>
            <a:r>
              <a:rPr lang="fr-CA" sz="2000">
                <a:solidFill>
                  <a:prstClr val="black"/>
                </a:solidFill>
              </a:rPr>
              <a:t>doivent avoir été préalablement analysé et autorisé avec les moyens de contrôles adéquats par un responsable du département Distribution Jonquière (Complexe Jonquière) ou d’</a:t>
            </a:r>
            <a:r>
              <a:rPr lang="fr-CA" sz="2000" err="1">
                <a:solidFill>
                  <a:prstClr val="black"/>
                </a:solidFill>
              </a:rPr>
              <a:t>Energie</a:t>
            </a:r>
            <a:r>
              <a:rPr lang="fr-CA" sz="2000">
                <a:solidFill>
                  <a:prstClr val="black"/>
                </a:solidFill>
              </a:rPr>
              <a:t> </a:t>
            </a:r>
            <a:r>
              <a:rPr lang="fr-CA" sz="2000" err="1">
                <a:solidFill>
                  <a:prstClr val="black"/>
                </a:solidFill>
              </a:rPr>
              <a:t>Electrique</a:t>
            </a:r>
            <a:r>
              <a:rPr lang="fr-CA" sz="2000">
                <a:solidFill>
                  <a:prstClr val="black"/>
                </a:solidFill>
              </a:rPr>
              <a:t>.  </a:t>
            </a:r>
          </a:p>
          <a:p>
            <a:endParaRPr lang="fr-CA" sz="1600" b="1">
              <a:solidFill>
                <a:prstClr val="black"/>
              </a:solidFill>
            </a:endParaRPr>
          </a:p>
          <a:p>
            <a:endParaRPr lang="fr-CA" sz="1400">
              <a:solidFill>
                <a:prstClr val="black"/>
              </a:solidFill>
            </a:endParaRPr>
          </a:p>
        </p:txBody>
      </p:sp>
      <p:pic>
        <p:nvPicPr>
          <p:cNvPr id="1026" name="Picture 2" descr="DSCN4162"/>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739209" y="1153201"/>
            <a:ext cx="3413600" cy="253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DSCN4166"/>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739209" y="3861509"/>
            <a:ext cx="3377740" cy="252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9800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6DF0334D-A639-47A9-A2DE-6A90BA52525C}"/>
              </a:ext>
            </a:extLst>
          </p:cNvPr>
          <p:cNvSpPr>
            <a:spLocks noGrp="1"/>
          </p:cNvSpPr>
          <p:nvPr>
            <p:ph type="sldNum" sz="quarter" idx="4"/>
          </p:nvPr>
        </p:nvSpPr>
        <p:spPr>
          <a:xfrm>
            <a:off x="11302582" y="6496234"/>
            <a:ext cx="545747" cy="226589"/>
          </a:xfrm>
          <a:prstGeom prst="rect">
            <a:avLst/>
          </a:prstGeom>
        </p:spPr>
        <p:txBody>
          <a:bodyPr vert="horz" wrap="square" lIns="91440" tIns="45720" rIns="0" bIns="45720" numCol="1" anchor="b" anchorCtr="0" compatLnSpc="1">
            <a:prstTxWarp prst="textNoShape">
              <a:avLst/>
            </a:prstTxWarp>
          </a:bodyPr>
          <a:lstStyle>
            <a:defPPr>
              <a:defRPr lang="en-US"/>
            </a:defPPr>
            <a:lvl1pPr marL="0" algn="r" defTabSz="914400" rtl="0" eaLnBrk="1" latinLnBrk="0" hangingPunct="1">
              <a:defRPr sz="900" kern="1200">
                <a:solidFill>
                  <a:schemeClr val="tx1"/>
                </a:solidFill>
                <a:latin typeface="Arial" pitchFamily="51" charset="0"/>
                <a:ea typeface="Arial" pitchFamily="51" charset="0"/>
                <a:cs typeface="Arial" pitchFamily="51"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fontAlgn="base">
              <a:spcBef>
                <a:spcPct val="0"/>
              </a:spcBef>
              <a:spcAft>
                <a:spcPct val="0"/>
              </a:spcAft>
              <a:defRPr/>
            </a:pPr>
            <a:fld id="{7141FCCF-8FC4-FD48-BC18-855ED9BEBE86}" type="slidenum">
              <a:rPr lang="fr-CA" smtClean="0">
                <a:solidFill>
                  <a:srgbClr val="646464"/>
                </a:solidFill>
              </a:rPr>
              <a:pPr defTabSz="457200" fontAlgn="base">
                <a:spcBef>
                  <a:spcPct val="0"/>
                </a:spcBef>
                <a:spcAft>
                  <a:spcPct val="0"/>
                </a:spcAft>
                <a:defRPr/>
              </a:pPr>
              <a:t>70</a:t>
            </a:fld>
            <a:endParaRPr lang="fr-CA" sz="563"/>
          </a:p>
        </p:txBody>
      </p:sp>
      <p:sp>
        <p:nvSpPr>
          <p:cNvPr id="3" name="Titre 2"/>
          <p:cNvSpPr>
            <a:spLocks noGrp="1"/>
          </p:cNvSpPr>
          <p:nvPr>
            <p:ph type="title"/>
          </p:nvPr>
        </p:nvSpPr>
        <p:spPr/>
        <p:txBody>
          <a:bodyPr/>
          <a:lstStyle/>
          <a:p>
            <a:r>
              <a:rPr lang="fr-CA"/>
              <a:t>Risques critiques par site : Complexe Jonquière</a:t>
            </a:r>
          </a:p>
        </p:txBody>
      </p:sp>
      <p:sp>
        <p:nvSpPr>
          <p:cNvPr id="5" name="Espace réservé du pied de page 4">
            <a:extLst>
              <a:ext uri="{FF2B5EF4-FFF2-40B4-BE49-F238E27FC236}">
                <a16:creationId xmlns:a16="http://schemas.microsoft.com/office/drawing/2014/main" id="{528F8EE0-0865-479C-A958-5DB2341767CE}"/>
              </a:ext>
            </a:extLst>
          </p:cNvPr>
          <p:cNvSpPr>
            <a:spLocks noGrp="1"/>
          </p:cNvSpPr>
          <p:nvPr>
            <p:ph type="ftr" sz="quarter" idx="10"/>
          </p:nvPr>
        </p:nvSpPr>
        <p:spPr/>
        <p:txBody>
          <a:bodyPr/>
          <a:lstStyle/>
          <a:p>
            <a:r>
              <a:rPr lang="en-US"/>
              <a:t>Rio Tinto  |  © 2021</a:t>
            </a:r>
          </a:p>
        </p:txBody>
      </p:sp>
      <p:grpSp>
        <p:nvGrpSpPr>
          <p:cNvPr id="11" name="Groupe 10">
            <a:extLst>
              <a:ext uri="{FF2B5EF4-FFF2-40B4-BE49-F238E27FC236}">
                <a16:creationId xmlns:a16="http://schemas.microsoft.com/office/drawing/2014/main" id="{70B7A894-BB24-42B4-BAFA-1191B1012CC7}"/>
              </a:ext>
            </a:extLst>
          </p:cNvPr>
          <p:cNvGrpSpPr/>
          <p:nvPr/>
        </p:nvGrpSpPr>
        <p:grpSpPr>
          <a:xfrm>
            <a:off x="1008578" y="1400175"/>
            <a:ext cx="10174844" cy="4772025"/>
            <a:chOff x="1008578" y="1400175"/>
            <a:chExt cx="10174844" cy="4772025"/>
          </a:xfrm>
        </p:grpSpPr>
        <p:pic>
          <p:nvPicPr>
            <p:cNvPr id="6" name="Image 5"/>
            <p:cNvPicPr>
              <a:picLocks noChangeAspect="1"/>
            </p:cNvPicPr>
            <p:nvPr>
              <p:custDataLst>
                <p:tags r:id="rId2"/>
              </p:custDataLst>
            </p:nvPr>
          </p:nvPicPr>
          <p:blipFill>
            <a:blip r:embed="rId5" cstate="email">
              <a:extLst>
                <a:ext uri="{28A0092B-C50C-407E-A947-70E740481C1C}">
                  <a14:useLocalDpi xmlns:a14="http://schemas.microsoft.com/office/drawing/2010/main"/>
                </a:ext>
              </a:extLst>
            </a:blip>
            <a:stretch>
              <a:fillRect/>
            </a:stretch>
          </p:blipFill>
          <p:spPr>
            <a:xfrm>
              <a:off x="1008578" y="1400175"/>
              <a:ext cx="10174844" cy="4772025"/>
            </a:xfrm>
            <a:prstGeom prst="rect">
              <a:avLst/>
            </a:prstGeom>
          </p:spPr>
        </p:pic>
        <p:pic>
          <p:nvPicPr>
            <p:cNvPr id="10" name="Image 9">
              <a:extLst>
                <a:ext uri="{FF2B5EF4-FFF2-40B4-BE49-F238E27FC236}">
                  <a16:creationId xmlns:a16="http://schemas.microsoft.com/office/drawing/2014/main" id="{C2EA0796-4021-4DB5-B5F3-F1A1EDDF57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00820" y="1734576"/>
              <a:ext cx="469086" cy="732795"/>
            </a:xfrm>
            <a:prstGeom prst="rect">
              <a:avLst/>
            </a:prstGeom>
          </p:spPr>
        </p:pic>
      </p:grpSp>
    </p:spTree>
    <p:custDataLst>
      <p:tags r:id="rId1"/>
    </p:custDataLst>
    <p:extLst>
      <p:ext uri="{BB962C8B-B14F-4D97-AF65-F5344CB8AC3E}">
        <p14:creationId xmlns:p14="http://schemas.microsoft.com/office/powerpoint/2010/main" val="32992421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1BA981C4-4FFD-4107-8C0A-475B7F664B3A}"/>
              </a:ext>
            </a:extLst>
          </p:cNvPr>
          <p:cNvSpPr>
            <a:spLocks noGrp="1"/>
          </p:cNvSpPr>
          <p:nvPr>
            <p:ph type="ftr" sz="quarter" idx="10"/>
          </p:nvPr>
        </p:nvSpPr>
        <p:spPr/>
        <p:txBody>
          <a:bodyPr/>
          <a:lstStyle/>
          <a:p>
            <a:r>
              <a:rPr lang="en-US"/>
              <a:t>Rio Tinto  |  © 2021</a:t>
            </a:r>
          </a:p>
        </p:txBody>
      </p:sp>
      <p:sp>
        <p:nvSpPr>
          <p:cNvPr id="3" name="Espace réservé du numéro de diapositive 2"/>
          <p:cNvSpPr>
            <a:spLocks noGrp="1"/>
          </p:cNvSpPr>
          <p:nvPr>
            <p:ph type="sldNum" sz="quarter" idx="4"/>
            <p:custDataLst>
              <p:tags r:id="rId2"/>
            </p:custDataLst>
          </p:nvPr>
        </p:nvSpPr>
        <p:spPr/>
        <p:txBody>
          <a:bodyPr/>
          <a:lstStyle/>
          <a:p>
            <a:fld id="{3C14C88E-15EB-40C3-A15E-E1271963FF4D}" type="slidenum">
              <a:rPr lang="fr-CA" altLang="fr-FR" smtClean="0"/>
              <a:pPr/>
              <a:t>71</a:t>
            </a:fld>
            <a:endParaRPr lang="fr-CA" altLang="fr-FR"/>
          </a:p>
        </p:txBody>
      </p:sp>
      <p:sp>
        <p:nvSpPr>
          <p:cNvPr id="9" name="Titre 2"/>
          <p:cNvSpPr>
            <a:spLocks noGrp="1"/>
          </p:cNvSpPr>
          <p:nvPr>
            <p:ph type="title"/>
          </p:nvPr>
        </p:nvSpPr>
        <p:spPr/>
        <p:txBody>
          <a:bodyPr/>
          <a:lstStyle/>
          <a:p>
            <a:r>
              <a:rPr lang="fr-CA"/>
              <a:t>Risques critiques par site : EE – Alma – </a:t>
            </a:r>
            <a:r>
              <a:rPr lang="fr-CA" err="1"/>
              <a:t>Lat</a:t>
            </a:r>
            <a:r>
              <a:rPr lang="fr-CA"/>
              <a:t>/GB</a:t>
            </a:r>
          </a:p>
        </p:txBody>
      </p:sp>
      <p:grpSp>
        <p:nvGrpSpPr>
          <p:cNvPr id="4" name="Groupe 3">
            <a:extLst>
              <a:ext uri="{FF2B5EF4-FFF2-40B4-BE49-F238E27FC236}">
                <a16:creationId xmlns:a16="http://schemas.microsoft.com/office/drawing/2014/main" id="{1BBD06F8-E0BB-4232-B21A-C1F77C3802DC}"/>
              </a:ext>
            </a:extLst>
          </p:cNvPr>
          <p:cNvGrpSpPr/>
          <p:nvPr/>
        </p:nvGrpSpPr>
        <p:grpSpPr>
          <a:xfrm>
            <a:off x="1236000" y="1208149"/>
            <a:ext cx="9635220" cy="2039928"/>
            <a:chOff x="1236000" y="1208149"/>
            <a:chExt cx="9635220" cy="2039928"/>
          </a:xfrm>
        </p:grpSpPr>
        <p:pic>
          <p:nvPicPr>
            <p:cNvPr id="7" name="Image 6"/>
            <p:cNvPicPr>
              <a:picLocks noChangeAspect="1"/>
            </p:cNvPicPr>
            <p:nvPr>
              <p:custDataLst>
                <p:tags r:id="rId4"/>
              </p:custDataLst>
            </p:nvPr>
          </p:nvPicPr>
          <p:blipFill rotWithShape="1">
            <a:blip r:embed="rId7" cstate="email">
              <a:extLst>
                <a:ext uri="{28A0092B-C50C-407E-A947-70E740481C1C}">
                  <a14:useLocalDpi xmlns:a14="http://schemas.microsoft.com/office/drawing/2010/main"/>
                </a:ext>
              </a:extLst>
            </a:blip>
            <a:srcRect l="77" t="2136" r="494" b="1526"/>
            <a:stretch/>
          </p:blipFill>
          <p:spPr>
            <a:xfrm>
              <a:off x="1236000" y="1208149"/>
              <a:ext cx="9635220" cy="2039928"/>
            </a:xfrm>
            <a:prstGeom prst="rect">
              <a:avLst/>
            </a:prstGeom>
            <a:ln w="34925">
              <a:solidFill>
                <a:schemeClr val="tx1"/>
              </a:solidFill>
            </a:ln>
          </p:spPr>
        </p:pic>
        <p:pic>
          <p:nvPicPr>
            <p:cNvPr id="8" name="Image 7">
              <a:extLst>
                <a:ext uri="{FF2B5EF4-FFF2-40B4-BE49-F238E27FC236}">
                  <a16:creationId xmlns:a16="http://schemas.microsoft.com/office/drawing/2014/main" id="{B4149127-91B5-4936-B923-E825C7148E7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74096" y="1739266"/>
              <a:ext cx="492555" cy="678106"/>
            </a:xfrm>
            <a:prstGeom prst="rect">
              <a:avLst/>
            </a:prstGeom>
          </p:spPr>
        </p:pic>
      </p:grpSp>
      <p:grpSp>
        <p:nvGrpSpPr>
          <p:cNvPr id="6" name="Groupe 5">
            <a:extLst>
              <a:ext uri="{FF2B5EF4-FFF2-40B4-BE49-F238E27FC236}">
                <a16:creationId xmlns:a16="http://schemas.microsoft.com/office/drawing/2014/main" id="{18D69EAD-2CCD-4275-9F6C-5D3D63E31C6D}"/>
              </a:ext>
            </a:extLst>
          </p:cNvPr>
          <p:cNvGrpSpPr/>
          <p:nvPr/>
        </p:nvGrpSpPr>
        <p:grpSpPr>
          <a:xfrm>
            <a:off x="1193610" y="3284990"/>
            <a:ext cx="9720000" cy="1884552"/>
            <a:chOff x="1193610" y="3284990"/>
            <a:chExt cx="9720000" cy="1884552"/>
          </a:xfrm>
        </p:grpSpPr>
        <p:pic>
          <p:nvPicPr>
            <p:cNvPr id="2" name="Image 1"/>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1193610" y="3284990"/>
              <a:ext cx="9720000" cy="1884552"/>
            </a:xfrm>
            <a:prstGeom prst="rect">
              <a:avLst/>
            </a:prstGeom>
          </p:spPr>
        </p:pic>
        <p:pic>
          <p:nvPicPr>
            <p:cNvPr id="10" name="Image 9">
              <a:extLst>
                <a:ext uri="{FF2B5EF4-FFF2-40B4-BE49-F238E27FC236}">
                  <a16:creationId xmlns:a16="http://schemas.microsoft.com/office/drawing/2014/main" id="{01124F32-A99C-4EC0-8EF2-E0833DF62C3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866475" y="3611880"/>
              <a:ext cx="403379" cy="533578"/>
            </a:xfrm>
            <a:prstGeom prst="rect">
              <a:avLst/>
            </a:prstGeom>
          </p:spPr>
        </p:pic>
      </p:grpSp>
      <p:grpSp>
        <p:nvGrpSpPr>
          <p:cNvPr id="12" name="Groupe 11">
            <a:extLst>
              <a:ext uri="{FF2B5EF4-FFF2-40B4-BE49-F238E27FC236}">
                <a16:creationId xmlns:a16="http://schemas.microsoft.com/office/drawing/2014/main" id="{DCC4FE59-56D7-441F-92AB-F5074FCAD1F4}"/>
              </a:ext>
            </a:extLst>
          </p:cNvPr>
          <p:cNvGrpSpPr/>
          <p:nvPr/>
        </p:nvGrpSpPr>
        <p:grpSpPr>
          <a:xfrm>
            <a:off x="1193610" y="5169542"/>
            <a:ext cx="9720000" cy="1171180"/>
            <a:chOff x="1193610" y="5169542"/>
            <a:chExt cx="9720000" cy="1171180"/>
          </a:xfrm>
        </p:grpSpPr>
        <p:pic>
          <p:nvPicPr>
            <p:cNvPr id="5137" name="Picture 17"/>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193610" y="5169542"/>
              <a:ext cx="9720000" cy="1171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 10">
              <a:extLst>
                <a:ext uri="{FF2B5EF4-FFF2-40B4-BE49-F238E27FC236}">
                  <a16:creationId xmlns:a16="http://schemas.microsoft.com/office/drawing/2014/main" id="{0E0452B8-ADB9-477C-B9FE-BE8436C5A25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866475" y="5513539"/>
              <a:ext cx="421611" cy="557695"/>
            </a:xfrm>
            <a:prstGeom prst="rect">
              <a:avLst/>
            </a:prstGeom>
          </p:spPr>
        </p:pic>
      </p:grpSp>
    </p:spTree>
    <p:custDataLst>
      <p:tags r:id="rId1"/>
    </p:custDataLst>
    <p:extLst>
      <p:ext uri="{BB962C8B-B14F-4D97-AF65-F5344CB8AC3E}">
        <p14:creationId xmlns:p14="http://schemas.microsoft.com/office/powerpoint/2010/main" val="348765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space réservé pour une image  12" descr="Une image contenant homme, extérieur, personne, préparation&#10;&#10;Description générée automatiquement">
            <a:extLst>
              <a:ext uri="{FF2B5EF4-FFF2-40B4-BE49-F238E27FC236}">
                <a16:creationId xmlns:a16="http://schemas.microsoft.com/office/drawing/2014/main" id="{A4952174-BB54-41D3-8320-0781B9604C9E}"/>
              </a:ext>
            </a:extLst>
          </p:cNvPr>
          <p:cNvPicPr>
            <a:picLocks noGrp="1" noChangeAspect="1"/>
          </p:cNvPicPr>
          <p:nvPr>
            <p:ph type="pic" sz="quarter" idx="15"/>
          </p:nvPr>
        </p:nvPicPr>
        <p:blipFill>
          <a:blip r:embed="rId5" cstate="email">
            <a:extLst>
              <a:ext uri="{28A0092B-C50C-407E-A947-70E740481C1C}">
                <a14:useLocalDpi xmlns:a14="http://schemas.microsoft.com/office/drawing/2010/main"/>
              </a:ext>
            </a:extLst>
          </a:blip>
          <a:srcRect/>
          <a:stretch>
            <a:fillRect/>
          </a:stretch>
        </p:blipFill>
        <p:spPr/>
      </p:pic>
      <p:sp>
        <p:nvSpPr>
          <p:cNvPr id="3" name="Espace réservé du numéro de diapositive 2"/>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mtClean="0"/>
              <a:pPr/>
              <a:t>72</a:t>
            </a:fld>
            <a:endParaRPr lang="fr-CA"/>
          </a:p>
        </p:txBody>
      </p:sp>
      <p:sp>
        <p:nvSpPr>
          <p:cNvPr id="7" name="Espace réservé du texte 6">
            <a:extLst>
              <a:ext uri="{FF2B5EF4-FFF2-40B4-BE49-F238E27FC236}">
                <a16:creationId xmlns:a16="http://schemas.microsoft.com/office/drawing/2014/main" id="{013729F8-FEF3-44DA-933F-94ABE3C005AC}"/>
              </a:ext>
            </a:extLst>
          </p:cNvPr>
          <p:cNvSpPr>
            <a:spLocks noGrp="1"/>
          </p:cNvSpPr>
          <p:nvPr>
            <p:ph type="body" sz="quarter" idx="11"/>
          </p:nvPr>
        </p:nvSpPr>
        <p:spPr/>
        <p:txBody>
          <a:bodyPr/>
          <a:lstStyle/>
          <a:p>
            <a:r>
              <a:rPr lang="fr-CA"/>
              <a:t>Gestion de la santé</a:t>
            </a:r>
          </a:p>
        </p:txBody>
      </p:sp>
      <p:sp>
        <p:nvSpPr>
          <p:cNvPr id="14" name="Espace réservé du pied de page 13">
            <a:extLst>
              <a:ext uri="{FF2B5EF4-FFF2-40B4-BE49-F238E27FC236}">
                <a16:creationId xmlns:a16="http://schemas.microsoft.com/office/drawing/2014/main" id="{86A6748E-46E8-468E-AC37-4E82155D53D0}"/>
              </a:ext>
            </a:extLst>
          </p:cNvPr>
          <p:cNvSpPr>
            <a:spLocks noGrp="1"/>
          </p:cNvSpPr>
          <p:nvPr>
            <p:ph type="ftr" sz="quarter" idx="3"/>
          </p:nvPr>
        </p:nvSpPr>
        <p:spPr/>
        <p:txBody>
          <a:bodyPr/>
          <a:lstStyle/>
          <a:p>
            <a:r>
              <a:rPr lang="en-US"/>
              <a:t>Rio Tinto  |  © 2021</a:t>
            </a:r>
          </a:p>
        </p:txBody>
      </p:sp>
    </p:spTree>
    <p:custDataLst>
      <p:tags r:id="rId1"/>
    </p:custDataLst>
    <p:extLst>
      <p:ext uri="{BB962C8B-B14F-4D97-AF65-F5344CB8AC3E}">
        <p14:creationId xmlns:p14="http://schemas.microsoft.com/office/powerpoint/2010/main" val="7041316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0C0B7A8-87E5-4EEA-9196-76B191AFF80C}"/>
              </a:ext>
            </a:extLst>
          </p:cNvPr>
          <p:cNvSpPr>
            <a:spLocks noGrp="1"/>
          </p:cNvSpPr>
          <p:nvPr>
            <p:ph type="sldNum" sz="quarter" idx="4"/>
          </p:nvPr>
        </p:nvSpPr>
        <p:spPr/>
        <p:txBody>
          <a:bodyPr/>
          <a:lstStyle/>
          <a:p>
            <a:fld id="{F624A8C7-D029-401D-A8B1-18FF118BE1BB}" type="slidenum">
              <a:rPr lang="en-GB" smtClean="0"/>
              <a:pPr/>
              <a:t>73</a:t>
            </a:fld>
            <a:endParaRPr lang="en-GB"/>
          </a:p>
        </p:txBody>
      </p:sp>
      <p:sp>
        <p:nvSpPr>
          <p:cNvPr id="2" name="Titre 1"/>
          <p:cNvSpPr>
            <a:spLocks noGrp="1"/>
          </p:cNvSpPr>
          <p:nvPr>
            <p:ph type="title"/>
          </p:nvPr>
        </p:nvSpPr>
        <p:spPr/>
        <p:txBody>
          <a:bodyPr/>
          <a:lstStyle>
            <a:lvl1pPr algn="l" defTabSz="685800" rtl="0" eaLnBrk="1" latinLnBrk="0" hangingPunct="1">
              <a:lnSpc>
                <a:spcPct val="90000"/>
              </a:lnSpc>
              <a:spcBef>
                <a:spcPct val="0"/>
              </a:spcBef>
              <a:buNone/>
              <a:defRPr sz="2800" kern="1200">
                <a:solidFill>
                  <a:schemeClr val="bg2"/>
                </a:solidFill>
                <a:latin typeface="+mj-lt"/>
                <a:ea typeface="+mj-ea"/>
                <a:cs typeface="+mj-cs"/>
              </a:defRPr>
            </a:lvl1pPr>
          </a:lstStyle>
          <a:p>
            <a:r>
              <a:rPr lang="fr-CA" sz="3500">
                <a:solidFill>
                  <a:schemeClr val="tx1"/>
                </a:solidFill>
              </a:rPr>
              <a:t>Contaminants présents dans nos installations</a:t>
            </a:r>
          </a:p>
        </p:txBody>
      </p:sp>
      <p:sp>
        <p:nvSpPr>
          <p:cNvPr id="3" name="ZoneTexte 2"/>
          <p:cNvSpPr txBox="1"/>
          <p:nvPr/>
        </p:nvSpPr>
        <p:spPr>
          <a:xfrm>
            <a:off x="2284088" y="1400175"/>
            <a:ext cx="2988000" cy="4154984"/>
          </a:xfrm>
          <a:prstGeom prst="rect">
            <a:avLst/>
          </a:prstGeom>
          <a:noFill/>
          <a:ln w="57150">
            <a:solidFill>
              <a:schemeClr val="accent3"/>
            </a:solidFill>
          </a:ln>
        </p:spPr>
        <p:txBody>
          <a:bodyPr wrap="square" rtlCol="0">
            <a:spAutoFit/>
          </a:bodyPr>
          <a:lstStyle/>
          <a:p>
            <a:pPr algn="ctr"/>
            <a:r>
              <a:rPr lang="fr-CA" sz="2400" u="sng"/>
              <a:t>Alumineries</a:t>
            </a:r>
            <a:endParaRPr lang="fr-CA" sz="2400"/>
          </a:p>
          <a:p>
            <a:pPr marL="285750" indent="-285750">
              <a:buFont typeface="Arial" panose="020B0604020202020204" pitchFamily="34" charset="0"/>
              <a:buChar char="•"/>
            </a:pPr>
            <a:r>
              <a:rPr lang="fr-CA" sz="2400"/>
              <a:t>Gaz acides</a:t>
            </a:r>
          </a:p>
          <a:p>
            <a:pPr marL="285750" indent="-285750">
              <a:buFont typeface="Arial" panose="020B0604020202020204" pitchFamily="34" charset="0"/>
              <a:buChar char="•"/>
            </a:pPr>
            <a:r>
              <a:rPr lang="fr-CA" sz="2400"/>
              <a:t>Monoxyde de carbone (CO)</a:t>
            </a:r>
          </a:p>
          <a:p>
            <a:pPr marL="285750" indent="-285750">
              <a:buFont typeface="Arial" panose="020B0604020202020204" pitchFamily="34" charset="0"/>
              <a:buChar char="•"/>
            </a:pPr>
            <a:r>
              <a:rPr lang="fr-CA" sz="2400"/>
              <a:t>Brai (goudron)</a:t>
            </a:r>
          </a:p>
          <a:p>
            <a:pPr marL="285750" indent="-285750">
              <a:buFont typeface="Arial" panose="020B0604020202020204" pitchFamily="34" charset="0"/>
              <a:buChar char="•"/>
            </a:pPr>
            <a:r>
              <a:rPr lang="fr-CA" sz="2400"/>
              <a:t>Poussières</a:t>
            </a:r>
          </a:p>
          <a:p>
            <a:pPr marL="285750" indent="-285750">
              <a:buFont typeface="Arial" panose="020B0604020202020204" pitchFamily="34" charset="0"/>
              <a:buChar char="•"/>
            </a:pPr>
            <a:r>
              <a:rPr lang="fr-CA" sz="2400"/>
              <a:t>Silice</a:t>
            </a:r>
          </a:p>
          <a:p>
            <a:pPr marL="285750" indent="-285750">
              <a:buFont typeface="Arial" panose="020B0604020202020204" pitchFamily="34" charset="0"/>
              <a:buChar char="•"/>
            </a:pPr>
            <a:r>
              <a:rPr lang="fr-CA" sz="2400"/>
              <a:t>Produits fluorés</a:t>
            </a:r>
          </a:p>
          <a:p>
            <a:pPr marL="285750" indent="-285750">
              <a:buFont typeface="Arial" panose="020B0604020202020204" pitchFamily="34" charset="0"/>
              <a:buChar char="•"/>
            </a:pPr>
            <a:r>
              <a:rPr lang="fr-CA" sz="2400"/>
              <a:t>Béryllium</a:t>
            </a:r>
          </a:p>
          <a:p>
            <a:pPr marL="285750" indent="-285750">
              <a:buFont typeface="Arial" panose="020B0604020202020204" pitchFamily="34" charset="0"/>
              <a:buChar char="•"/>
            </a:pPr>
            <a:r>
              <a:rPr lang="fr-CA" sz="2400"/>
              <a:t>Bruit</a:t>
            </a:r>
          </a:p>
          <a:p>
            <a:pPr marL="285750" indent="-285750">
              <a:buFont typeface="Arial" panose="020B0604020202020204" pitchFamily="34" charset="0"/>
              <a:buChar char="•"/>
            </a:pPr>
            <a:r>
              <a:rPr lang="fr-CA" sz="2400"/>
              <a:t>Chaleur</a:t>
            </a:r>
          </a:p>
        </p:txBody>
      </p:sp>
      <p:sp>
        <p:nvSpPr>
          <p:cNvPr id="7" name="ZoneTexte 6"/>
          <p:cNvSpPr txBox="1"/>
          <p:nvPr/>
        </p:nvSpPr>
        <p:spPr>
          <a:xfrm>
            <a:off x="6913563" y="1400175"/>
            <a:ext cx="2988000" cy="4154984"/>
          </a:xfrm>
          <a:prstGeom prst="rect">
            <a:avLst/>
          </a:prstGeom>
          <a:noFill/>
          <a:ln w="57150">
            <a:solidFill>
              <a:schemeClr val="accent3"/>
            </a:solidFill>
          </a:ln>
        </p:spPr>
        <p:txBody>
          <a:bodyPr wrap="square" rtlCol="0">
            <a:spAutoFit/>
          </a:bodyPr>
          <a:lstStyle/>
          <a:p>
            <a:pPr algn="ctr"/>
            <a:r>
              <a:rPr lang="fr-CA" sz="2400" u="sng"/>
              <a:t>Matières premières</a:t>
            </a:r>
            <a:endParaRPr lang="fr-CA" sz="2400"/>
          </a:p>
          <a:p>
            <a:pPr marL="285750" indent="-285750">
              <a:buFont typeface="Arial" panose="020B0604020202020204" pitchFamily="34" charset="0"/>
              <a:buChar char="•"/>
            </a:pPr>
            <a:r>
              <a:rPr lang="fr-CA" sz="2400"/>
              <a:t>Gaz acides</a:t>
            </a:r>
          </a:p>
          <a:p>
            <a:pPr marL="285750" indent="-285750">
              <a:buFont typeface="Arial" panose="020B0604020202020204" pitchFamily="34" charset="0"/>
              <a:buChar char="•"/>
            </a:pPr>
            <a:r>
              <a:rPr lang="fr-CA" sz="2400"/>
              <a:t>Ammoniaque</a:t>
            </a:r>
          </a:p>
          <a:p>
            <a:pPr marL="285750" indent="-285750">
              <a:buFont typeface="Arial" panose="020B0604020202020204" pitchFamily="34" charset="0"/>
              <a:buChar char="•"/>
            </a:pPr>
            <a:r>
              <a:rPr lang="fr-CA" sz="2400"/>
              <a:t>Acides et bases fortes</a:t>
            </a:r>
          </a:p>
          <a:p>
            <a:pPr marL="285750" indent="-285750">
              <a:buFont typeface="Arial" panose="020B0604020202020204" pitchFamily="34" charset="0"/>
              <a:buChar char="•"/>
            </a:pPr>
            <a:r>
              <a:rPr lang="fr-CA" sz="2400"/>
              <a:t>Poussières</a:t>
            </a:r>
          </a:p>
          <a:p>
            <a:pPr marL="285750" indent="-285750">
              <a:buFont typeface="Arial" panose="020B0604020202020204" pitchFamily="34" charset="0"/>
              <a:buChar char="•"/>
            </a:pPr>
            <a:r>
              <a:rPr lang="fr-CA" sz="2400"/>
              <a:t>Produits fluorés </a:t>
            </a:r>
          </a:p>
          <a:p>
            <a:pPr marL="285750" indent="-285750">
              <a:buFont typeface="Arial" panose="020B0604020202020204" pitchFamily="34" charset="0"/>
              <a:buChar char="•"/>
            </a:pPr>
            <a:r>
              <a:rPr lang="fr-CA" sz="2400"/>
              <a:t>Béryllium</a:t>
            </a:r>
          </a:p>
          <a:p>
            <a:pPr marL="285750" indent="-285750">
              <a:buFont typeface="Arial" panose="020B0604020202020204" pitchFamily="34" charset="0"/>
              <a:buChar char="•"/>
            </a:pPr>
            <a:r>
              <a:rPr lang="fr-CA" sz="2400"/>
              <a:t>Bruit</a:t>
            </a:r>
          </a:p>
          <a:p>
            <a:pPr marL="285750" indent="-285750">
              <a:buFont typeface="Arial" panose="020B0604020202020204" pitchFamily="34" charset="0"/>
              <a:buChar char="•"/>
            </a:pPr>
            <a:r>
              <a:rPr lang="fr-CA" sz="2400"/>
              <a:t>Chaleur</a:t>
            </a:r>
          </a:p>
          <a:p>
            <a:pPr marL="285750" indent="-285750">
              <a:buFont typeface="Arial" panose="020B0604020202020204" pitchFamily="34" charset="0"/>
              <a:buChar char="•"/>
            </a:pPr>
            <a:endParaRPr lang="fr-CA" sz="2400"/>
          </a:p>
        </p:txBody>
      </p:sp>
      <p:sp>
        <p:nvSpPr>
          <p:cNvPr id="16" name="Espace réservé du pied de page 15">
            <a:extLst>
              <a:ext uri="{FF2B5EF4-FFF2-40B4-BE49-F238E27FC236}">
                <a16:creationId xmlns:a16="http://schemas.microsoft.com/office/drawing/2014/main" id="{10F19F8A-9E2C-4646-9A45-F432FE1F0D75}"/>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24416031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4090660_thumbnail"/>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8990502" y="118930"/>
            <a:ext cx="2560612" cy="625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numéro de diapositive 3">
            <a:extLst>
              <a:ext uri="{FF2B5EF4-FFF2-40B4-BE49-F238E27FC236}">
                <a16:creationId xmlns:a16="http://schemas.microsoft.com/office/drawing/2014/main" id="{D5581074-7C50-46D1-B740-833A22F7CBCA}"/>
              </a:ext>
            </a:extLst>
          </p:cNvPr>
          <p:cNvSpPr>
            <a:spLocks noGrp="1"/>
          </p:cNvSpPr>
          <p:nvPr>
            <p:ph type="sldNum" sz="quarter" idx="4"/>
          </p:nvPr>
        </p:nvSpPr>
        <p:spPr/>
        <p:txBody>
          <a:bodyPr/>
          <a:lstStyle/>
          <a:p>
            <a:fld id="{F624A8C7-D029-401D-A8B1-18FF118BE1BB}" type="slidenum">
              <a:rPr lang="en-GB" smtClean="0"/>
              <a:pPr/>
              <a:t>74</a:t>
            </a:fld>
            <a:endParaRPr lang="en-GB"/>
          </a:p>
        </p:txBody>
      </p:sp>
      <p:sp>
        <p:nvSpPr>
          <p:cNvPr id="2" name="Titre 1"/>
          <p:cNvSpPr>
            <a:spLocks noGrp="1"/>
          </p:cNvSpPr>
          <p:nvPr>
            <p:ph type="title"/>
          </p:nvPr>
        </p:nvSpPr>
        <p:spPr/>
        <p:txBody>
          <a:bodyPr/>
          <a:lstStyle>
            <a:lvl1pPr algn="l" defTabSz="685800" rtl="0" eaLnBrk="1" latinLnBrk="0" hangingPunct="1">
              <a:lnSpc>
                <a:spcPct val="90000"/>
              </a:lnSpc>
              <a:spcBef>
                <a:spcPct val="0"/>
              </a:spcBef>
              <a:buNone/>
              <a:defRPr sz="2800" kern="1200">
                <a:solidFill>
                  <a:schemeClr val="bg2"/>
                </a:solidFill>
                <a:latin typeface="+mj-lt"/>
                <a:ea typeface="+mj-ea"/>
                <a:cs typeface="+mj-cs"/>
              </a:defRPr>
            </a:lvl1pPr>
          </a:lstStyle>
          <a:p>
            <a:r>
              <a:rPr lang="fr-CA" sz="3500">
                <a:solidFill>
                  <a:schemeClr val="tx1"/>
                </a:solidFill>
              </a:rPr>
              <a:t>Effets à la santé </a:t>
            </a:r>
            <a:r>
              <a:rPr lang="fr-CA" sz="3500" u="sng">
                <a:solidFill>
                  <a:schemeClr val="tx1"/>
                </a:solidFill>
              </a:rPr>
              <a:t>possibles</a:t>
            </a:r>
            <a:r>
              <a:rPr lang="fr-CA" sz="3500">
                <a:solidFill>
                  <a:schemeClr val="tx1"/>
                </a:solidFill>
              </a:rPr>
              <a:t> dans nos installations</a:t>
            </a:r>
          </a:p>
        </p:txBody>
      </p:sp>
      <p:sp>
        <p:nvSpPr>
          <p:cNvPr id="3" name="ZoneTexte 2"/>
          <p:cNvSpPr txBox="1"/>
          <p:nvPr/>
        </p:nvSpPr>
        <p:spPr>
          <a:xfrm>
            <a:off x="3083084" y="1604963"/>
            <a:ext cx="5476716" cy="3416320"/>
          </a:xfrm>
          <a:prstGeom prst="rect">
            <a:avLst/>
          </a:prstGeom>
          <a:noFill/>
          <a:ln w="57150">
            <a:solidFill>
              <a:schemeClr val="accent3"/>
            </a:solidFill>
          </a:ln>
        </p:spPr>
        <p:txBody>
          <a:bodyPr wrap="square" rtlCol="0">
            <a:spAutoFit/>
          </a:bodyPr>
          <a:lstStyle/>
          <a:p>
            <a:endParaRPr lang="fr-CA" sz="2400"/>
          </a:p>
          <a:p>
            <a:pPr marL="285750" indent="-285750">
              <a:buFont typeface="Arial" panose="020B0604020202020204" pitchFamily="34" charset="0"/>
              <a:buChar char="•"/>
            </a:pPr>
            <a:r>
              <a:rPr lang="fr-CA" sz="2400"/>
              <a:t>Intoxication </a:t>
            </a:r>
          </a:p>
          <a:p>
            <a:pPr marL="285750" indent="-285750">
              <a:buFont typeface="Arial" panose="020B0604020202020204" pitchFamily="34" charset="0"/>
              <a:buChar char="•"/>
            </a:pPr>
            <a:r>
              <a:rPr lang="fr-CA" sz="2400"/>
              <a:t>Irritations et brûlures : </a:t>
            </a:r>
            <a:br>
              <a:rPr lang="fr-CA" sz="2400"/>
            </a:br>
            <a:r>
              <a:rPr lang="fr-CA" sz="2400"/>
              <a:t>yeux / nez / gorge / peau</a:t>
            </a:r>
          </a:p>
          <a:p>
            <a:pPr marL="285750" indent="-285750">
              <a:buFont typeface="Arial" panose="020B0604020202020204" pitchFamily="34" charset="0"/>
              <a:buChar char="•"/>
            </a:pPr>
            <a:r>
              <a:rPr lang="fr-CA" sz="2400"/>
              <a:t>Maladies respiratoires</a:t>
            </a:r>
          </a:p>
          <a:p>
            <a:pPr marL="285750" indent="-285750">
              <a:buFont typeface="Arial" panose="020B0604020202020204" pitchFamily="34" charset="0"/>
              <a:buChar char="•"/>
            </a:pPr>
            <a:r>
              <a:rPr lang="fr-CA" sz="2400"/>
              <a:t>Malaise à la chaleur</a:t>
            </a:r>
          </a:p>
          <a:p>
            <a:pPr marL="285750" indent="-285750">
              <a:buFont typeface="Arial" panose="020B0604020202020204" pitchFamily="34" charset="0"/>
              <a:buChar char="•"/>
            </a:pPr>
            <a:r>
              <a:rPr lang="fr-CA" sz="2400"/>
              <a:t>Surdité</a:t>
            </a:r>
          </a:p>
          <a:p>
            <a:pPr marL="285750" indent="-285750">
              <a:buFont typeface="Arial" panose="020B0604020202020204" pitchFamily="34" charset="0"/>
              <a:buChar char="•"/>
            </a:pPr>
            <a:r>
              <a:rPr lang="fr-CA" sz="2400"/>
              <a:t>Cancers</a:t>
            </a:r>
          </a:p>
          <a:p>
            <a:pPr marL="285750" indent="-285750">
              <a:buFont typeface="Arial" panose="020B0604020202020204" pitchFamily="34" charset="0"/>
              <a:buChar char="•"/>
            </a:pPr>
            <a:endParaRPr lang="fr-CA" sz="2400"/>
          </a:p>
        </p:txBody>
      </p:sp>
      <p:sp>
        <p:nvSpPr>
          <p:cNvPr id="16" name="Espace réservé du pied de page 15">
            <a:extLst>
              <a:ext uri="{FF2B5EF4-FFF2-40B4-BE49-F238E27FC236}">
                <a16:creationId xmlns:a16="http://schemas.microsoft.com/office/drawing/2014/main" id="{B3425C4F-F2F7-412E-AC6D-32991E7A0872}"/>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37626484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84886" y="3563905"/>
            <a:ext cx="3487202" cy="1077218"/>
          </a:xfrm>
          <a:prstGeom prst="rect">
            <a:avLst/>
          </a:prstGeom>
          <a:noFill/>
          <a:ln w="57150">
            <a:solidFill>
              <a:schemeClr val="accent3"/>
            </a:solidFill>
          </a:ln>
        </p:spPr>
        <p:txBody>
          <a:bodyPr wrap="square" rtlCol="0">
            <a:spAutoFit/>
          </a:bodyPr>
          <a:lstStyle/>
          <a:p>
            <a:pPr marL="285750" indent="-285750">
              <a:buFont typeface="Arial" panose="020B0604020202020204" pitchFamily="34" charset="0"/>
              <a:buChar char="•"/>
            </a:pPr>
            <a:r>
              <a:rPr lang="fr-CA" sz="1600"/>
              <a:t>Cabines filtrées et pressurisées</a:t>
            </a:r>
          </a:p>
          <a:p>
            <a:pPr marL="285750" indent="-285750">
              <a:buFont typeface="Arial" panose="020B0604020202020204" pitchFamily="34" charset="0"/>
              <a:buChar char="•"/>
            </a:pPr>
            <a:r>
              <a:rPr lang="fr-CA" sz="1600"/>
              <a:t>Captation à la source</a:t>
            </a:r>
          </a:p>
          <a:p>
            <a:pPr marL="285750" indent="-285750">
              <a:buFont typeface="Arial" panose="020B0604020202020204" pitchFamily="34" charset="0"/>
              <a:buChar char="•"/>
            </a:pPr>
            <a:r>
              <a:rPr lang="fr-CA" sz="1600"/>
              <a:t>Détecteurs de gaz</a:t>
            </a:r>
          </a:p>
          <a:p>
            <a:pPr marL="285750" indent="-285750">
              <a:buFont typeface="Arial" panose="020B0604020202020204" pitchFamily="34" charset="0"/>
              <a:buChar char="•"/>
            </a:pPr>
            <a:r>
              <a:rPr lang="fr-CA" sz="1600"/>
              <a:t>Ventilation</a:t>
            </a:r>
          </a:p>
        </p:txBody>
      </p:sp>
      <p:sp>
        <p:nvSpPr>
          <p:cNvPr id="5" name="ZoneTexte 4"/>
          <p:cNvSpPr txBox="1"/>
          <p:nvPr/>
        </p:nvSpPr>
        <p:spPr>
          <a:xfrm>
            <a:off x="6033084" y="3563905"/>
            <a:ext cx="3680084" cy="1815882"/>
          </a:xfrm>
          <a:prstGeom prst="rect">
            <a:avLst/>
          </a:prstGeom>
          <a:noFill/>
          <a:ln w="57150">
            <a:solidFill>
              <a:schemeClr val="accent3"/>
            </a:solidFill>
          </a:ln>
        </p:spPr>
        <p:txBody>
          <a:bodyPr wrap="square" rtlCol="0">
            <a:spAutoFit/>
          </a:bodyPr>
          <a:lstStyle>
            <a:defPPr>
              <a:defRPr lang="en-US"/>
            </a:defPPr>
            <a:lvl1pPr marL="285750" indent="-285750">
              <a:buFont typeface="Arial" panose="020B0604020202020204" pitchFamily="34" charset="0"/>
              <a:buChar char="•"/>
              <a:defRPr sz="1600"/>
            </a:lvl1pPr>
          </a:lstStyle>
          <a:p>
            <a:r>
              <a:rPr lang="fr-CA"/>
              <a:t>Entretien </a:t>
            </a:r>
          </a:p>
          <a:p>
            <a:r>
              <a:rPr lang="fr-CA"/>
              <a:t>Alternance</a:t>
            </a:r>
          </a:p>
          <a:p>
            <a:r>
              <a:rPr lang="fr-CA"/>
              <a:t>Crème barrière (tour à pâte)</a:t>
            </a:r>
          </a:p>
          <a:p>
            <a:r>
              <a:rPr lang="fr-CA"/>
              <a:t>Propreté bon ordre</a:t>
            </a:r>
          </a:p>
          <a:p>
            <a:r>
              <a:rPr lang="fr-CA"/>
              <a:t>Protection auditive</a:t>
            </a:r>
          </a:p>
          <a:p>
            <a:r>
              <a:rPr lang="fr-CA"/>
              <a:t>Protection respiratoire adéquate (sauf pour CO et NO</a:t>
            </a:r>
            <a:r>
              <a:rPr lang="fr-CA" baseline="-25000"/>
              <a:t>2</a:t>
            </a:r>
            <a:r>
              <a:rPr lang="fr-CA"/>
              <a:t>)</a:t>
            </a:r>
          </a:p>
        </p:txBody>
      </p:sp>
      <p:sp>
        <p:nvSpPr>
          <p:cNvPr id="9" name="Slide Number Placeholder 4"/>
          <p:cNvSpPr>
            <a:spLocks noGrp="1"/>
          </p:cNvSpPr>
          <p:nvPr>
            <p:ph type="sldNum" sz="quarter" idx="4"/>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smtClean="0"/>
              <a:pPr/>
              <a:t>75</a:t>
            </a:fld>
            <a:endParaRPr lang="fr-CA" sz="900"/>
          </a:p>
        </p:txBody>
      </p:sp>
      <p:sp>
        <p:nvSpPr>
          <p:cNvPr id="2" name="Titre 1">
            <a:extLst>
              <a:ext uri="{FF2B5EF4-FFF2-40B4-BE49-F238E27FC236}">
                <a16:creationId xmlns:a16="http://schemas.microsoft.com/office/drawing/2014/main" id="{CF718026-5529-4EBA-A0DC-4D0C9ADD26F3}"/>
              </a:ext>
            </a:extLst>
          </p:cNvPr>
          <p:cNvSpPr>
            <a:spLocks noGrp="1"/>
          </p:cNvSpPr>
          <p:nvPr>
            <p:ph type="title"/>
          </p:nvPr>
        </p:nvSpPr>
        <p:spPr/>
        <p:txBody>
          <a:bodyPr/>
          <a:lstStyle/>
          <a:p>
            <a:r>
              <a:rPr lang="fr-CA"/>
              <a:t>Protections contre les risques</a:t>
            </a:r>
          </a:p>
        </p:txBody>
      </p:sp>
      <p:sp>
        <p:nvSpPr>
          <p:cNvPr id="10" name="Rectangle 2"/>
          <p:cNvSpPr>
            <a:spLocks noChangeArrowheads="1"/>
          </p:cNvSpPr>
          <p:nvPr/>
        </p:nvSpPr>
        <p:spPr bwMode="auto">
          <a:xfrm>
            <a:off x="2422526" y="2744789"/>
            <a:ext cx="588963" cy="631825"/>
          </a:xfrm>
          <a:prstGeom prst="rect">
            <a:avLst/>
          </a:prstGeom>
          <a:noFill/>
          <a:ln w="9525">
            <a:noFill/>
            <a:miter lim="800000"/>
            <a:headEnd/>
            <a:tailEnd/>
          </a:ln>
        </p:spPr>
        <p:txBody>
          <a:bodyPr/>
          <a:lstStyle/>
          <a:p>
            <a:endParaRPr lang="fr-CA"/>
          </a:p>
        </p:txBody>
      </p:sp>
      <p:sp>
        <p:nvSpPr>
          <p:cNvPr id="12" name="Rectangle 4"/>
          <p:cNvSpPr>
            <a:spLocks noChangeArrowheads="1"/>
          </p:cNvSpPr>
          <p:nvPr/>
        </p:nvSpPr>
        <p:spPr bwMode="auto">
          <a:xfrm>
            <a:off x="8378825" y="2754314"/>
            <a:ext cx="666750" cy="631825"/>
          </a:xfrm>
          <a:prstGeom prst="rect">
            <a:avLst/>
          </a:prstGeom>
          <a:noFill/>
          <a:ln w="9525">
            <a:noFill/>
            <a:miter lim="800000"/>
            <a:headEnd/>
            <a:tailEnd/>
          </a:ln>
        </p:spPr>
        <p:txBody>
          <a:bodyPr/>
          <a:lstStyle/>
          <a:p>
            <a:endParaRPr lang="fr-CA"/>
          </a:p>
        </p:txBody>
      </p:sp>
      <p:sp>
        <p:nvSpPr>
          <p:cNvPr id="469" name="Text Box 461"/>
          <p:cNvSpPr txBox="1">
            <a:spLocks noChangeArrowheads="1"/>
          </p:cNvSpPr>
          <p:nvPr/>
        </p:nvSpPr>
        <p:spPr bwMode="auto">
          <a:xfrm>
            <a:off x="1784886" y="3128284"/>
            <a:ext cx="1510350" cy="400110"/>
          </a:xfrm>
          <a:prstGeom prst="rect">
            <a:avLst/>
          </a:prstGeom>
          <a:noFill/>
          <a:ln w="9525">
            <a:noFill/>
            <a:miter lim="800000"/>
            <a:headEnd/>
            <a:tailEnd/>
          </a:ln>
          <a:effectLst/>
        </p:spPr>
        <p:txBody>
          <a:bodyPr wrap="none">
            <a:spAutoFit/>
          </a:bodyPr>
          <a:lstStyle/>
          <a:p>
            <a:pPr eaLnBrk="0" hangingPunct="0">
              <a:lnSpc>
                <a:spcPct val="100000"/>
              </a:lnSpc>
              <a:defRPr/>
            </a:pPr>
            <a:r>
              <a:rPr lang="fr-CA" sz="2000" b="1">
                <a:solidFill>
                  <a:schemeClr val="accent6"/>
                </a:solidFill>
              </a:rPr>
              <a:t>Mécanique</a:t>
            </a:r>
          </a:p>
        </p:txBody>
      </p:sp>
      <p:sp>
        <p:nvSpPr>
          <p:cNvPr id="474" name="TextBox 466"/>
          <p:cNvSpPr txBox="1"/>
          <p:nvPr/>
        </p:nvSpPr>
        <p:spPr>
          <a:xfrm>
            <a:off x="5954330" y="6160673"/>
            <a:ext cx="4839841" cy="246221"/>
          </a:xfrm>
          <a:prstGeom prst="rect">
            <a:avLst/>
          </a:prstGeom>
          <a:noFill/>
        </p:spPr>
        <p:txBody>
          <a:bodyPr wrap="square" rtlCol="0">
            <a:spAutoFit/>
          </a:bodyPr>
          <a:lstStyle/>
          <a:p>
            <a:r>
              <a:rPr lang="fr-CA" sz="1000">
                <a:latin typeface="Arial" charset="0"/>
              </a:rPr>
              <a:t>*Notez que dans l’hygiène, l’EPP apparait du côté Prévention du « </a:t>
            </a:r>
            <a:r>
              <a:rPr lang="fr-CA" sz="1000" err="1">
                <a:latin typeface="Arial" charset="0"/>
              </a:rPr>
              <a:t>Bowtie</a:t>
            </a:r>
            <a:r>
              <a:rPr lang="fr-CA" sz="1000">
                <a:latin typeface="Arial" charset="0"/>
              </a:rPr>
              <a:t> ».</a:t>
            </a:r>
          </a:p>
        </p:txBody>
      </p:sp>
      <p:sp>
        <p:nvSpPr>
          <p:cNvPr id="880" name="Text Box 462"/>
          <p:cNvSpPr txBox="1">
            <a:spLocks noChangeArrowheads="1"/>
          </p:cNvSpPr>
          <p:nvPr/>
        </p:nvSpPr>
        <p:spPr bwMode="auto">
          <a:xfrm>
            <a:off x="6033083" y="3163795"/>
            <a:ext cx="1125629" cy="400110"/>
          </a:xfrm>
          <a:prstGeom prst="rect">
            <a:avLst/>
          </a:prstGeom>
          <a:noFill/>
          <a:ln w="9525">
            <a:noFill/>
            <a:miter lim="800000"/>
            <a:headEnd/>
            <a:tailEnd/>
          </a:ln>
          <a:effectLst/>
        </p:spPr>
        <p:txBody>
          <a:bodyPr wrap="none">
            <a:spAutoFit/>
          </a:bodyPr>
          <a:lstStyle/>
          <a:p>
            <a:pPr eaLnBrk="0" hangingPunct="0">
              <a:lnSpc>
                <a:spcPct val="100000"/>
              </a:lnSpc>
              <a:defRPr/>
            </a:pPr>
            <a:r>
              <a:rPr lang="fr-CA" sz="2000" b="1">
                <a:solidFill>
                  <a:schemeClr val="accent6"/>
                </a:solidFill>
              </a:rPr>
              <a:t>Humain</a:t>
            </a:r>
          </a:p>
        </p:txBody>
      </p:sp>
      <p:grpSp>
        <p:nvGrpSpPr>
          <p:cNvPr id="45" name="Groupe 44">
            <a:extLst>
              <a:ext uri="{FF2B5EF4-FFF2-40B4-BE49-F238E27FC236}">
                <a16:creationId xmlns:a16="http://schemas.microsoft.com/office/drawing/2014/main" id="{A88C334B-9B76-4CAB-84E8-855BB68551F6}"/>
              </a:ext>
            </a:extLst>
          </p:cNvPr>
          <p:cNvGrpSpPr/>
          <p:nvPr/>
        </p:nvGrpSpPr>
        <p:grpSpPr>
          <a:xfrm>
            <a:off x="3078744" y="1418806"/>
            <a:ext cx="6034512" cy="1148881"/>
            <a:chOff x="2512060" y="1868602"/>
            <a:chExt cx="6034512" cy="1148881"/>
          </a:xfrm>
        </p:grpSpPr>
        <p:pic>
          <p:nvPicPr>
            <p:cNvPr id="877" name="Image 87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09096" y="1868602"/>
              <a:ext cx="5537476" cy="11488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82" name="ZoneTexte 881"/>
            <p:cNvSpPr txBox="1"/>
            <p:nvPr/>
          </p:nvSpPr>
          <p:spPr>
            <a:xfrm>
              <a:off x="6231166" y="2194438"/>
              <a:ext cx="1204550" cy="430887"/>
            </a:xfrm>
            <a:prstGeom prst="rect">
              <a:avLst/>
            </a:prstGeom>
            <a:noFill/>
          </p:spPr>
          <p:txBody>
            <a:bodyPr wrap="square" rtlCol="0">
              <a:spAutoFit/>
            </a:bodyPr>
            <a:lstStyle/>
            <a:p>
              <a:pPr algn="ctr"/>
              <a:r>
                <a:rPr lang="fr-CA" sz="1100"/>
                <a:t>Exposition au(x) contaminant(s)</a:t>
              </a:r>
            </a:p>
          </p:txBody>
        </p:sp>
        <p:cxnSp>
          <p:nvCxnSpPr>
            <p:cNvPr id="13" name="Connecteur droit 12">
              <a:extLst>
                <a:ext uri="{FF2B5EF4-FFF2-40B4-BE49-F238E27FC236}">
                  <a16:creationId xmlns:a16="http://schemas.microsoft.com/office/drawing/2014/main" id="{53B19EE8-C5B3-44C7-B90B-3437D3DC2681}"/>
                </a:ext>
              </a:extLst>
            </p:cNvPr>
            <p:cNvCxnSpPr>
              <a:cxnSpLocks/>
            </p:cNvCxnSpPr>
            <p:nvPr/>
          </p:nvCxnSpPr>
          <p:spPr>
            <a:xfrm flipV="1">
              <a:off x="2512060" y="2166624"/>
              <a:ext cx="1030224" cy="9648"/>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0" name="Connecteur droit 79">
              <a:extLst>
                <a:ext uri="{FF2B5EF4-FFF2-40B4-BE49-F238E27FC236}">
                  <a16:creationId xmlns:a16="http://schemas.microsoft.com/office/drawing/2014/main" id="{CE27CE38-BA19-4367-B0EB-16D390855774}"/>
                </a:ext>
              </a:extLst>
            </p:cNvPr>
            <p:cNvCxnSpPr>
              <a:cxnSpLocks/>
            </p:cNvCxnSpPr>
            <p:nvPr/>
          </p:nvCxnSpPr>
          <p:spPr>
            <a:xfrm flipV="1">
              <a:off x="3833575" y="2159000"/>
              <a:ext cx="370125" cy="5081"/>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2" name="Connecteur droit 81">
              <a:extLst>
                <a:ext uri="{FF2B5EF4-FFF2-40B4-BE49-F238E27FC236}">
                  <a16:creationId xmlns:a16="http://schemas.microsoft.com/office/drawing/2014/main" id="{986B158E-7E71-410A-8F81-6B770D5163B7}"/>
                </a:ext>
              </a:extLst>
            </p:cNvPr>
            <p:cNvCxnSpPr>
              <a:cxnSpLocks/>
            </p:cNvCxnSpPr>
            <p:nvPr/>
          </p:nvCxnSpPr>
          <p:spPr>
            <a:xfrm flipV="1">
              <a:off x="4530090" y="2156461"/>
              <a:ext cx="285750" cy="5714"/>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7" name="Connecteur droit 86">
              <a:extLst>
                <a:ext uri="{FF2B5EF4-FFF2-40B4-BE49-F238E27FC236}">
                  <a16:creationId xmlns:a16="http://schemas.microsoft.com/office/drawing/2014/main" id="{539029BE-A764-4FEB-B2BF-11AA3A48A45F}"/>
                </a:ext>
              </a:extLst>
            </p:cNvPr>
            <p:cNvCxnSpPr>
              <a:cxnSpLocks/>
            </p:cNvCxnSpPr>
            <p:nvPr/>
          </p:nvCxnSpPr>
          <p:spPr>
            <a:xfrm flipV="1">
              <a:off x="5074920" y="2148840"/>
              <a:ext cx="335280" cy="381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9" name="Connecteur droit 88">
              <a:extLst>
                <a:ext uri="{FF2B5EF4-FFF2-40B4-BE49-F238E27FC236}">
                  <a16:creationId xmlns:a16="http://schemas.microsoft.com/office/drawing/2014/main" id="{B245DF7B-9A6F-491A-ADF6-961101EEB1FE}"/>
                </a:ext>
              </a:extLst>
            </p:cNvPr>
            <p:cNvCxnSpPr>
              <a:cxnSpLocks/>
            </p:cNvCxnSpPr>
            <p:nvPr/>
          </p:nvCxnSpPr>
          <p:spPr>
            <a:xfrm flipV="1">
              <a:off x="5654040" y="2136140"/>
              <a:ext cx="322580" cy="508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0" name="Connecteur droit 89">
              <a:extLst>
                <a:ext uri="{FF2B5EF4-FFF2-40B4-BE49-F238E27FC236}">
                  <a16:creationId xmlns:a16="http://schemas.microsoft.com/office/drawing/2014/main" id="{4B35E10D-0DF0-422F-921E-B6F9966DFBAD}"/>
                </a:ext>
              </a:extLst>
            </p:cNvPr>
            <p:cNvCxnSpPr>
              <a:cxnSpLocks/>
            </p:cNvCxnSpPr>
            <p:nvPr/>
          </p:nvCxnSpPr>
          <p:spPr>
            <a:xfrm flipV="1">
              <a:off x="6198870" y="2118412"/>
              <a:ext cx="1512570" cy="26618"/>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2" name="Connecteur droit 91">
              <a:extLst>
                <a:ext uri="{FF2B5EF4-FFF2-40B4-BE49-F238E27FC236}">
                  <a16:creationId xmlns:a16="http://schemas.microsoft.com/office/drawing/2014/main" id="{0FF10E58-0A8D-4960-9F24-716C8ECCBA1B}"/>
                </a:ext>
              </a:extLst>
            </p:cNvPr>
            <p:cNvCxnSpPr>
              <a:cxnSpLocks/>
            </p:cNvCxnSpPr>
            <p:nvPr/>
          </p:nvCxnSpPr>
          <p:spPr>
            <a:xfrm flipV="1">
              <a:off x="7912683" y="2109690"/>
              <a:ext cx="466142" cy="8722"/>
            </a:xfrm>
            <a:prstGeom prst="line">
              <a:avLst/>
            </a:prstGeom>
            <a:ln w="38100">
              <a:solidFill>
                <a:srgbClr val="0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6" name="Espace réservé du pied de page 45">
            <a:extLst>
              <a:ext uri="{FF2B5EF4-FFF2-40B4-BE49-F238E27FC236}">
                <a16:creationId xmlns:a16="http://schemas.microsoft.com/office/drawing/2014/main" id="{2DF808C6-3015-4CEB-BB4F-6199E905D871}"/>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22231411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Une image contenant plante, herbe&#10;&#10;Description générée automatiquement">
            <a:extLst>
              <a:ext uri="{FF2B5EF4-FFF2-40B4-BE49-F238E27FC236}">
                <a16:creationId xmlns:a16="http://schemas.microsoft.com/office/drawing/2014/main" id="{059E99E0-964C-4471-A5D5-0BCD88144FD4}"/>
              </a:ext>
            </a:extLst>
          </p:cNvPr>
          <p:cNvPicPr>
            <a:picLocks noGrp="1" noChangeAspect="1"/>
          </p:cNvPicPr>
          <p:nvPr>
            <p:ph type="pic" sz="quarter" idx="15"/>
          </p:nvPr>
        </p:nvPicPr>
        <p:blipFill rotWithShape="1">
          <a:blip r:embed="rId5" cstate="email">
            <a:extLst>
              <a:ext uri="{28A0092B-C50C-407E-A947-70E740481C1C}">
                <a14:useLocalDpi xmlns:a14="http://schemas.microsoft.com/office/drawing/2010/main"/>
              </a:ext>
            </a:extLst>
          </a:blip>
          <a:srcRect/>
          <a:stretch/>
        </p:blipFill>
        <p:spPr/>
      </p:pic>
      <p:sp>
        <p:nvSpPr>
          <p:cNvPr id="7" name="Espace réservé du texte 6"/>
          <p:cNvSpPr>
            <a:spLocks noGrp="1"/>
          </p:cNvSpPr>
          <p:nvPr>
            <p:ph type="body" sz="quarter" idx="11"/>
            <p:custDataLst>
              <p:tags r:id="rId2"/>
            </p:custDataLst>
          </p:nvPr>
        </p:nvSpPr>
        <p:spPr/>
        <p:txBody>
          <a:bodyPr/>
          <a:lstStyle/>
          <a:p>
            <a:r>
              <a:rPr lang="fr-CA" sz="4800" noProof="0"/>
              <a:t>Gestion environnementale</a:t>
            </a:r>
          </a:p>
        </p:txBody>
      </p:sp>
      <p:sp>
        <p:nvSpPr>
          <p:cNvPr id="8" name="Espace réservé du pied de page 7">
            <a:extLst>
              <a:ext uri="{FF2B5EF4-FFF2-40B4-BE49-F238E27FC236}">
                <a16:creationId xmlns:a16="http://schemas.microsoft.com/office/drawing/2014/main" id="{A5F47230-6B06-46DA-A1B4-8AA888F4E31A}"/>
              </a:ext>
            </a:extLst>
          </p:cNvPr>
          <p:cNvSpPr>
            <a:spLocks noGrp="1"/>
          </p:cNvSpPr>
          <p:nvPr>
            <p:ph type="ftr" sz="quarter" idx="3"/>
          </p:nvPr>
        </p:nvSpPr>
        <p:spPr/>
        <p:txBody>
          <a:bodyPr/>
          <a:lstStyle/>
          <a:p>
            <a:r>
              <a:rPr lang="en-US"/>
              <a:t>Rio Tinto  |  © 2021</a:t>
            </a:r>
          </a:p>
        </p:txBody>
      </p:sp>
      <p:sp>
        <p:nvSpPr>
          <p:cNvPr id="9" name="Espace réservé du numéro de diapositive 8">
            <a:extLst>
              <a:ext uri="{FF2B5EF4-FFF2-40B4-BE49-F238E27FC236}">
                <a16:creationId xmlns:a16="http://schemas.microsoft.com/office/drawing/2014/main" id="{E8251977-94CC-447D-ACC4-52F429F182EE}"/>
              </a:ext>
            </a:extLst>
          </p:cNvPr>
          <p:cNvSpPr>
            <a:spLocks noGrp="1"/>
          </p:cNvSpPr>
          <p:nvPr>
            <p:ph type="sldNum" sz="quarter" idx="4"/>
          </p:nvPr>
        </p:nvSpPr>
        <p:spPr/>
        <p:txBody>
          <a:bodyPr/>
          <a:lstStyle/>
          <a:p>
            <a:fld id="{C436CADD-A19C-D244-A093-502D5B78DBCA}" type="slidenum">
              <a:rPr lang="en-GB" smtClean="0"/>
              <a:pPr/>
              <a:t>76</a:t>
            </a:fld>
            <a:endParaRPr lang="en-GB"/>
          </a:p>
        </p:txBody>
      </p:sp>
    </p:spTree>
    <p:custDataLst>
      <p:tags r:id="rId1"/>
    </p:custDataLst>
    <p:extLst>
      <p:ext uri="{BB962C8B-B14F-4D97-AF65-F5344CB8AC3E}">
        <p14:creationId xmlns:p14="http://schemas.microsoft.com/office/powerpoint/2010/main" val="8235097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a:xfrm>
            <a:off x="11546997" y="6550221"/>
            <a:ext cx="545747" cy="226589"/>
          </a:xfrm>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smtClean="0"/>
              <a:pPr/>
              <a:t>77</a:t>
            </a:fld>
            <a:endParaRPr lang="fr-CA" sz="900"/>
          </a:p>
        </p:txBody>
      </p:sp>
      <p:sp>
        <p:nvSpPr>
          <p:cNvPr id="34" name="Titre 33"/>
          <p:cNvSpPr>
            <a:spLocks noGrp="1"/>
          </p:cNvSpPr>
          <p:nvPr>
            <p:ph type="title"/>
            <p:custDataLst>
              <p:tags r:id="rId3"/>
            </p:custDataLst>
          </p:nvPr>
        </p:nvSpPr>
        <p:spPr/>
        <p:txBody>
          <a:bodyPr/>
          <a:lstStyle/>
          <a:p>
            <a:r>
              <a:rPr lang="fr-CA" noProof="0"/>
              <a:t>Aspects environnementaux</a:t>
            </a:r>
          </a:p>
        </p:txBody>
      </p:sp>
      <p:sp>
        <p:nvSpPr>
          <p:cNvPr id="2" name="Espace réservé du texte 1">
            <a:extLst>
              <a:ext uri="{FF2B5EF4-FFF2-40B4-BE49-F238E27FC236}">
                <a16:creationId xmlns:a16="http://schemas.microsoft.com/office/drawing/2014/main" id="{A7C6D293-DCB5-45CC-82DB-AAE9CCBCD3EC}"/>
              </a:ext>
            </a:extLst>
          </p:cNvPr>
          <p:cNvSpPr>
            <a:spLocks noGrp="1"/>
          </p:cNvSpPr>
          <p:nvPr>
            <p:ph type="body" sz="quarter" idx="22"/>
          </p:nvPr>
        </p:nvSpPr>
        <p:spPr>
          <a:xfrm>
            <a:off x="328609" y="2252628"/>
            <a:ext cx="11320314" cy="2554118"/>
          </a:xfrm>
        </p:spPr>
        <p:txBody>
          <a:bodyPr lIns="0" tIns="0" rIns="0" bIns="0" anchor="t"/>
          <a:lstStyle/>
          <a:p>
            <a:pPr marL="0" indent="0">
              <a:buNone/>
            </a:pPr>
            <a:r>
              <a:rPr lang="fr-CA" sz="1800" i="1">
                <a:latin typeface="Arial"/>
                <a:cs typeface="Arial"/>
              </a:rPr>
              <a:t>Le 7 novembre 2022 un ex-dirigeant au Québec a été condamné par le MELCCFP à payer </a:t>
            </a:r>
            <a:r>
              <a:rPr lang="fr-CA" sz="1800" b="1" i="1" u="sng">
                <a:latin typeface="Arial"/>
                <a:cs typeface="Arial"/>
              </a:rPr>
              <a:t>personnellement </a:t>
            </a:r>
            <a:r>
              <a:rPr lang="fr-CA" sz="1800" b="1" i="1">
                <a:solidFill>
                  <a:srgbClr val="FF0000"/>
                </a:solidFill>
                <a:latin typeface="Arial"/>
                <a:cs typeface="Arial"/>
              </a:rPr>
              <a:t>82 640</a:t>
            </a:r>
            <a:r>
              <a:rPr lang="fr-CA" sz="1800" i="1">
                <a:latin typeface="Arial"/>
                <a:cs typeface="Arial"/>
              </a:rPr>
              <a:t>$ suite à des infractions à la Loi sur la qualité de l’environnement, soit en:</a:t>
            </a:r>
            <a:endParaRPr lang="en-US"/>
          </a:p>
          <a:p>
            <a:pPr marL="171450" indent="-171450">
              <a:buFont typeface="Arial"/>
              <a:buChar char="•"/>
            </a:pPr>
            <a:r>
              <a:rPr lang="fr-CA" sz="1600">
                <a:latin typeface="Arial"/>
                <a:cs typeface="Arial"/>
              </a:rPr>
              <a:t>Omettant de respecter les normes de rejet de contaminant; </a:t>
            </a:r>
            <a:endParaRPr lang="fr-CA" sz="1600"/>
          </a:p>
          <a:p>
            <a:pPr marL="171450" indent="-171450">
              <a:buFont typeface="Arial"/>
              <a:buChar char="•"/>
            </a:pPr>
            <a:r>
              <a:rPr lang="fr-CA" sz="1600">
                <a:latin typeface="Arial"/>
                <a:cs typeface="Arial"/>
              </a:rPr>
              <a:t>Participant au rejet ou en permettant le rejet d’un contaminant dans l’environnement au-delà de la quantité ou de la concentration prévue par la LQE;</a:t>
            </a:r>
          </a:p>
          <a:p>
            <a:pPr marL="171450" indent="-171450">
              <a:buFont typeface="Arial"/>
              <a:buChar char="•"/>
            </a:pPr>
            <a:r>
              <a:rPr lang="fr-CA" sz="1600">
                <a:latin typeface="Arial"/>
                <a:cs typeface="Arial"/>
              </a:rPr>
              <a:t>Omettant de respecter les normes de rejet de contaminants établies à l’article 31.15 de la LQE, soit le dépassement de la norme de toxicité.</a:t>
            </a:r>
          </a:p>
          <a:p>
            <a:pPr marL="251460" indent="-251460">
              <a:buNone/>
            </a:pPr>
            <a:r>
              <a:rPr lang="fr-CA" sz="2000">
                <a:latin typeface="Arial"/>
                <a:cs typeface="Arial"/>
              </a:rPr>
              <a:t>La transparence et la prise en charge proactive des écarts réglementaires sont très importante.</a:t>
            </a:r>
            <a:endParaRPr lang="fr-CA">
              <a:latin typeface="Arial"/>
              <a:cs typeface="Arial"/>
            </a:endParaRPr>
          </a:p>
          <a:p>
            <a:pPr marL="0" indent="0">
              <a:buNone/>
            </a:pPr>
            <a:endParaRPr lang="fr-CA" sz="2000" b="1"/>
          </a:p>
        </p:txBody>
      </p:sp>
      <p:sp>
        <p:nvSpPr>
          <p:cNvPr id="9" name="Rectangle à coins arrondis 8"/>
          <p:cNvSpPr/>
          <p:nvPr>
            <p:custDataLst>
              <p:tags r:id="rId4"/>
            </p:custDataLst>
          </p:nvPr>
        </p:nvSpPr>
        <p:spPr>
          <a:xfrm>
            <a:off x="2507216" y="5153277"/>
            <a:ext cx="3918220" cy="1533447"/>
          </a:xfrm>
          <a:prstGeom prst="roundRect">
            <a:avLst/>
          </a:prstGeom>
          <a:solidFill>
            <a:schemeClr val="tx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à coins arrondis 9"/>
          <p:cNvSpPr/>
          <p:nvPr>
            <p:custDataLst>
              <p:tags r:id="rId5"/>
            </p:custDataLst>
          </p:nvPr>
        </p:nvSpPr>
        <p:spPr>
          <a:xfrm>
            <a:off x="2682731" y="5231920"/>
            <a:ext cx="995449" cy="13734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1" name="Picture 2"/>
          <p:cNvPicPr>
            <a:picLocks noChangeAspect="1" noChangeArrowheads="1"/>
          </p:cNvPicPr>
          <p:nvPr>
            <p:custDataLst>
              <p:tags r:id="rId6"/>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3102010" y="5438803"/>
            <a:ext cx="569431" cy="352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Groupe 11"/>
          <p:cNvGrpSpPr/>
          <p:nvPr>
            <p:custDataLst>
              <p:tags r:id="rId7"/>
            </p:custDataLst>
          </p:nvPr>
        </p:nvGrpSpPr>
        <p:grpSpPr>
          <a:xfrm>
            <a:off x="2637953" y="5528514"/>
            <a:ext cx="1106026" cy="793814"/>
            <a:chOff x="3637248" y="692696"/>
            <a:chExt cx="1223236" cy="937188"/>
          </a:xfrm>
          <a:solidFill>
            <a:srgbClr val="FF0000"/>
          </a:solidFill>
        </p:grpSpPr>
        <p:grpSp>
          <p:nvGrpSpPr>
            <p:cNvPr id="13" name="Groupe 12"/>
            <p:cNvGrpSpPr/>
            <p:nvPr/>
          </p:nvGrpSpPr>
          <p:grpSpPr>
            <a:xfrm>
              <a:off x="3779736" y="692696"/>
              <a:ext cx="420909" cy="731606"/>
              <a:chOff x="2942303" y="5608722"/>
              <a:chExt cx="544755" cy="892897"/>
            </a:xfrm>
            <a:grpFill/>
          </p:grpSpPr>
          <p:sp>
            <p:nvSpPr>
              <p:cNvPr id="15" name="Ellipse 14"/>
              <p:cNvSpPr/>
              <p:nvPr/>
            </p:nvSpPr>
            <p:spPr>
              <a:xfrm>
                <a:off x="3066149" y="5608722"/>
                <a:ext cx="307117" cy="322582"/>
              </a:xfrm>
              <a:prstGeom prst="ellipse">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600">
                  <a:solidFill>
                    <a:prstClr val="white"/>
                  </a:solidFill>
                  <a:latin typeface="+mj-lt"/>
                </a:endParaRPr>
              </a:p>
            </p:txBody>
          </p:sp>
          <p:sp>
            <p:nvSpPr>
              <p:cNvPr id="16" name="Corde 15"/>
              <p:cNvSpPr/>
              <p:nvPr/>
            </p:nvSpPr>
            <p:spPr>
              <a:xfrm rot="6769641">
                <a:off x="2950446" y="5965006"/>
                <a:ext cx="528470" cy="544755"/>
              </a:xfrm>
              <a:prstGeom prst="chord">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600">
                  <a:solidFill>
                    <a:prstClr val="white"/>
                  </a:solidFill>
                  <a:latin typeface="+mj-lt"/>
                </a:endParaRPr>
              </a:p>
            </p:txBody>
          </p:sp>
        </p:grpSp>
        <p:sp>
          <p:nvSpPr>
            <p:cNvPr id="14" name="ZoneTexte 13"/>
            <p:cNvSpPr txBox="1"/>
            <p:nvPr/>
          </p:nvSpPr>
          <p:spPr>
            <a:xfrm>
              <a:off x="3637248" y="1321024"/>
              <a:ext cx="1223236" cy="308860"/>
            </a:xfrm>
            <a:prstGeom prst="rect">
              <a:avLst/>
            </a:prstGeom>
            <a:noFill/>
          </p:spPr>
          <p:txBody>
            <a:bodyPr wrap="square" rtlCol="0">
              <a:spAutoFit/>
            </a:bodyPr>
            <a:lstStyle/>
            <a:p>
              <a:pPr algn="ctr"/>
              <a:r>
                <a:rPr lang="fr-CA" sz="1100" b="1">
                  <a:solidFill>
                    <a:schemeClr val="tx2"/>
                  </a:solidFill>
                </a:rPr>
                <a:t>Observateur</a:t>
              </a:r>
              <a:endParaRPr lang="fr-CA" sz="1200" b="1">
                <a:solidFill>
                  <a:schemeClr val="tx2"/>
                </a:solidFill>
              </a:endParaRPr>
            </a:p>
          </p:txBody>
        </p:sp>
      </p:grpSp>
      <p:sp>
        <p:nvSpPr>
          <p:cNvPr id="17" name="Rectangle 16"/>
          <p:cNvSpPr/>
          <p:nvPr>
            <p:custDataLst>
              <p:tags r:id="rId8"/>
            </p:custDataLst>
          </p:nvPr>
        </p:nvSpPr>
        <p:spPr>
          <a:xfrm>
            <a:off x="3707175" y="5957556"/>
            <a:ext cx="2751188" cy="584775"/>
          </a:xfrm>
          <a:prstGeom prst="rect">
            <a:avLst/>
          </a:prstGeom>
        </p:spPr>
        <p:txBody>
          <a:bodyPr wrap="square">
            <a:spAutoFit/>
          </a:bodyPr>
          <a:lstStyle/>
          <a:p>
            <a:r>
              <a:rPr lang="fr-CA" sz="1600"/>
              <a:t>Ex. : arrêt d’épurateur, déversement, fuite, etc.</a:t>
            </a:r>
          </a:p>
        </p:txBody>
      </p:sp>
      <p:sp>
        <p:nvSpPr>
          <p:cNvPr id="18" name="Rectangle 17"/>
          <p:cNvSpPr/>
          <p:nvPr>
            <p:custDataLst>
              <p:tags r:id="rId9"/>
            </p:custDataLst>
          </p:nvPr>
        </p:nvSpPr>
        <p:spPr>
          <a:xfrm>
            <a:off x="3681161" y="5337955"/>
            <a:ext cx="2700328" cy="646331"/>
          </a:xfrm>
          <a:prstGeom prst="rect">
            <a:avLst/>
          </a:prstGeom>
        </p:spPr>
        <p:txBody>
          <a:bodyPr wrap="square">
            <a:spAutoFit/>
          </a:bodyPr>
          <a:lstStyle/>
          <a:p>
            <a:r>
              <a:rPr lang="fr-CA"/>
              <a:t>Constat d’un incident environnemental </a:t>
            </a:r>
          </a:p>
        </p:txBody>
      </p:sp>
      <p:grpSp>
        <p:nvGrpSpPr>
          <p:cNvPr id="19" name="Groupe 18"/>
          <p:cNvGrpSpPr/>
          <p:nvPr>
            <p:custDataLst>
              <p:tags r:id="rId10"/>
            </p:custDataLst>
          </p:nvPr>
        </p:nvGrpSpPr>
        <p:grpSpPr>
          <a:xfrm>
            <a:off x="6967523" y="5107529"/>
            <a:ext cx="3668770" cy="1624942"/>
            <a:chOff x="3201998" y="1712619"/>
            <a:chExt cx="3668770" cy="1624942"/>
          </a:xfrm>
          <a:effectLst/>
        </p:grpSpPr>
        <p:sp>
          <p:nvSpPr>
            <p:cNvPr id="20" name="Rectangle à coins arrondis 19"/>
            <p:cNvSpPr/>
            <p:nvPr/>
          </p:nvSpPr>
          <p:spPr>
            <a:xfrm>
              <a:off x="3201998" y="1712619"/>
              <a:ext cx="3668770" cy="1624942"/>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Rectangle à coins arrondis 21"/>
            <p:cNvSpPr/>
            <p:nvPr/>
          </p:nvSpPr>
          <p:spPr>
            <a:xfrm>
              <a:off x="3278872" y="1772406"/>
              <a:ext cx="3511432" cy="14736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3" name="Picture 2" descr="C:\Users\simon.durocher\AppData\Local\Microsoft\Windows\Temporary Internet Files\Content.IE5\V6VOQA68\telephone-receiver-silhouette[1].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351441" y="1922348"/>
              <a:ext cx="426835" cy="42683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3766239" y="1725162"/>
              <a:ext cx="2994934" cy="1600438"/>
            </a:xfrm>
            <a:prstGeom prst="rect">
              <a:avLst/>
            </a:prstGeom>
          </p:spPr>
          <p:txBody>
            <a:bodyPr wrap="square" lIns="91440" tIns="45720" rIns="91440" bIns="45720" anchor="t">
              <a:spAutoFit/>
            </a:bodyPr>
            <a:lstStyle/>
            <a:p>
              <a:r>
                <a:rPr lang="fr-CA" sz="1400"/>
                <a:t>Communiquer avec la sûreté et suivre les instructions de l’agent</a:t>
              </a:r>
            </a:p>
            <a:p>
              <a:r>
                <a:rPr lang="fr-CA" sz="1400" b="1"/>
                <a:t>Complexe, AP60 et EE</a:t>
              </a:r>
              <a:r>
                <a:rPr lang="fr-CA" sz="1400"/>
                <a:t> : 3333</a:t>
              </a:r>
              <a:endParaRPr lang="fr-CA" sz="1400">
                <a:cs typeface="Arial"/>
              </a:endParaRPr>
            </a:p>
            <a:p>
              <a:r>
                <a:rPr lang="fr-CA" sz="1400" b="1" err="1"/>
                <a:t>Laterrière</a:t>
              </a:r>
              <a:r>
                <a:rPr lang="fr-CA" sz="1400"/>
                <a:t> : 1611 </a:t>
              </a:r>
            </a:p>
            <a:p>
              <a:r>
                <a:rPr lang="fr-CA" sz="1400" b="1"/>
                <a:t>Grande-Baie</a:t>
              </a:r>
              <a:r>
                <a:rPr lang="fr-CA" sz="1400"/>
                <a:t> : 9321 </a:t>
              </a:r>
              <a:endParaRPr lang="fr-CA" sz="1400">
                <a:cs typeface="Arial"/>
              </a:endParaRPr>
            </a:p>
            <a:p>
              <a:r>
                <a:rPr lang="fr-CA" sz="1400" b="1"/>
                <a:t>Alma</a:t>
              </a:r>
              <a:r>
                <a:rPr lang="fr-CA" sz="1400"/>
                <a:t> : 6001</a:t>
              </a:r>
              <a:endParaRPr lang="fr-CA" sz="1400">
                <a:cs typeface="Arial"/>
              </a:endParaRPr>
            </a:p>
            <a:p>
              <a:r>
                <a:rPr lang="fr-CA" sz="1400" b="1"/>
                <a:t>IP</a:t>
              </a:r>
              <a:r>
                <a:rPr lang="fr-CA" sz="1400"/>
                <a:t> : 9732 </a:t>
              </a:r>
              <a:endParaRPr lang="fr-CA" sz="1400">
                <a:cs typeface="Arial"/>
              </a:endParaRPr>
            </a:p>
          </p:txBody>
        </p:sp>
      </p:grpSp>
      <p:cxnSp>
        <p:nvCxnSpPr>
          <p:cNvPr id="27" name="Connecteur droit avec flèche 26"/>
          <p:cNvCxnSpPr>
            <a:cxnSpLocks/>
          </p:cNvCxnSpPr>
          <p:nvPr>
            <p:custDataLst>
              <p:tags r:id="rId11"/>
            </p:custDataLst>
          </p:nvPr>
        </p:nvCxnSpPr>
        <p:spPr>
          <a:xfrm flipV="1">
            <a:off x="6425436" y="5920000"/>
            <a:ext cx="542087" cy="2"/>
          </a:xfrm>
          <a:prstGeom prst="straightConnector1">
            <a:avLst/>
          </a:prstGeom>
          <a:ln w="50800">
            <a:solidFill>
              <a:schemeClr val="accent6"/>
            </a:solidFill>
            <a:tailEnd type="arrow"/>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p:custDataLst>
              <p:tags r:id="rId12"/>
            </p:custDataLst>
          </p:nvPr>
        </p:nvPicPr>
        <p:blipFill>
          <a:blip r:embed="rId17" cstate="print">
            <a:extLst>
              <a:ext uri="{28A0092B-C50C-407E-A947-70E740481C1C}">
                <a14:useLocalDpi xmlns:a14="http://schemas.microsoft.com/office/drawing/2010/main" val="0"/>
              </a:ext>
            </a:extLst>
          </a:blip>
          <a:srcRect/>
          <a:stretch>
            <a:fillRect/>
          </a:stretch>
        </p:blipFill>
        <p:spPr bwMode="auto">
          <a:xfrm>
            <a:off x="10406460" y="527050"/>
            <a:ext cx="684021" cy="63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Espace réservé du pied de page 35">
            <a:extLst>
              <a:ext uri="{FF2B5EF4-FFF2-40B4-BE49-F238E27FC236}">
                <a16:creationId xmlns:a16="http://schemas.microsoft.com/office/drawing/2014/main" id="{04497AB8-8E24-4132-A95B-913CBB7422E7}"/>
              </a:ext>
            </a:extLst>
          </p:cNvPr>
          <p:cNvSpPr>
            <a:spLocks noGrp="1"/>
          </p:cNvSpPr>
          <p:nvPr>
            <p:ph type="ftr" sz="quarter" idx="10"/>
          </p:nvPr>
        </p:nvSpPr>
        <p:spPr/>
        <p:txBody>
          <a:bodyPr/>
          <a:lstStyle/>
          <a:p>
            <a:r>
              <a:rPr lang="en-US"/>
              <a:t>Rio Tinto  |  © 2021</a:t>
            </a:r>
          </a:p>
        </p:txBody>
      </p:sp>
      <p:pic>
        <p:nvPicPr>
          <p:cNvPr id="4" name="Picture 4">
            <a:extLst>
              <a:ext uri="{FF2B5EF4-FFF2-40B4-BE49-F238E27FC236}">
                <a16:creationId xmlns:a16="http://schemas.microsoft.com/office/drawing/2014/main" id="{575DE329-3BCE-8650-5950-8715141CACDC}"/>
              </a:ext>
            </a:extLst>
          </p:cNvPr>
          <p:cNvPicPr>
            <a:picLocks noChangeAspect="1"/>
          </p:cNvPicPr>
          <p:nvPr/>
        </p:nvPicPr>
        <p:blipFill>
          <a:blip r:embed="rId18"/>
          <a:stretch>
            <a:fillRect/>
          </a:stretch>
        </p:blipFill>
        <p:spPr>
          <a:xfrm>
            <a:off x="9914056" y="258443"/>
            <a:ext cx="1731712" cy="1801058"/>
          </a:xfrm>
          <a:prstGeom prst="rect">
            <a:avLst/>
          </a:prstGeom>
        </p:spPr>
      </p:pic>
      <p:sp>
        <p:nvSpPr>
          <p:cNvPr id="5" name="TextBox 4">
            <a:extLst>
              <a:ext uri="{FF2B5EF4-FFF2-40B4-BE49-F238E27FC236}">
                <a16:creationId xmlns:a16="http://schemas.microsoft.com/office/drawing/2014/main" id="{CC8A95DD-2416-C020-907E-C802D2C0732F}"/>
              </a:ext>
            </a:extLst>
          </p:cNvPr>
          <p:cNvSpPr txBox="1"/>
          <p:nvPr/>
        </p:nvSpPr>
        <p:spPr>
          <a:xfrm>
            <a:off x="283028" y="1055914"/>
            <a:ext cx="914400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r>
              <a:rPr lang="fr-CA" sz="2000" b="1">
                <a:solidFill>
                  <a:srgbClr val="4D4D4D"/>
                </a:solidFill>
                <a:latin typeface="Arial"/>
                <a:cs typeface="Arial"/>
              </a:rPr>
              <a:t> Déclarer tout incident environnemental sans délai </a:t>
            </a:r>
            <a:r>
              <a:rPr lang="fr-CA" sz="2000">
                <a:solidFill>
                  <a:srgbClr val="4D4D4D"/>
                </a:solidFill>
                <a:latin typeface="Arial"/>
                <a:cs typeface="Arial"/>
              </a:rPr>
              <a:t>(obligation légale).</a:t>
            </a:r>
            <a:r>
              <a:rPr lang="en-US" sz="2000">
                <a:solidFill>
                  <a:srgbClr val="4D4D4D"/>
                </a:solidFill>
                <a:latin typeface="Arial"/>
                <a:cs typeface="Arial"/>
              </a:rPr>
              <a:t>​</a:t>
            </a:r>
          </a:p>
          <a:p>
            <a:r>
              <a:rPr lang="fr-CA" sz="2000">
                <a:solidFill>
                  <a:srgbClr val="4D4D4D"/>
                </a:solidFill>
                <a:latin typeface="Arial"/>
                <a:cs typeface="Arial"/>
              </a:rPr>
              <a:t>Le ministère de l’Environnement peut poursuivre les entreprises, mais il peut également poursuivre personnellement un individu.</a:t>
            </a:r>
          </a:p>
        </p:txBody>
      </p:sp>
    </p:spTree>
    <p:custDataLst>
      <p:tags r:id="rId1"/>
    </p:custDataLst>
    <p:extLst>
      <p:ext uri="{BB962C8B-B14F-4D97-AF65-F5344CB8AC3E}">
        <p14:creationId xmlns:p14="http://schemas.microsoft.com/office/powerpoint/2010/main" val="3019607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smtClean="0"/>
              <a:pPr/>
              <a:t>78</a:t>
            </a:fld>
            <a:endParaRPr lang="fr-CA" sz="900"/>
          </a:p>
        </p:txBody>
      </p:sp>
      <p:sp>
        <p:nvSpPr>
          <p:cNvPr id="34" name="Titre 33"/>
          <p:cNvSpPr>
            <a:spLocks noGrp="1"/>
          </p:cNvSpPr>
          <p:nvPr>
            <p:ph type="title"/>
            <p:custDataLst>
              <p:tags r:id="rId3"/>
            </p:custDataLst>
          </p:nvPr>
        </p:nvSpPr>
        <p:spPr/>
        <p:txBody>
          <a:bodyPr/>
          <a:lstStyle/>
          <a:p>
            <a:r>
              <a:rPr lang="fr-CA" noProof="0"/>
              <a:t>Aspects environnementaux</a:t>
            </a:r>
          </a:p>
        </p:txBody>
      </p:sp>
      <p:sp>
        <p:nvSpPr>
          <p:cNvPr id="2" name="Espace réservé du texte 1">
            <a:extLst>
              <a:ext uri="{FF2B5EF4-FFF2-40B4-BE49-F238E27FC236}">
                <a16:creationId xmlns:a16="http://schemas.microsoft.com/office/drawing/2014/main" id="{A7C6D293-DCB5-45CC-82DB-AAE9CCBCD3EC}"/>
              </a:ext>
            </a:extLst>
          </p:cNvPr>
          <p:cNvSpPr>
            <a:spLocks noGrp="1"/>
          </p:cNvSpPr>
          <p:nvPr>
            <p:ph type="body" sz="quarter" idx="22"/>
          </p:nvPr>
        </p:nvSpPr>
        <p:spPr/>
        <p:txBody>
          <a:bodyPr/>
          <a:lstStyle/>
          <a:p>
            <a:pPr marL="457200" indent="-457200">
              <a:buFont typeface="+mj-lt"/>
              <a:buAutoNum type="arabicPeriod"/>
            </a:pPr>
            <a:r>
              <a:rPr lang="fr-CA" sz="2000"/>
              <a:t>Déclarer tout incident environnemental sans délai (obligation légale).</a:t>
            </a:r>
          </a:p>
        </p:txBody>
      </p:sp>
      <p:pic>
        <p:nvPicPr>
          <p:cNvPr id="28" name="Picture 2" descr="Untitled-2"/>
          <p:cNvPicPr>
            <a:picLocks noChangeAspect="1" noChangeArrowheads="1"/>
          </p:cNvPicPr>
          <p:nvPr>
            <p:custDataLst>
              <p:tags r:id="rId4"/>
            </p:custDataLst>
          </p:nvPr>
        </p:nvPicPr>
        <p:blipFill>
          <a:blip r:embed="rId19" cstate="email">
            <a:extLst>
              <a:ext uri="{28A0092B-C50C-407E-A947-70E740481C1C}">
                <a14:useLocalDpi xmlns:a14="http://schemas.microsoft.com/office/drawing/2010/main"/>
              </a:ext>
            </a:extLst>
          </a:blip>
          <a:srcRect/>
          <a:stretch>
            <a:fillRect/>
          </a:stretch>
        </p:blipFill>
        <p:spPr bwMode="auto">
          <a:xfrm>
            <a:off x="8814003" y="4471836"/>
            <a:ext cx="1517093" cy="136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à coins arrondis 32"/>
          <p:cNvSpPr/>
          <p:nvPr>
            <p:custDataLst>
              <p:tags r:id="rId5"/>
            </p:custDataLst>
          </p:nvPr>
        </p:nvSpPr>
        <p:spPr>
          <a:xfrm>
            <a:off x="6760307" y="4128528"/>
            <a:ext cx="2053696" cy="2052000"/>
          </a:xfrm>
          <a:prstGeom prst="roundRect">
            <a:avLst/>
          </a:prstGeom>
          <a:solidFill>
            <a:schemeClr val="tx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269875" indent="-269875"/>
            <a:r>
              <a:rPr lang="fr-CA">
                <a:solidFill>
                  <a:schemeClr val="tx1"/>
                </a:solidFill>
              </a:rPr>
              <a:t>3.	Disposer de trousses d’intervention en cas de déversement.</a:t>
            </a:r>
          </a:p>
        </p:txBody>
      </p:sp>
      <p:sp>
        <p:nvSpPr>
          <p:cNvPr id="32" name="Rectangle à coins arrondis 31"/>
          <p:cNvSpPr/>
          <p:nvPr>
            <p:custDataLst>
              <p:tags r:id="rId6"/>
            </p:custDataLst>
          </p:nvPr>
        </p:nvSpPr>
        <p:spPr>
          <a:xfrm>
            <a:off x="1788862" y="4128528"/>
            <a:ext cx="2239040" cy="2052000"/>
          </a:xfrm>
          <a:prstGeom prst="roundRect">
            <a:avLst/>
          </a:prstGeom>
          <a:solidFill>
            <a:schemeClr val="tx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269875" indent="-269875"/>
            <a:r>
              <a:rPr lang="fr-CA">
                <a:solidFill>
                  <a:schemeClr val="tx1"/>
                </a:solidFill>
              </a:rPr>
              <a:t>2.	Trier les matières résiduelles dans les bennes prévues à cet effet.</a:t>
            </a:r>
          </a:p>
        </p:txBody>
      </p:sp>
      <p:sp>
        <p:nvSpPr>
          <p:cNvPr id="9" name="Rectangle à coins arrondis 8"/>
          <p:cNvSpPr/>
          <p:nvPr>
            <p:custDataLst>
              <p:tags r:id="rId7"/>
            </p:custDataLst>
          </p:nvPr>
        </p:nvSpPr>
        <p:spPr>
          <a:xfrm>
            <a:off x="1788862" y="2105277"/>
            <a:ext cx="3918220" cy="1533447"/>
          </a:xfrm>
          <a:prstGeom prst="roundRect">
            <a:avLst/>
          </a:prstGeom>
          <a:solidFill>
            <a:schemeClr val="tx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à coins arrondis 9"/>
          <p:cNvSpPr/>
          <p:nvPr>
            <p:custDataLst>
              <p:tags r:id="rId8"/>
            </p:custDataLst>
          </p:nvPr>
        </p:nvSpPr>
        <p:spPr>
          <a:xfrm>
            <a:off x="1964377" y="2183920"/>
            <a:ext cx="995449" cy="13734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1" name="Picture 2"/>
          <p:cNvPicPr>
            <a:picLocks noChangeAspect="1" noChangeArrowheads="1"/>
          </p:cNvPicPr>
          <p:nvPr>
            <p:custDataLst>
              <p:tags r:id="rId9"/>
            </p:custDataLst>
          </p:nvPr>
        </p:nvPicPr>
        <p:blipFill>
          <a:blip r:embed="rId20" cstate="email">
            <a:extLst>
              <a:ext uri="{28A0092B-C50C-407E-A947-70E740481C1C}">
                <a14:useLocalDpi xmlns:a14="http://schemas.microsoft.com/office/drawing/2010/main"/>
              </a:ext>
            </a:extLst>
          </a:blip>
          <a:srcRect/>
          <a:stretch>
            <a:fillRect/>
          </a:stretch>
        </p:blipFill>
        <p:spPr bwMode="auto">
          <a:xfrm>
            <a:off x="2383656" y="2390803"/>
            <a:ext cx="569431" cy="352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Groupe 11"/>
          <p:cNvGrpSpPr/>
          <p:nvPr>
            <p:custDataLst>
              <p:tags r:id="rId10"/>
            </p:custDataLst>
          </p:nvPr>
        </p:nvGrpSpPr>
        <p:grpSpPr>
          <a:xfrm>
            <a:off x="1919599" y="2480514"/>
            <a:ext cx="1106026" cy="793814"/>
            <a:chOff x="3637248" y="692696"/>
            <a:chExt cx="1223236" cy="937188"/>
          </a:xfrm>
          <a:solidFill>
            <a:srgbClr val="FF0000"/>
          </a:solidFill>
        </p:grpSpPr>
        <p:grpSp>
          <p:nvGrpSpPr>
            <p:cNvPr id="13" name="Groupe 12"/>
            <p:cNvGrpSpPr/>
            <p:nvPr/>
          </p:nvGrpSpPr>
          <p:grpSpPr>
            <a:xfrm>
              <a:off x="3779736" y="692696"/>
              <a:ext cx="420909" cy="731606"/>
              <a:chOff x="2942303" y="5608722"/>
              <a:chExt cx="544755" cy="892897"/>
            </a:xfrm>
            <a:grpFill/>
          </p:grpSpPr>
          <p:sp>
            <p:nvSpPr>
              <p:cNvPr id="15" name="Ellipse 14"/>
              <p:cNvSpPr/>
              <p:nvPr/>
            </p:nvSpPr>
            <p:spPr>
              <a:xfrm>
                <a:off x="3066149" y="5608722"/>
                <a:ext cx="307117" cy="322582"/>
              </a:xfrm>
              <a:prstGeom prst="ellipse">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600">
                  <a:solidFill>
                    <a:prstClr val="white"/>
                  </a:solidFill>
                  <a:latin typeface="+mj-lt"/>
                </a:endParaRPr>
              </a:p>
            </p:txBody>
          </p:sp>
          <p:sp>
            <p:nvSpPr>
              <p:cNvPr id="16" name="Corde 15"/>
              <p:cNvSpPr/>
              <p:nvPr/>
            </p:nvSpPr>
            <p:spPr>
              <a:xfrm rot="6769641">
                <a:off x="2950446" y="5965006"/>
                <a:ext cx="528470" cy="544755"/>
              </a:xfrm>
              <a:prstGeom prst="chord">
                <a:avLst/>
              </a:prstGeom>
              <a:solidFill>
                <a:schemeClr val="accent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600">
                  <a:solidFill>
                    <a:prstClr val="white"/>
                  </a:solidFill>
                  <a:latin typeface="+mj-lt"/>
                </a:endParaRPr>
              </a:p>
            </p:txBody>
          </p:sp>
        </p:grpSp>
        <p:sp>
          <p:nvSpPr>
            <p:cNvPr id="14" name="ZoneTexte 13"/>
            <p:cNvSpPr txBox="1"/>
            <p:nvPr/>
          </p:nvSpPr>
          <p:spPr>
            <a:xfrm>
              <a:off x="3637248" y="1321024"/>
              <a:ext cx="1223236" cy="308860"/>
            </a:xfrm>
            <a:prstGeom prst="rect">
              <a:avLst/>
            </a:prstGeom>
            <a:noFill/>
          </p:spPr>
          <p:txBody>
            <a:bodyPr wrap="square" rtlCol="0">
              <a:spAutoFit/>
            </a:bodyPr>
            <a:lstStyle/>
            <a:p>
              <a:pPr algn="ctr"/>
              <a:r>
                <a:rPr lang="fr-CA" sz="1100" b="1">
                  <a:solidFill>
                    <a:schemeClr val="tx2"/>
                  </a:solidFill>
                </a:rPr>
                <a:t>Observateur</a:t>
              </a:r>
              <a:endParaRPr lang="fr-CA" sz="1200" b="1">
                <a:solidFill>
                  <a:schemeClr val="tx2"/>
                </a:solidFill>
              </a:endParaRPr>
            </a:p>
          </p:txBody>
        </p:sp>
      </p:grpSp>
      <p:sp>
        <p:nvSpPr>
          <p:cNvPr id="17" name="Rectangle 16"/>
          <p:cNvSpPr/>
          <p:nvPr>
            <p:custDataLst>
              <p:tags r:id="rId11"/>
            </p:custDataLst>
          </p:nvPr>
        </p:nvSpPr>
        <p:spPr>
          <a:xfrm>
            <a:off x="2988821" y="2909556"/>
            <a:ext cx="2751188" cy="584775"/>
          </a:xfrm>
          <a:prstGeom prst="rect">
            <a:avLst/>
          </a:prstGeom>
        </p:spPr>
        <p:txBody>
          <a:bodyPr wrap="square">
            <a:spAutoFit/>
          </a:bodyPr>
          <a:lstStyle/>
          <a:p>
            <a:r>
              <a:rPr lang="fr-CA" sz="1600"/>
              <a:t>Ex. : arrêt d’épurateur, déversement, fuite, etc.</a:t>
            </a:r>
          </a:p>
        </p:txBody>
      </p:sp>
      <p:sp>
        <p:nvSpPr>
          <p:cNvPr id="18" name="Rectangle 17"/>
          <p:cNvSpPr/>
          <p:nvPr>
            <p:custDataLst>
              <p:tags r:id="rId12"/>
            </p:custDataLst>
          </p:nvPr>
        </p:nvSpPr>
        <p:spPr>
          <a:xfrm>
            <a:off x="2962807" y="2289956"/>
            <a:ext cx="2700328" cy="646331"/>
          </a:xfrm>
          <a:prstGeom prst="rect">
            <a:avLst/>
          </a:prstGeom>
        </p:spPr>
        <p:txBody>
          <a:bodyPr wrap="square">
            <a:spAutoFit/>
          </a:bodyPr>
          <a:lstStyle/>
          <a:p>
            <a:r>
              <a:rPr lang="fr-CA"/>
              <a:t>Constat d’un incident environnemental </a:t>
            </a:r>
          </a:p>
        </p:txBody>
      </p:sp>
      <p:grpSp>
        <p:nvGrpSpPr>
          <p:cNvPr id="19" name="Groupe 18"/>
          <p:cNvGrpSpPr/>
          <p:nvPr>
            <p:custDataLst>
              <p:tags r:id="rId13"/>
            </p:custDataLst>
          </p:nvPr>
        </p:nvGrpSpPr>
        <p:grpSpPr>
          <a:xfrm>
            <a:off x="6249169" y="2059529"/>
            <a:ext cx="3668770" cy="1624942"/>
            <a:chOff x="3201998" y="1712619"/>
            <a:chExt cx="3668770" cy="1624942"/>
          </a:xfrm>
          <a:effectLst/>
        </p:grpSpPr>
        <p:sp>
          <p:nvSpPr>
            <p:cNvPr id="20" name="Rectangle à coins arrondis 19"/>
            <p:cNvSpPr/>
            <p:nvPr/>
          </p:nvSpPr>
          <p:spPr>
            <a:xfrm>
              <a:off x="3201998" y="1712619"/>
              <a:ext cx="3668770" cy="1624942"/>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Rectangle à coins arrondis 21"/>
            <p:cNvSpPr/>
            <p:nvPr/>
          </p:nvSpPr>
          <p:spPr>
            <a:xfrm>
              <a:off x="3278872" y="1772406"/>
              <a:ext cx="3511432" cy="147366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23" name="Picture 2" descr="C:\Users\simon.durocher\AppData\Local\Microsoft\Windows\Temporary Internet Files\Content.IE5\V6VOQA68\telephone-receiver-silhouette[1].jpg"/>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3351441" y="1922348"/>
              <a:ext cx="426835" cy="426835"/>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3766239" y="1725162"/>
              <a:ext cx="2994934" cy="1600438"/>
            </a:xfrm>
            <a:prstGeom prst="rect">
              <a:avLst/>
            </a:prstGeom>
          </p:spPr>
          <p:txBody>
            <a:bodyPr wrap="square">
              <a:spAutoFit/>
            </a:bodyPr>
            <a:lstStyle/>
            <a:p>
              <a:r>
                <a:rPr lang="fr-CA" sz="1400"/>
                <a:t>Communiquer avec la sûreté et suivre les instructions de l’agent</a:t>
              </a:r>
            </a:p>
            <a:p>
              <a:r>
                <a:rPr lang="fr-CA" sz="1400" b="1"/>
                <a:t>Complexe et AP60</a:t>
              </a:r>
              <a:r>
                <a:rPr lang="fr-CA" sz="1400"/>
                <a:t> : 3333</a:t>
              </a:r>
            </a:p>
            <a:p>
              <a:r>
                <a:rPr lang="fr-CA" sz="1400" b="1"/>
                <a:t>Laterrière</a:t>
              </a:r>
              <a:r>
                <a:rPr lang="fr-CA" sz="1400"/>
                <a:t> : 1611 </a:t>
              </a:r>
            </a:p>
            <a:p>
              <a:r>
                <a:rPr lang="fr-CA" sz="1400" b="1"/>
                <a:t>Grande-Baie</a:t>
              </a:r>
              <a:r>
                <a:rPr lang="fr-CA" sz="1400"/>
                <a:t> : 9321 </a:t>
              </a:r>
            </a:p>
            <a:p>
              <a:r>
                <a:rPr lang="fr-CA" sz="1400" b="1"/>
                <a:t>Alma</a:t>
              </a:r>
              <a:r>
                <a:rPr lang="fr-CA" sz="1400"/>
                <a:t> : 6001</a:t>
              </a:r>
            </a:p>
            <a:p>
              <a:r>
                <a:rPr lang="fr-CA" sz="1400" b="1"/>
                <a:t>IP</a:t>
              </a:r>
              <a:r>
                <a:rPr lang="fr-CA" sz="1400"/>
                <a:t> : 9732 </a:t>
              </a:r>
            </a:p>
          </p:txBody>
        </p:sp>
      </p:grpSp>
      <p:pic>
        <p:nvPicPr>
          <p:cNvPr id="25" name="Picture 2" descr="H:\Dossiers\Photos\Photos 20150825 CSH\DSCN0920.JPG"/>
          <p:cNvPicPr>
            <a:picLocks noChangeAspect="1" noChangeArrowheads="1"/>
          </p:cNvPicPr>
          <p:nvPr>
            <p:custDataLst>
              <p:tags r:id="rId14"/>
            </p:custDataLst>
          </p:nvPr>
        </p:nvPicPr>
        <p:blipFill>
          <a:blip r:embed="rId22" cstate="email">
            <a:extLst>
              <a:ext uri="{28A0092B-C50C-407E-A947-70E740481C1C}">
                <a14:useLocalDpi xmlns:a14="http://schemas.microsoft.com/office/drawing/2010/main"/>
              </a:ext>
            </a:extLst>
          </a:blip>
          <a:srcRect/>
          <a:stretch>
            <a:fillRect/>
          </a:stretch>
        </p:blipFill>
        <p:spPr bwMode="auto">
          <a:xfrm>
            <a:off x="3747972" y="4129918"/>
            <a:ext cx="2733848" cy="204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Connecteur droit avec flèche 26"/>
          <p:cNvCxnSpPr>
            <a:cxnSpLocks/>
            <a:stCxn id="9" idx="3"/>
            <a:endCxn id="20" idx="1"/>
          </p:cNvCxnSpPr>
          <p:nvPr>
            <p:custDataLst>
              <p:tags r:id="rId15"/>
            </p:custDataLst>
          </p:nvPr>
        </p:nvCxnSpPr>
        <p:spPr>
          <a:xfrm flipV="1">
            <a:off x="5707082" y="2872000"/>
            <a:ext cx="542087" cy="1"/>
          </a:xfrm>
          <a:prstGeom prst="straightConnector1">
            <a:avLst/>
          </a:prstGeom>
          <a:ln w="50800">
            <a:solidFill>
              <a:schemeClr val="accent6"/>
            </a:solidFill>
            <a:tailEnd type="arrow"/>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p:custDataLst>
              <p:tags r:id="rId16"/>
            </p:custDataLst>
          </p:nvPr>
        </p:nvPicPr>
        <p:blipFill>
          <a:blip r:embed="rId23" cstate="email">
            <a:extLst>
              <a:ext uri="{28A0092B-C50C-407E-A947-70E740481C1C}">
                <a14:useLocalDpi xmlns:a14="http://schemas.microsoft.com/office/drawing/2010/main"/>
              </a:ext>
            </a:extLst>
          </a:blip>
          <a:srcRect/>
          <a:stretch>
            <a:fillRect/>
          </a:stretch>
        </p:blipFill>
        <p:spPr bwMode="auto">
          <a:xfrm>
            <a:off x="10406460" y="527050"/>
            <a:ext cx="684021" cy="63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Espace réservé du pied de page 35">
            <a:extLst>
              <a:ext uri="{FF2B5EF4-FFF2-40B4-BE49-F238E27FC236}">
                <a16:creationId xmlns:a16="http://schemas.microsoft.com/office/drawing/2014/main" id="{04497AB8-8E24-4132-A95B-913CBB7422E7}"/>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8107474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à coins arrondis 40"/>
          <p:cNvSpPr/>
          <p:nvPr>
            <p:custDataLst>
              <p:tags r:id="rId2"/>
            </p:custDataLst>
          </p:nvPr>
        </p:nvSpPr>
        <p:spPr>
          <a:xfrm>
            <a:off x="1744824" y="3847837"/>
            <a:ext cx="2931358" cy="2052000"/>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0" name="Rectangle à coins arrondis 39"/>
          <p:cNvSpPr/>
          <p:nvPr>
            <p:custDataLst>
              <p:tags r:id="rId3"/>
            </p:custDataLst>
          </p:nvPr>
        </p:nvSpPr>
        <p:spPr>
          <a:xfrm>
            <a:off x="6096000" y="1600121"/>
            <a:ext cx="2812478" cy="2052000"/>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9" name="Rectangle à coins arrondis 38"/>
          <p:cNvSpPr/>
          <p:nvPr>
            <p:custDataLst>
              <p:tags r:id="rId4"/>
            </p:custDataLst>
          </p:nvPr>
        </p:nvSpPr>
        <p:spPr>
          <a:xfrm>
            <a:off x="1769918" y="1600121"/>
            <a:ext cx="2312578" cy="2052000"/>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5"/>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smtClean="0"/>
              <a:pPr/>
              <a:t>79</a:t>
            </a:fld>
            <a:endParaRPr lang="fr-CA" sz="900"/>
          </a:p>
        </p:txBody>
      </p:sp>
      <p:sp>
        <p:nvSpPr>
          <p:cNvPr id="2" name="Titre 1"/>
          <p:cNvSpPr>
            <a:spLocks noGrp="1"/>
          </p:cNvSpPr>
          <p:nvPr>
            <p:ph type="title"/>
            <p:custDataLst>
              <p:tags r:id="rId6"/>
            </p:custDataLst>
          </p:nvPr>
        </p:nvSpPr>
        <p:spPr/>
        <p:txBody>
          <a:bodyPr/>
          <a:lstStyle/>
          <a:p>
            <a:r>
              <a:rPr lang="fr-CA" noProof="0"/>
              <a:t>Aspects environnementaux </a:t>
            </a:r>
            <a:r>
              <a:rPr lang="fr-CA" sz="2800"/>
              <a:t>(suite)</a:t>
            </a:r>
            <a:endParaRPr lang="fr-CA"/>
          </a:p>
        </p:txBody>
      </p:sp>
      <p:sp>
        <p:nvSpPr>
          <p:cNvPr id="5" name="Titre 15"/>
          <p:cNvSpPr txBox="1">
            <a:spLocks/>
          </p:cNvSpPr>
          <p:nvPr>
            <p:custDataLst>
              <p:tags r:id="rId7"/>
            </p:custDataLst>
          </p:nvPr>
        </p:nvSpPr>
        <p:spPr>
          <a:xfrm>
            <a:off x="1907483" y="301694"/>
            <a:ext cx="8287759" cy="936625"/>
          </a:xfrm>
          <a:prstGeom prst="rect">
            <a:avLst/>
          </a:prstGeom>
        </p:spPr>
        <p:txBody>
          <a:bodyPr vert="horz" lIns="0" tIns="45720" rIns="91440" bIns="45720" rtlCol="0" anchor="ctr">
            <a:noAutofit/>
          </a:bodyPr>
          <a:lstStyle>
            <a:lvl1pPr algn="l" defTabSz="685800" rtl="0" eaLnBrk="1" latinLnBrk="0" hangingPunct="1">
              <a:lnSpc>
                <a:spcPct val="90000"/>
              </a:lnSpc>
              <a:spcBef>
                <a:spcPct val="0"/>
              </a:spcBef>
              <a:buNone/>
              <a:defRPr sz="2800" kern="1200">
                <a:solidFill>
                  <a:schemeClr val="bg2"/>
                </a:solidFill>
                <a:latin typeface="+mj-lt"/>
                <a:ea typeface="+mj-ea"/>
                <a:cs typeface="+mj-cs"/>
              </a:defRPr>
            </a:lvl1pPr>
          </a:lstStyle>
          <a:p>
            <a:endParaRPr lang="fr-CA"/>
          </a:p>
        </p:txBody>
      </p:sp>
      <p:sp>
        <p:nvSpPr>
          <p:cNvPr id="33" name="Rectangle 32"/>
          <p:cNvSpPr/>
          <p:nvPr>
            <p:custDataLst>
              <p:tags r:id="rId8"/>
            </p:custDataLst>
          </p:nvPr>
        </p:nvSpPr>
        <p:spPr>
          <a:xfrm>
            <a:off x="1863705" y="1887457"/>
            <a:ext cx="1718186" cy="1477328"/>
          </a:xfrm>
          <a:prstGeom prst="rect">
            <a:avLst/>
          </a:prstGeom>
        </p:spPr>
        <p:txBody>
          <a:bodyPr wrap="square">
            <a:spAutoFit/>
          </a:bodyPr>
          <a:lstStyle/>
          <a:p>
            <a:pPr marL="268288" indent="-268288"/>
            <a:r>
              <a:rPr lang="fr-CA"/>
              <a:t>4.	Protéger les regards, puisards et drains avant les travaux.</a:t>
            </a:r>
          </a:p>
        </p:txBody>
      </p:sp>
      <p:sp>
        <p:nvSpPr>
          <p:cNvPr id="34" name="Rectangle 33"/>
          <p:cNvSpPr/>
          <p:nvPr>
            <p:custDataLst>
              <p:tags r:id="rId9"/>
            </p:custDataLst>
          </p:nvPr>
        </p:nvSpPr>
        <p:spPr>
          <a:xfrm>
            <a:off x="6219418" y="1748958"/>
            <a:ext cx="1879553" cy="1754326"/>
          </a:xfrm>
          <a:prstGeom prst="rect">
            <a:avLst/>
          </a:prstGeom>
        </p:spPr>
        <p:txBody>
          <a:bodyPr wrap="square">
            <a:spAutoFit/>
          </a:bodyPr>
          <a:lstStyle/>
          <a:p>
            <a:pPr marL="268288" indent="-268288"/>
            <a:r>
              <a:rPr lang="fr-CA"/>
              <a:t>6.	Munir les réservoirs de bassins de confinement en cas de fuite.</a:t>
            </a:r>
          </a:p>
        </p:txBody>
      </p:sp>
      <p:pic>
        <p:nvPicPr>
          <p:cNvPr id="36" name="Picture 9" descr="C:\Users\simon.durocher\AppData\Local\Microsoft\Windows\Temporary Internet Files\Content.Outlook\PG2EVXPP\DSCN2081.jpg"/>
          <p:cNvPicPr>
            <a:picLocks noChangeAspect="1" noChangeArrowheads="1"/>
          </p:cNvPicPr>
          <p:nvPr>
            <p:custDataLst>
              <p:tags r:id="rId10"/>
            </p:custDataLst>
          </p:nvPr>
        </p:nvPicPr>
        <p:blipFill>
          <a:blip r:embed="rId19" cstate="email">
            <a:extLst>
              <a:ext uri="{28A0092B-C50C-407E-A947-70E740481C1C}">
                <a14:useLocalDpi xmlns:a14="http://schemas.microsoft.com/office/drawing/2010/main"/>
              </a:ext>
            </a:extLst>
          </a:blip>
          <a:srcRect/>
          <a:stretch>
            <a:fillRect/>
          </a:stretch>
        </p:blipFill>
        <p:spPr bwMode="auto">
          <a:xfrm>
            <a:off x="3581891" y="1600121"/>
            <a:ext cx="2274661" cy="20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8"/>
          <p:cNvPicPr>
            <a:picLocks noChangeAspect="1" noChangeArrowheads="1"/>
          </p:cNvPicPr>
          <p:nvPr>
            <p:custDataLst>
              <p:tags r:id="rId11"/>
            </p:custDataLst>
          </p:nvPr>
        </p:nvPicPr>
        <p:blipFill>
          <a:blip r:embed="rId20" cstate="email">
            <a:extLst>
              <a:ext uri="{28A0092B-C50C-407E-A947-70E740481C1C}">
                <a14:useLocalDpi xmlns:a14="http://schemas.microsoft.com/office/drawing/2010/main"/>
              </a:ext>
            </a:extLst>
          </a:blip>
          <a:srcRect/>
          <a:stretch>
            <a:fillRect/>
          </a:stretch>
        </p:blipFill>
        <p:spPr bwMode="auto">
          <a:xfrm>
            <a:off x="8185067" y="1600121"/>
            <a:ext cx="1540783" cy="20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Rectangle 37"/>
          <p:cNvSpPr/>
          <p:nvPr>
            <p:custDataLst>
              <p:tags r:id="rId12"/>
            </p:custDataLst>
          </p:nvPr>
        </p:nvSpPr>
        <p:spPr>
          <a:xfrm>
            <a:off x="1863705" y="4273673"/>
            <a:ext cx="1952515" cy="1200329"/>
          </a:xfrm>
          <a:prstGeom prst="rect">
            <a:avLst/>
          </a:prstGeom>
        </p:spPr>
        <p:txBody>
          <a:bodyPr wrap="square">
            <a:spAutoFit/>
          </a:bodyPr>
          <a:lstStyle/>
          <a:p>
            <a:pPr marL="268288" indent="-268288"/>
            <a:r>
              <a:rPr lang="fr-CA"/>
              <a:t>5.	Caractériser les sols lors de travaux d’excavation.</a:t>
            </a:r>
          </a:p>
        </p:txBody>
      </p:sp>
      <p:pic>
        <p:nvPicPr>
          <p:cNvPr id="42" name="Picture Placeholder 3">
            <a:extLst>
              <a:ext uri="{FF2B5EF4-FFF2-40B4-BE49-F238E27FC236}">
                <a16:creationId xmlns:a16="http://schemas.microsoft.com/office/drawing/2014/main" id="{7A42B973-BAC1-4998-9AB6-7D44A3D6DFAC}"/>
              </a:ext>
            </a:extLst>
          </p:cNvPr>
          <p:cNvPicPr>
            <a:picLocks noChangeAspect="1"/>
          </p:cNvPicPr>
          <p:nvPr>
            <p:custDataLst>
              <p:tags r:id="rId13"/>
            </p:custDataLst>
          </p:nvPr>
        </p:nvPicPr>
        <p:blipFill rotWithShape="1">
          <a:blip r:embed="rId21" cstate="email">
            <a:extLst>
              <a:ext uri="{28A0092B-C50C-407E-A947-70E740481C1C}">
                <a14:useLocalDpi xmlns:a14="http://schemas.microsoft.com/office/drawing/2010/main"/>
              </a:ext>
            </a:extLst>
          </a:blip>
          <a:srcRect/>
          <a:stretch/>
        </p:blipFill>
        <p:spPr>
          <a:xfrm>
            <a:off x="3990246" y="3847837"/>
            <a:ext cx="1866306" cy="2052000"/>
          </a:xfrm>
          <a:prstGeom prst="rect">
            <a:avLst/>
          </a:prstGeom>
        </p:spPr>
      </p:pic>
      <p:sp>
        <p:nvSpPr>
          <p:cNvPr id="15" name="Rectangle à coins arrondis 14"/>
          <p:cNvSpPr/>
          <p:nvPr>
            <p:custDataLst>
              <p:tags r:id="rId14"/>
            </p:custDataLst>
          </p:nvPr>
        </p:nvSpPr>
        <p:spPr>
          <a:xfrm>
            <a:off x="6096000" y="3847837"/>
            <a:ext cx="3326945" cy="2052000"/>
          </a:xfrm>
          <a:prstGeom prst="round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p:cNvSpPr/>
          <p:nvPr>
            <p:custDataLst>
              <p:tags r:id="rId15"/>
            </p:custDataLst>
          </p:nvPr>
        </p:nvSpPr>
        <p:spPr>
          <a:xfrm>
            <a:off x="6219418" y="4273673"/>
            <a:ext cx="3105163" cy="1200329"/>
          </a:xfrm>
          <a:prstGeom prst="rect">
            <a:avLst/>
          </a:prstGeom>
        </p:spPr>
        <p:txBody>
          <a:bodyPr wrap="square">
            <a:spAutoFit/>
          </a:bodyPr>
          <a:lstStyle/>
          <a:p>
            <a:pPr marL="268288" indent="-268288"/>
            <a:r>
              <a:rPr lang="fr-CA"/>
              <a:t>7.	Au besoin, communiquer avec le conseiller en environnement de son site. </a:t>
            </a:r>
          </a:p>
        </p:txBody>
      </p:sp>
      <p:pic>
        <p:nvPicPr>
          <p:cNvPr id="19" name="Picture 2">
            <a:extLst>
              <a:ext uri="{FF2B5EF4-FFF2-40B4-BE49-F238E27FC236}">
                <a16:creationId xmlns:a16="http://schemas.microsoft.com/office/drawing/2014/main" id="{74EFC8F5-5E82-46B3-912B-4EDED8377C9C}"/>
              </a:ext>
            </a:extLst>
          </p:cNvPr>
          <p:cNvPicPr>
            <a:picLocks noChangeAspect="1" noChangeArrowheads="1"/>
          </p:cNvPicPr>
          <p:nvPr>
            <p:custDataLst>
              <p:tags r:id="rId16"/>
            </p:custDataLst>
          </p:nvPr>
        </p:nvPicPr>
        <p:blipFill>
          <a:blip r:embed="rId22" cstate="email">
            <a:extLst>
              <a:ext uri="{28A0092B-C50C-407E-A947-70E740481C1C}">
                <a14:useLocalDpi xmlns:a14="http://schemas.microsoft.com/office/drawing/2010/main"/>
              </a:ext>
            </a:extLst>
          </a:blip>
          <a:srcRect/>
          <a:stretch>
            <a:fillRect/>
          </a:stretch>
        </p:blipFill>
        <p:spPr bwMode="auto">
          <a:xfrm>
            <a:off x="10406460" y="527050"/>
            <a:ext cx="684021" cy="638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Espace réservé du pied de page 8">
            <a:extLst>
              <a:ext uri="{FF2B5EF4-FFF2-40B4-BE49-F238E27FC236}">
                <a16:creationId xmlns:a16="http://schemas.microsoft.com/office/drawing/2014/main" id="{FE612FCE-87D8-409B-9FA9-7F0BEF0F7ADC}"/>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9576119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3" descr="Une image contenant matériel, tas, ligné, engin&#10;&#10;Description générée automatiquement">
            <a:extLst>
              <a:ext uri="{FF2B5EF4-FFF2-40B4-BE49-F238E27FC236}">
                <a16:creationId xmlns:a16="http://schemas.microsoft.com/office/drawing/2014/main" id="{E32B847D-2264-401C-B669-C72D6A13BA11}"/>
              </a:ext>
            </a:extLst>
          </p:cNvPr>
          <p:cNvPicPr>
            <a:picLocks noGrp="1" noChangeAspect="1"/>
          </p:cNvPicPr>
          <p:nvPr>
            <p:ph type="pic" sz="quarter" idx="15"/>
          </p:nvPr>
        </p:nvPicPr>
        <p:blipFill rotWithShape="1">
          <a:blip r:embed="rId5" cstate="email">
            <a:extLst>
              <a:ext uri="{28A0092B-C50C-407E-A947-70E740481C1C}">
                <a14:useLocalDpi xmlns:a14="http://schemas.microsoft.com/office/drawing/2010/main"/>
              </a:ext>
            </a:extLst>
          </a:blip>
          <a:srcRect/>
          <a:stretch/>
        </p:blipFill>
        <p:spPr>
          <a:xfrm>
            <a:off x="5749113" y="0"/>
            <a:ext cx="6098400" cy="6327776"/>
          </a:xfrm>
        </p:spPr>
      </p:pic>
      <p:sp>
        <p:nvSpPr>
          <p:cNvPr id="6" name="Espace réservé du texte 5"/>
          <p:cNvSpPr>
            <a:spLocks noGrp="1"/>
          </p:cNvSpPr>
          <p:nvPr>
            <p:ph type="body" sz="quarter" idx="11"/>
            <p:custDataLst>
              <p:tags r:id="rId2"/>
            </p:custDataLst>
          </p:nvPr>
        </p:nvSpPr>
        <p:spPr/>
        <p:txBody>
          <a:bodyPr/>
          <a:lstStyle/>
          <a:p>
            <a:r>
              <a:rPr lang="fr-CA" noProof="0"/>
              <a:t>Gestion des urgences</a:t>
            </a:r>
          </a:p>
        </p:txBody>
      </p:sp>
      <p:sp>
        <p:nvSpPr>
          <p:cNvPr id="5" name="Espace réservé du pied de page 4">
            <a:extLst>
              <a:ext uri="{FF2B5EF4-FFF2-40B4-BE49-F238E27FC236}">
                <a16:creationId xmlns:a16="http://schemas.microsoft.com/office/drawing/2014/main" id="{899AB794-93C9-447B-8018-BBC61D9EC986}"/>
              </a:ext>
            </a:extLst>
          </p:cNvPr>
          <p:cNvSpPr>
            <a:spLocks noGrp="1"/>
          </p:cNvSpPr>
          <p:nvPr>
            <p:ph type="ftr" sz="quarter" idx="3"/>
          </p:nvPr>
        </p:nvSpPr>
        <p:spPr/>
        <p:txBody>
          <a:bodyPr/>
          <a:lstStyle/>
          <a:p>
            <a:r>
              <a:rPr lang="en-US"/>
              <a:t>Rio Tinto  |  © 2021</a:t>
            </a:r>
          </a:p>
        </p:txBody>
      </p:sp>
      <p:sp>
        <p:nvSpPr>
          <p:cNvPr id="7" name="Espace réservé du numéro de diapositive 6">
            <a:extLst>
              <a:ext uri="{FF2B5EF4-FFF2-40B4-BE49-F238E27FC236}">
                <a16:creationId xmlns:a16="http://schemas.microsoft.com/office/drawing/2014/main" id="{843F87F0-802C-4A27-AD38-846BC056E10B}"/>
              </a:ext>
            </a:extLst>
          </p:cNvPr>
          <p:cNvSpPr>
            <a:spLocks noGrp="1"/>
          </p:cNvSpPr>
          <p:nvPr>
            <p:ph type="sldNum" sz="quarter" idx="4"/>
          </p:nvPr>
        </p:nvSpPr>
        <p:spPr/>
        <p:txBody>
          <a:bodyPr/>
          <a:lstStyle/>
          <a:p>
            <a:fld id="{C436CADD-A19C-D244-A093-502D5B78DBCA}" type="slidenum">
              <a:rPr lang="en-GB" smtClean="0"/>
              <a:pPr/>
              <a:t>80</a:t>
            </a:fld>
            <a:endParaRPr lang="en-GB"/>
          </a:p>
        </p:txBody>
      </p:sp>
    </p:spTree>
    <p:custDataLst>
      <p:tags r:id="rId1"/>
    </p:custDataLst>
    <p:extLst>
      <p:ext uri="{BB962C8B-B14F-4D97-AF65-F5344CB8AC3E}">
        <p14:creationId xmlns:p14="http://schemas.microsoft.com/office/powerpoint/2010/main" val="3167567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ce réservé pour une image  13" descr="Une image contenant personne, plancher, intérieur, orange&#10;&#10;Description générée automatiquement">
            <a:extLst>
              <a:ext uri="{FF2B5EF4-FFF2-40B4-BE49-F238E27FC236}">
                <a16:creationId xmlns:a16="http://schemas.microsoft.com/office/drawing/2014/main" id="{6611D848-0522-41E3-ABD8-E62AA314FFA6}"/>
              </a:ext>
            </a:extLst>
          </p:cNvPr>
          <p:cNvPicPr>
            <a:picLocks noGrp="1" noChangeAspect="1"/>
          </p:cNvPicPr>
          <p:nvPr>
            <p:ph type="pic" sz="quarter" idx="14"/>
          </p:nvPr>
        </p:nvPicPr>
        <p:blipFill>
          <a:blip r:embed="rId7" cstate="email">
            <a:extLst>
              <a:ext uri="{28A0092B-C50C-407E-A947-70E740481C1C}">
                <a14:useLocalDpi xmlns:a14="http://schemas.microsoft.com/office/drawing/2010/main"/>
              </a:ext>
            </a:extLst>
          </a:blip>
          <a:srcRect/>
          <a:stretch>
            <a:fillRect/>
          </a:stretch>
        </p:blipFill>
        <p:spPr/>
      </p:pic>
      <p:sp>
        <p:nvSpPr>
          <p:cNvPr id="8"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smtClean="0"/>
              <a:pPr/>
              <a:t>81</a:t>
            </a:fld>
            <a:endParaRPr lang="fr-CA" sz="900"/>
          </a:p>
        </p:txBody>
      </p:sp>
      <p:sp>
        <p:nvSpPr>
          <p:cNvPr id="3" name="Title 2">
            <a:extLst>
              <a:ext uri="{FF2B5EF4-FFF2-40B4-BE49-F238E27FC236}">
                <a16:creationId xmlns:a16="http://schemas.microsoft.com/office/drawing/2014/main" id="{EC5B6620-D200-449A-9AF7-6625E213D1BF}"/>
              </a:ext>
            </a:extLst>
          </p:cNvPr>
          <p:cNvSpPr>
            <a:spLocks noGrp="1"/>
          </p:cNvSpPr>
          <p:nvPr>
            <p:ph type="title"/>
            <p:custDataLst>
              <p:tags r:id="rId3"/>
            </p:custDataLst>
          </p:nvPr>
        </p:nvSpPr>
        <p:spPr/>
        <p:txBody>
          <a:bodyPr/>
          <a:lstStyle/>
          <a:p>
            <a:r>
              <a:rPr lang="fr-CA" noProof="0"/>
              <a:t>Définitions</a:t>
            </a:r>
          </a:p>
        </p:txBody>
      </p:sp>
      <p:sp>
        <p:nvSpPr>
          <p:cNvPr id="6" name="Text Placeholder 5">
            <a:extLst>
              <a:ext uri="{FF2B5EF4-FFF2-40B4-BE49-F238E27FC236}">
                <a16:creationId xmlns:a16="http://schemas.microsoft.com/office/drawing/2014/main" id="{68432F57-D366-4461-987E-11C5908E219C}"/>
              </a:ext>
            </a:extLst>
          </p:cNvPr>
          <p:cNvSpPr>
            <a:spLocks noGrp="1"/>
          </p:cNvSpPr>
          <p:nvPr>
            <p:ph type="body" sz="quarter" idx="22"/>
            <p:custDataLst>
              <p:tags r:id="rId4"/>
            </p:custDataLst>
          </p:nvPr>
        </p:nvSpPr>
        <p:spPr/>
        <p:txBody>
          <a:bodyPr/>
          <a:lstStyle/>
          <a:p>
            <a:r>
              <a:rPr lang="fr-CA" altLang="fr-FR" sz="2000"/>
              <a:t>Une </a:t>
            </a:r>
            <a:r>
              <a:rPr lang="fr-CA" altLang="fr-FR" sz="2000" b="1"/>
              <a:t>situation d’urgence </a:t>
            </a:r>
            <a:r>
              <a:rPr lang="fr-CA" altLang="fr-FR" sz="2000"/>
              <a:t>est une situation provoquée par un événement qui porte atteinte à l’intégrité physique ou psychologique d’une ou de plusieurs personnes ou qui cause des dommages aux biens matériels et qui nécessite une intervention rapide.</a:t>
            </a:r>
          </a:p>
          <a:p>
            <a:endParaRPr lang="fr-CA" sz="2000"/>
          </a:p>
          <a:p>
            <a:pPr marL="0" indent="0">
              <a:buNone/>
            </a:pPr>
            <a:r>
              <a:rPr lang="fr-CA" sz="2000" b="1"/>
              <a:t>Plan de mesures d’urgence</a:t>
            </a:r>
          </a:p>
          <a:p>
            <a:r>
              <a:rPr lang="fr-CA" altLang="fr-FR" sz="2000"/>
              <a:t>Un plan de mesures d’urgence (PMU) est un document dans lequel on retrouve :</a:t>
            </a:r>
          </a:p>
          <a:p>
            <a:pPr lvl="1"/>
            <a:r>
              <a:rPr lang="fr-CA" altLang="fr-FR" sz="2000"/>
              <a:t>l’identification des situations d’urgence en fonction des risques présents sur le site ou externes au site;</a:t>
            </a:r>
          </a:p>
          <a:p>
            <a:pPr lvl="1"/>
            <a:r>
              <a:rPr lang="fr-CA" altLang="fr-FR" sz="2000"/>
              <a:t>la planification des interventions selon les cas : qui fait quoi, quand et comment.</a:t>
            </a:r>
          </a:p>
        </p:txBody>
      </p:sp>
      <p:sp>
        <p:nvSpPr>
          <p:cNvPr id="15" name="Espace réservé du pied de page 14">
            <a:extLst>
              <a:ext uri="{FF2B5EF4-FFF2-40B4-BE49-F238E27FC236}">
                <a16:creationId xmlns:a16="http://schemas.microsoft.com/office/drawing/2014/main" id="{BD192BA8-425F-4E09-AEA4-DD5FA7EFBE36}"/>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8685836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Espace réservé pour une image  24" descr="Une image contenant ciel, camion, extérieur, route&#10;&#10;Description générée automatiquement">
            <a:extLst>
              <a:ext uri="{FF2B5EF4-FFF2-40B4-BE49-F238E27FC236}">
                <a16:creationId xmlns:a16="http://schemas.microsoft.com/office/drawing/2014/main" id="{CA453100-D512-4714-9CA3-5B0770B49EC5}"/>
              </a:ext>
            </a:extLst>
          </p:cNvPr>
          <p:cNvPicPr>
            <a:picLocks noGrp="1" noChangeAspect="1"/>
          </p:cNvPicPr>
          <p:nvPr>
            <p:ph type="pic" sz="quarter" idx="16"/>
          </p:nvPr>
        </p:nvPicPr>
        <p:blipFill rotWithShape="1">
          <a:blip r:embed="rId6" cstate="email">
            <a:extLst>
              <a:ext uri="{28A0092B-C50C-407E-A947-70E740481C1C}">
                <a14:useLocalDpi xmlns:a14="http://schemas.microsoft.com/office/drawing/2010/main"/>
              </a:ext>
            </a:extLst>
          </a:blip>
          <a:srcRect/>
          <a:stretch/>
        </p:blipFill>
        <p:spPr>
          <a:xfrm>
            <a:off x="20" y="10"/>
            <a:ext cx="6098380" cy="6327766"/>
          </a:xfrm>
          <a:noFill/>
        </p:spPr>
      </p:pic>
      <p:sp>
        <p:nvSpPr>
          <p:cNvPr id="4" name="Espace réservé du pied de page 3">
            <a:extLst>
              <a:ext uri="{FF2B5EF4-FFF2-40B4-BE49-F238E27FC236}">
                <a16:creationId xmlns:a16="http://schemas.microsoft.com/office/drawing/2014/main" id="{9491F81A-C467-4EF3-AEC6-828BFA831EA5}"/>
              </a:ext>
            </a:extLst>
          </p:cNvPr>
          <p:cNvSpPr>
            <a:spLocks noGrp="1"/>
          </p:cNvSpPr>
          <p:nvPr>
            <p:ph type="ftr" sz="quarter" idx="3"/>
          </p:nvPr>
        </p:nvSpPr>
        <p:spPr>
          <a:xfrm>
            <a:off x="1353903" y="6450229"/>
            <a:ext cx="5403032" cy="225939"/>
          </a:xfrm>
        </p:spPr>
        <p:txBody>
          <a:bodyPr vert="horz" lIns="0" tIns="0" rIns="0" bIns="0" rtlCol="0" anchor="b" anchorCtr="0">
            <a:normAutofit/>
          </a:bodyPr>
          <a:lstStyle/>
          <a:p>
            <a:pPr>
              <a:spcAft>
                <a:spcPts val="600"/>
              </a:spcAft>
            </a:pPr>
            <a:r>
              <a:rPr lang="fr-CA" b="0" i="0" kern="1200">
                <a:latin typeface="Arial" panose="020B0604020202020204" pitchFamily="34" charset="0"/>
                <a:ea typeface="+mn-ea"/>
                <a:cs typeface="Arial" panose="020B0604020202020204" pitchFamily="34" charset="0"/>
              </a:rPr>
              <a:t>Rio Tinto  |  © 2021</a:t>
            </a:r>
          </a:p>
        </p:txBody>
      </p:sp>
      <p:sp>
        <p:nvSpPr>
          <p:cNvPr id="10"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a:xfrm>
            <a:off x="11030861" y="6449579"/>
            <a:ext cx="817469" cy="226589"/>
          </a:xfrm>
        </p:spPr>
        <p:txBody>
          <a:bodyPr vert="horz" lIns="0" tIns="0" rIns="0" bIns="0" rtlCol="0" anchor="b" anchorCtr="0">
            <a:normAutofit/>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F624A8C7-D029-401D-A8B1-18FF118BE1BB}" type="slidenum">
              <a:rPr lang="fr-CA" sz="900" smtClean="0">
                <a:solidFill>
                  <a:srgbClr val="4D4D4D"/>
                </a:solidFill>
                <a:latin typeface="Arial" panose="020B0604020202020204" pitchFamily="34" charset="0"/>
                <a:cs typeface="Arial" panose="020B0604020202020204" pitchFamily="34" charset="0"/>
              </a:rPr>
              <a:pPr>
                <a:spcAft>
                  <a:spcPts val="600"/>
                </a:spcAft>
              </a:pPr>
              <a:t>82</a:t>
            </a:fld>
            <a:endParaRPr lang="fr-CA" sz="900">
              <a:solidFill>
                <a:srgbClr val="4D4D4D"/>
              </a:solidFill>
              <a:latin typeface="Arial" panose="020B0604020202020204" pitchFamily="34" charset="0"/>
              <a:cs typeface="Arial" panose="020B0604020202020204" pitchFamily="34" charset="0"/>
            </a:endParaRPr>
          </a:p>
        </p:txBody>
      </p:sp>
      <p:sp>
        <p:nvSpPr>
          <p:cNvPr id="21" name="Espace réservé du texte 20">
            <a:extLst>
              <a:ext uri="{FF2B5EF4-FFF2-40B4-BE49-F238E27FC236}">
                <a16:creationId xmlns:a16="http://schemas.microsoft.com/office/drawing/2014/main" id="{2517C804-30A8-40EB-AE67-FF087EB32FB5}"/>
              </a:ext>
            </a:extLst>
          </p:cNvPr>
          <p:cNvSpPr>
            <a:spLocks noGrp="1"/>
          </p:cNvSpPr>
          <p:nvPr>
            <p:ph type="body" sz="quarter" idx="11"/>
          </p:nvPr>
        </p:nvSpPr>
        <p:spPr>
          <a:xfrm>
            <a:off x="328614" y="1843"/>
            <a:ext cx="5474045" cy="1419994"/>
          </a:xfrm>
        </p:spPr>
        <p:txBody>
          <a:bodyPr lIns="0" tIns="0" rIns="0" bIns="0">
            <a:normAutofit/>
          </a:bodyPr>
          <a:lstStyle/>
          <a:p>
            <a:r>
              <a:rPr lang="fr-CA" sz="4400" b="1" i="0" kern="1200" cap="none" spc="-200" baseline="0">
                <a:solidFill>
                  <a:schemeClr val="tx1"/>
                </a:solidFill>
                <a:latin typeface="Arial" panose="020B0604020202020204" pitchFamily="34" charset="0"/>
                <a:ea typeface="+mn-ea"/>
                <a:cs typeface="Arial" panose="020B0604020202020204" pitchFamily="34" charset="0"/>
              </a:rPr>
              <a:t>En cas d’urgence</a:t>
            </a:r>
          </a:p>
        </p:txBody>
      </p:sp>
      <p:sp>
        <p:nvSpPr>
          <p:cNvPr id="26629" name="Text Box 4"/>
          <p:cNvSpPr txBox="1">
            <a:spLocks noChangeArrowheads="1"/>
          </p:cNvSpPr>
          <p:nvPr>
            <p:custDataLst>
              <p:tags r:id="rId3"/>
            </p:custDataLst>
          </p:nvPr>
        </p:nvSpPr>
        <p:spPr bwMode="auto">
          <a:xfrm>
            <a:off x="6585635" y="258645"/>
            <a:ext cx="5123302" cy="5818187"/>
          </a:xfrm>
          <a:prstGeom prst="rect">
            <a:avLst/>
          </a:prstGeom>
        </p:spPr>
        <p:txBody>
          <a:bodyPr lIns="0" tIns="46800" rIns="0" bIns="0" anchor="t">
            <a:normAutofit lnSpcReduction="10000"/>
          </a:bodyPr>
          <a:lstStyle>
            <a:lvl1pPr eaLnBrk="0" hangingPunct="0">
              <a:lnSpc>
                <a:spcPct val="120000"/>
              </a:lnSpc>
              <a:spcBef>
                <a:spcPct val="35000"/>
              </a:spcBef>
              <a:buChar char="•"/>
              <a:defRPr sz="2000">
                <a:solidFill>
                  <a:srgbClr val="665546"/>
                </a:solidFill>
                <a:latin typeface="Arial" panose="020B0604020202020204" pitchFamily="34" charset="0"/>
              </a:defRPr>
            </a:lvl1pPr>
            <a:lvl2pPr marL="742950" indent="-285750" eaLnBrk="0" hangingPunct="0">
              <a:lnSpc>
                <a:spcPct val="120000"/>
              </a:lnSpc>
              <a:spcBef>
                <a:spcPct val="35000"/>
              </a:spcBef>
              <a:buChar char="–"/>
              <a:defRPr sz="2000">
                <a:solidFill>
                  <a:srgbClr val="665546"/>
                </a:solidFill>
                <a:latin typeface="Arial" panose="020B0604020202020204" pitchFamily="34" charset="0"/>
              </a:defRPr>
            </a:lvl2pPr>
            <a:lvl3pPr marL="1143000" indent="-228600" eaLnBrk="0" hangingPunct="0">
              <a:lnSpc>
                <a:spcPct val="120000"/>
              </a:lnSpc>
              <a:spcBef>
                <a:spcPct val="35000"/>
              </a:spcBef>
              <a:buChar char="•"/>
              <a:defRPr>
                <a:solidFill>
                  <a:srgbClr val="665546"/>
                </a:solidFill>
                <a:latin typeface="Arial" panose="020B0604020202020204" pitchFamily="34" charset="0"/>
              </a:defRPr>
            </a:lvl3pPr>
            <a:lvl4pPr marL="1600200" indent="-228600" eaLnBrk="0" hangingPunct="0">
              <a:lnSpc>
                <a:spcPct val="120000"/>
              </a:lnSpc>
              <a:spcBef>
                <a:spcPct val="35000"/>
              </a:spcBef>
              <a:buChar char="–"/>
              <a:defRPr sz="1600">
                <a:solidFill>
                  <a:srgbClr val="665546"/>
                </a:solidFill>
                <a:latin typeface="Arial" panose="020B0604020202020204" pitchFamily="34" charset="0"/>
              </a:defRPr>
            </a:lvl4pPr>
            <a:lvl5pPr marL="2057400" indent="-228600" eaLnBrk="0" hangingPunct="0">
              <a:lnSpc>
                <a:spcPct val="120000"/>
              </a:lnSpc>
              <a:spcBef>
                <a:spcPct val="35000"/>
              </a:spcBef>
              <a:buChar char="»"/>
              <a:defRPr sz="1400">
                <a:solidFill>
                  <a:srgbClr val="665546"/>
                </a:solidFill>
                <a:latin typeface="Arial" panose="020B0604020202020204" pitchFamily="34" charset="0"/>
              </a:defRPr>
            </a:lvl5pPr>
            <a:lvl6pPr marL="2514600" indent="-228600" eaLnBrk="0" fontAlgn="base" hangingPunct="0">
              <a:lnSpc>
                <a:spcPct val="120000"/>
              </a:lnSpc>
              <a:spcBef>
                <a:spcPct val="35000"/>
              </a:spcBef>
              <a:spcAft>
                <a:spcPct val="0"/>
              </a:spcAft>
              <a:buChar char="»"/>
              <a:defRPr sz="1400">
                <a:solidFill>
                  <a:srgbClr val="665546"/>
                </a:solidFill>
                <a:latin typeface="Arial" panose="020B0604020202020204" pitchFamily="34" charset="0"/>
              </a:defRPr>
            </a:lvl6pPr>
            <a:lvl7pPr marL="2971800" indent="-228600" eaLnBrk="0" fontAlgn="base" hangingPunct="0">
              <a:lnSpc>
                <a:spcPct val="120000"/>
              </a:lnSpc>
              <a:spcBef>
                <a:spcPct val="35000"/>
              </a:spcBef>
              <a:spcAft>
                <a:spcPct val="0"/>
              </a:spcAft>
              <a:buChar char="»"/>
              <a:defRPr sz="1400">
                <a:solidFill>
                  <a:srgbClr val="665546"/>
                </a:solidFill>
                <a:latin typeface="Arial" panose="020B0604020202020204" pitchFamily="34" charset="0"/>
              </a:defRPr>
            </a:lvl7pPr>
            <a:lvl8pPr marL="3429000" indent="-228600" eaLnBrk="0" fontAlgn="base" hangingPunct="0">
              <a:lnSpc>
                <a:spcPct val="120000"/>
              </a:lnSpc>
              <a:spcBef>
                <a:spcPct val="35000"/>
              </a:spcBef>
              <a:spcAft>
                <a:spcPct val="0"/>
              </a:spcAft>
              <a:buChar char="»"/>
              <a:defRPr sz="1400">
                <a:solidFill>
                  <a:srgbClr val="665546"/>
                </a:solidFill>
                <a:latin typeface="Arial" panose="020B0604020202020204" pitchFamily="34" charset="0"/>
              </a:defRPr>
            </a:lvl8pPr>
            <a:lvl9pPr marL="3886200" indent="-228600" eaLnBrk="0" fontAlgn="base" hangingPunct="0">
              <a:lnSpc>
                <a:spcPct val="120000"/>
              </a:lnSpc>
              <a:spcBef>
                <a:spcPct val="35000"/>
              </a:spcBef>
              <a:spcAft>
                <a:spcPct val="0"/>
              </a:spcAft>
              <a:buChar char="»"/>
              <a:defRPr sz="1400">
                <a:solidFill>
                  <a:srgbClr val="665546"/>
                </a:solidFill>
                <a:latin typeface="Arial" panose="020B0604020202020204" pitchFamily="34" charset="0"/>
              </a:defRPr>
            </a:lvl9pPr>
          </a:lstStyle>
          <a:p>
            <a:pPr eaLnBrk="1" hangingPunct="1">
              <a:lnSpc>
                <a:spcPct val="110000"/>
              </a:lnSpc>
              <a:spcBef>
                <a:spcPts val="1200"/>
              </a:spcBef>
              <a:spcAft>
                <a:spcPts val="600"/>
              </a:spcAft>
              <a:buNone/>
            </a:pPr>
            <a:r>
              <a:rPr lang="fr-CA" altLang="fr-FR" sz="1800" b="1">
                <a:solidFill>
                  <a:schemeClr val="bg1"/>
                </a:solidFill>
                <a:latin typeface="+mn-lt"/>
              </a:rPr>
              <a:t>Complexe Jonquière, CRDA, PLS / Dubuc et Roberval-Saguenay</a:t>
            </a:r>
          </a:p>
          <a:p>
            <a:pPr marL="285750" indent="-285750" eaLnBrk="1" hangingPunct="1">
              <a:lnSpc>
                <a:spcPct val="90000"/>
              </a:lnSpc>
              <a:spcBef>
                <a:spcPts val="0"/>
              </a:spcBef>
              <a:spcAft>
                <a:spcPts val="600"/>
              </a:spcAft>
            </a:pPr>
            <a:r>
              <a:rPr lang="fr-CA" altLang="fr-FR" sz="1800">
                <a:solidFill>
                  <a:schemeClr val="bg1"/>
                </a:solidFill>
                <a:latin typeface="+mn-lt"/>
              </a:rPr>
              <a:t>Externe/cell. : 418 699-7711</a:t>
            </a:r>
          </a:p>
          <a:p>
            <a:pPr marL="285750" indent="-285750" eaLnBrk="1" hangingPunct="1">
              <a:lnSpc>
                <a:spcPct val="90000"/>
              </a:lnSpc>
              <a:spcBef>
                <a:spcPts val="0"/>
              </a:spcBef>
              <a:spcAft>
                <a:spcPts val="600"/>
              </a:spcAft>
            </a:pPr>
            <a:r>
              <a:rPr lang="fr-CA" altLang="fr-FR" sz="1800">
                <a:solidFill>
                  <a:schemeClr val="bg1"/>
                </a:solidFill>
                <a:latin typeface="+mn-lt"/>
              </a:rPr>
              <a:t>Tél. interne (poste fixe) : 7711</a:t>
            </a:r>
          </a:p>
          <a:p>
            <a:pPr eaLnBrk="1" hangingPunct="1">
              <a:lnSpc>
                <a:spcPct val="90000"/>
              </a:lnSpc>
              <a:spcBef>
                <a:spcPts val="0"/>
              </a:spcBef>
              <a:spcAft>
                <a:spcPts val="600"/>
              </a:spcAft>
              <a:buNone/>
            </a:pPr>
            <a:r>
              <a:rPr lang="fr-CA" altLang="fr-FR" sz="1800" b="1">
                <a:solidFill>
                  <a:schemeClr val="bg1"/>
                </a:solidFill>
                <a:latin typeface="+mn-lt"/>
              </a:rPr>
              <a:t>Installations portuaires</a:t>
            </a:r>
          </a:p>
          <a:p>
            <a:pPr marL="285750" indent="-285750" eaLnBrk="1" hangingPunct="1">
              <a:lnSpc>
                <a:spcPct val="90000"/>
              </a:lnSpc>
              <a:spcBef>
                <a:spcPts val="0"/>
              </a:spcBef>
              <a:spcAft>
                <a:spcPts val="600"/>
              </a:spcAft>
            </a:pPr>
            <a:r>
              <a:rPr lang="fr-CA" altLang="fr-FR" sz="1800">
                <a:solidFill>
                  <a:schemeClr val="bg1"/>
                </a:solidFill>
                <a:latin typeface="+mn-lt"/>
              </a:rPr>
              <a:t>Externe/cell. : </a:t>
            </a:r>
            <a:r>
              <a:rPr lang="fr-CA" sz="1800">
                <a:solidFill>
                  <a:schemeClr val="bg1"/>
                </a:solidFill>
                <a:latin typeface="+mn-lt"/>
              </a:rPr>
              <a:t>418 548-9632 </a:t>
            </a:r>
          </a:p>
          <a:p>
            <a:pPr marL="285750" indent="-285750" eaLnBrk="1" hangingPunct="1">
              <a:lnSpc>
                <a:spcPct val="90000"/>
              </a:lnSpc>
              <a:spcBef>
                <a:spcPts val="0"/>
              </a:spcBef>
              <a:spcAft>
                <a:spcPts val="600"/>
              </a:spcAft>
            </a:pPr>
            <a:r>
              <a:rPr lang="fr-CA" altLang="fr-FR" sz="1800">
                <a:solidFill>
                  <a:schemeClr val="bg1"/>
                </a:solidFill>
                <a:latin typeface="+mn-lt"/>
              </a:rPr>
              <a:t>Tél. interne (poste fixe) : </a:t>
            </a:r>
            <a:r>
              <a:rPr lang="fr-CA" sz="1800">
                <a:solidFill>
                  <a:schemeClr val="bg1"/>
                </a:solidFill>
                <a:latin typeface="+mn-lt"/>
              </a:rPr>
              <a:t>7222 </a:t>
            </a:r>
            <a:endParaRPr lang="fr-CA" altLang="fr-FR" sz="1800">
              <a:solidFill>
                <a:schemeClr val="bg1"/>
              </a:solidFill>
              <a:latin typeface="+mn-lt"/>
            </a:endParaRPr>
          </a:p>
          <a:p>
            <a:pPr eaLnBrk="1" hangingPunct="1">
              <a:lnSpc>
                <a:spcPct val="90000"/>
              </a:lnSpc>
              <a:spcBef>
                <a:spcPts val="0"/>
              </a:spcBef>
              <a:spcAft>
                <a:spcPts val="600"/>
              </a:spcAft>
              <a:buNone/>
            </a:pPr>
            <a:r>
              <a:rPr lang="fr-CA" altLang="fr-FR" sz="1800" b="1">
                <a:solidFill>
                  <a:schemeClr val="bg1"/>
                </a:solidFill>
                <a:latin typeface="+mn-lt"/>
              </a:rPr>
              <a:t>Alma</a:t>
            </a:r>
            <a:r>
              <a:rPr lang="fr-CA" altLang="fr-FR" sz="1800">
                <a:solidFill>
                  <a:schemeClr val="bg1"/>
                </a:solidFill>
                <a:latin typeface="+mn-lt"/>
              </a:rPr>
              <a:t> </a:t>
            </a:r>
          </a:p>
          <a:p>
            <a:pPr marL="285750" indent="-285750" eaLnBrk="1" hangingPunct="1">
              <a:lnSpc>
                <a:spcPct val="90000"/>
              </a:lnSpc>
              <a:spcBef>
                <a:spcPts val="0"/>
              </a:spcBef>
              <a:spcAft>
                <a:spcPts val="600"/>
              </a:spcAft>
            </a:pPr>
            <a:r>
              <a:rPr lang="fr-CA" altLang="fr-FR" sz="1800">
                <a:solidFill>
                  <a:schemeClr val="bg1"/>
                </a:solidFill>
                <a:latin typeface="+mn-lt"/>
              </a:rPr>
              <a:t>Externe/cell. : 418 480-6222</a:t>
            </a:r>
          </a:p>
          <a:p>
            <a:pPr marL="285750" indent="-285750" eaLnBrk="1" hangingPunct="1">
              <a:lnSpc>
                <a:spcPct val="90000"/>
              </a:lnSpc>
              <a:spcBef>
                <a:spcPts val="0"/>
              </a:spcBef>
              <a:spcAft>
                <a:spcPts val="600"/>
              </a:spcAft>
            </a:pPr>
            <a:r>
              <a:rPr lang="fr-CA" altLang="fr-FR" sz="1800">
                <a:solidFill>
                  <a:schemeClr val="bg1"/>
                </a:solidFill>
                <a:latin typeface="+mn-lt"/>
              </a:rPr>
              <a:t>Poste fixe : 6222</a:t>
            </a:r>
          </a:p>
          <a:p>
            <a:pPr eaLnBrk="1" hangingPunct="1">
              <a:lnSpc>
                <a:spcPct val="90000"/>
              </a:lnSpc>
              <a:spcBef>
                <a:spcPts val="0"/>
              </a:spcBef>
              <a:spcAft>
                <a:spcPts val="600"/>
              </a:spcAft>
              <a:buNone/>
            </a:pPr>
            <a:r>
              <a:rPr lang="fr-CA" altLang="fr-FR" sz="1800" b="1">
                <a:solidFill>
                  <a:schemeClr val="bg1"/>
                </a:solidFill>
                <a:latin typeface="+mn-lt"/>
              </a:rPr>
              <a:t>Grande-Baie </a:t>
            </a:r>
          </a:p>
          <a:p>
            <a:pPr marL="285750" indent="-285750" eaLnBrk="1" hangingPunct="1">
              <a:lnSpc>
                <a:spcPct val="90000"/>
              </a:lnSpc>
              <a:spcBef>
                <a:spcPts val="0"/>
              </a:spcBef>
              <a:spcAft>
                <a:spcPts val="600"/>
              </a:spcAft>
            </a:pPr>
            <a:r>
              <a:rPr lang="fr-CA" altLang="fr-FR" sz="1800">
                <a:solidFill>
                  <a:schemeClr val="bg1"/>
                </a:solidFill>
                <a:latin typeface="+mn-lt"/>
              </a:rPr>
              <a:t>Externe/cell. : 418 697-9911</a:t>
            </a:r>
          </a:p>
          <a:p>
            <a:pPr marL="285750" indent="-285750" eaLnBrk="1" hangingPunct="1">
              <a:lnSpc>
                <a:spcPct val="90000"/>
              </a:lnSpc>
              <a:spcBef>
                <a:spcPts val="0"/>
              </a:spcBef>
              <a:spcAft>
                <a:spcPts val="600"/>
              </a:spcAft>
            </a:pPr>
            <a:r>
              <a:rPr lang="fr-CA" altLang="fr-FR" sz="1800">
                <a:solidFill>
                  <a:schemeClr val="bg1"/>
                </a:solidFill>
                <a:latin typeface="+mn-lt"/>
              </a:rPr>
              <a:t>Poste fixe : 9911</a:t>
            </a:r>
          </a:p>
          <a:p>
            <a:pPr eaLnBrk="1" hangingPunct="1">
              <a:lnSpc>
                <a:spcPct val="90000"/>
              </a:lnSpc>
              <a:spcBef>
                <a:spcPts val="0"/>
              </a:spcBef>
              <a:spcAft>
                <a:spcPts val="600"/>
              </a:spcAft>
              <a:buNone/>
            </a:pPr>
            <a:r>
              <a:rPr lang="fr-CA" altLang="fr-FR" sz="1800" b="1">
                <a:solidFill>
                  <a:schemeClr val="bg1"/>
                </a:solidFill>
                <a:latin typeface="+mn-lt"/>
              </a:rPr>
              <a:t>Laterrière</a:t>
            </a:r>
            <a:r>
              <a:rPr lang="fr-CA" altLang="fr-FR" sz="1800">
                <a:solidFill>
                  <a:schemeClr val="bg1"/>
                </a:solidFill>
                <a:latin typeface="+mn-lt"/>
              </a:rPr>
              <a:t> </a:t>
            </a:r>
          </a:p>
          <a:p>
            <a:pPr marL="285750" indent="-285750" eaLnBrk="1" hangingPunct="1">
              <a:lnSpc>
                <a:spcPct val="90000"/>
              </a:lnSpc>
              <a:spcBef>
                <a:spcPts val="0"/>
              </a:spcBef>
              <a:spcAft>
                <a:spcPts val="600"/>
              </a:spcAft>
            </a:pPr>
            <a:r>
              <a:rPr lang="fr-CA" altLang="fr-FR" sz="1800">
                <a:solidFill>
                  <a:schemeClr val="bg1"/>
                </a:solidFill>
                <a:latin typeface="+mn-lt"/>
              </a:rPr>
              <a:t>Externe/cell. : 418 678-1777</a:t>
            </a:r>
          </a:p>
          <a:p>
            <a:pPr marL="285750" indent="-285750" eaLnBrk="1" hangingPunct="1">
              <a:lnSpc>
                <a:spcPct val="90000"/>
              </a:lnSpc>
              <a:spcBef>
                <a:spcPts val="0"/>
              </a:spcBef>
              <a:spcAft>
                <a:spcPts val="600"/>
              </a:spcAft>
            </a:pPr>
            <a:r>
              <a:rPr lang="fr-CA" altLang="fr-FR" sz="1800">
                <a:solidFill>
                  <a:schemeClr val="bg1"/>
                </a:solidFill>
                <a:latin typeface="+mn-lt"/>
              </a:rPr>
              <a:t>Poste fixe : 1777</a:t>
            </a:r>
          </a:p>
          <a:p>
            <a:pPr eaLnBrk="1" hangingPunct="1">
              <a:lnSpc>
                <a:spcPct val="90000"/>
              </a:lnSpc>
              <a:spcBef>
                <a:spcPts val="0"/>
              </a:spcBef>
              <a:spcAft>
                <a:spcPts val="600"/>
              </a:spcAft>
              <a:buNone/>
            </a:pPr>
            <a:r>
              <a:rPr lang="fr-CA" altLang="fr-FR" sz="1800" b="1">
                <a:solidFill>
                  <a:schemeClr val="bg1"/>
                </a:solidFill>
                <a:latin typeface="+mn-lt"/>
              </a:rPr>
              <a:t>Energie Électrique Centrale et hors site</a:t>
            </a:r>
          </a:p>
          <a:p>
            <a:pPr marL="285750" indent="-285750" eaLnBrk="1" hangingPunct="1">
              <a:lnSpc>
                <a:spcPct val="90000"/>
              </a:lnSpc>
              <a:spcBef>
                <a:spcPts val="0"/>
              </a:spcBef>
              <a:spcAft>
                <a:spcPts val="400"/>
              </a:spcAft>
            </a:pPr>
            <a:r>
              <a:rPr lang="fr-CA" altLang="fr-FR" sz="1800">
                <a:solidFill>
                  <a:schemeClr val="bg1"/>
                </a:solidFill>
                <a:latin typeface="+mn-lt"/>
              </a:rPr>
              <a:t>Externe/cell. : 418 662-1840</a:t>
            </a:r>
          </a:p>
          <a:p>
            <a:pPr marL="285750" indent="-285750" eaLnBrk="1" hangingPunct="1">
              <a:lnSpc>
                <a:spcPct val="90000"/>
              </a:lnSpc>
              <a:spcBef>
                <a:spcPts val="0"/>
              </a:spcBef>
              <a:spcAft>
                <a:spcPts val="400"/>
              </a:spcAft>
            </a:pPr>
            <a:r>
              <a:rPr lang="fr-CA" altLang="fr-FR" sz="1800">
                <a:solidFill>
                  <a:schemeClr val="bg1"/>
                </a:solidFill>
                <a:latin typeface="+mn-lt"/>
              </a:rPr>
              <a:t>Poste fixe : 711</a:t>
            </a:r>
          </a:p>
        </p:txBody>
      </p:sp>
    </p:spTree>
    <p:custDataLst>
      <p:tags r:id="rId1"/>
    </p:custDataLst>
    <p:extLst>
      <p:ext uri="{BB962C8B-B14F-4D97-AF65-F5344CB8AC3E}">
        <p14:creationId xmlns:p14="http://schemas.microsoft.com/office/powerpoint/2010/main" val="7638147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a:xfrm>
            <a:off x="11302582" y="6486903"/>
            <a:ext cx="545747" cy="226589"/>
          </a:xfrm>
          <a:prstGeom prst="rect">
            <a:avLst/>
          </a:prstGeom>
        </p:spPr>
        <p:txBody>
          <a:bodyPr vert="horz" lIns="0" tIns="0" rIns="0" bIns="0" rtlCol="0" anchor="ct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dirty="0" smtClean="0"/>
              <a:pPr/>
              <a:t>83</a:t>
            </a:fld>
            <a:endParaRPr lang="fr-CA" sz="900"/>
          </a:p>
        </p:txBody>
      </p:sp>
      <p:sp>
        <p:nvSpPr>
          <p:cNvPr id="2" name="Titre 1"/>
          <p:cNvSpPr>
            <a:spLocks noGrp="1"/>
          </p:cNvSpPr>
          <p:nvPr>
            <p:ph type="title"/>
            <p:custDataLst>
              <p:tags r:id="rId3"/>
            </p:custDataLst>
          </p:nvPr>
        </p:nvSpPr>
        <p:spPr/>
        <p:txBody>
          <a:bodyPr/>
          <a:lstStyle/>
          <a:p>
            <a:r>
              <a:rPr lang="fr-CA" altLang="fr-FR" noProof="0"/>
              <a:t>Le signal d’une urgence</a:t>
            </a:r>
            <a:endParaRPr lang="fr-CA" noProof="0"/>
          </a:p>
        </p:txBody>
      </p:sp>
      <p:sp>
        <p:nvSpPr>
          <p:cNvPr id="68612" name="Rectangle 3"/>
          <p:cNvSpPr>
            <a:spLocks noChangeArrowheads="1"/>
          </p:cNvSpPr>
          <p:nvPr>
            <p:custDataLst>
              <p:tags r:id="rId4"/>
            </p:custDataLst>
          </p:nvPr>
        </p:nvSpPr>
        <p:spPr bwMode="auto">
          <a:xfrm>
            <a:off x="3571875" y="2272852"/>
            <a:ext cx="1752600" cy="304800"/>
          </a:xfrm>
          <a:prstGeom prst="rect">
            <a:avLst/>
          </a:prstGeom>
          <a:noFill/>
          <a:ln w="28575">
            <a:solidFill>
              <a:schemeClr val="tx1"/>
            </a:solidFill>
            <a:miter lim="800000"/>
            <a:headEnd type="none" w="sm" len="sm"/>
            <a:tailEnd type="none" w="sm" len="sm"/>
          </a:ln>
          <a:effectLst>
            <a:outerShdw dist="35921" dir="2700000" algn="ctr" rotWithShape="0">
              <a:schemeClr val="bg1"/>
            </a:outerShdw>
          </a:effectLst>
          <a:extLst>
            <a:ext uri="{909E8E84-426E-40DD-AFC4-6F175D3DCCD1}">
              <a14:hiddenFill xmlns:a14="http://schemas.microsoft.com/office/drawing/2010/main">
                <a:solidFill>
                  <a:srgbClr val="CCFFFF"/>
                </a:solidFill>
              </a14:hiddenFill>
            </a:ext>
          </a:extLst>
        </p:spPr>
        <p:txBody>
          <a:bodyPr wrap="none" anchor="ctr"/>
          <a:lstStyle>
            <a:lvl1pPr defTabSz="762000">
              <a:lnSpc>
                <a:spcPct val="120000"/>
              </a:lnSpc>
              <a:spcBef>
                <a:spcPct val="35000"/>
              </a:spcBef>
              <a:buChar char="•"/>
              <a:defRPr sz="2000">
                <a:solidFill>
                  <a:srgbClr val="665546"/>
                </a:solidFill>
                <a:latin typeface="Arial" pitchFamily="34" charset="0"/>
              </a:defRPr>
            </a:lvl1pPr>
            <a:lvl2pPr marL="571500" indent="-285750" defTabSz="762000">
              <a:lnSpc>
                <a:spcPct val="120000"/>
              </a:lnSpc>
              <a:spcBef>
                <a:spcPct val="35000"/>
              </a:spcBef>
              <a:buChar char="–"/>
              <a:defRPr sz="2000">
                <a:solidFill>
                  <a:srgbClr val="665546"/>
                </a:solidFill>
                <a:latin typeface="Arial" pitchFamily="34" charset="0"/>
              </a:defRPr>
            </a:lvl2pPr>
            <a:lvl3pPr marL="1143000" indent="-228600" defTabSz="762000">
              <a:lnSpc>
                <a:spcPct val="120000"/>
              </a:lnSpc>
              <a:spcBef>
                <a:spcPct val="35000"/>
              </a:spcBef>
              <a:buChar char="•"/>
              <a:defRPr>
                <a:solidFill>
                  <a:srgbClr val="665546"/>
                </a:solidFill>
                <a:latin typeface="Arial" pitchFamily="34" charset="0"/>
              </a:defRPr>
            </a:lvl3pPr>
            <a:lvl4pPr marL="1714500" indent="-228600" defTabSz="762000">
              <a:lnSpc>
                <a:spcPct val="120000"/>
              </a:lnSpc>
              <a:spcBef>
                <a:spcPct val="35000"/>
              </a:spcBef>
              <a:buChar char="–"/>
              <a:defRPr sz="1600">
                <a:solidFill>
                  <a:srgbClr val="665546"/>
                </a:solidFill>
                <a:latin typeface="Arial" pitchFamily="34" charset="0"/>
              </a:defRPr>
            </a:lvl4pPr>
            <a:lvl5pPr marL="2286000" indent="-228600" defTabSz="762000">
              <a:lnSpc>
                <a:spcPct val="120000"/>
              </a:lnSpc>
              <a:spcBef>
                <a:spcPct val="35000"/>
              </a:spcBef>
              <a:buChar char="»"/>
              <a:defRPr sz="1400">
                <a:solidFill>
                  <a:srgbClr val="665546"/>
                </a:solidFill>
                <a:latin typeface="Arial" pitchFamily="34" charset="0"/>
              </a:defRPr>
            </a:lvl5pPr>
            <a:lvl6pPr marL="27432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6pPr>
            <a:lvl7pPr marL="32004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7pPr>
            <a:lvl8pPr marL="36576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8pPr>
            <a:lvl9pPr marL="41148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algn="ctr">
              <a:lnSpc>
                <a:spcPct val="100000"/>
              </a:lnSpc>
              <a:spcBef>
                <a:spcPct val="0"/>
              </a:spcBef>
              <a:buFontTx/>
              <a:buNone/>
            </a:pPr>
            <a:r>
              <a:rPr lang="fr-CA" altLang="fr-FR" sz="1800">
                <a:solidFill>
                  <a:schemeClr val="tx1"/>
                </a:solidFill>
              </a:rPr>
              <a:t>Observateur</a:t>
            </a:r>
          </a:p>
        </p:txBody>
      </p:sp>
      <p:sp>
        <p:nvSpPr>
          <p:cNvPr id="68613" name="Rectangle 4"/>
          <p:cNvSpPr>
            <a:spLocks noChangeArrowheads="1"/>
          </p:cNvSpPr>
          <p:nvPr>
            <p:custDataLst>
              <p:tags r:id="rId5"/>
            </p:custDataLst>
          </p:nvPr>
        </p:nvSpPr>
        <p:spPr bwMode="auto">
          <a:xfrm>
            <a:off x="7376319" y="2272852"/>
            <a:ext cx="1752600" cy="304800"/>
          </a:xfrm>
          <a:prstGeom prst="rect">
            <a:avLst/>
          </a:prstGeom>
          <a:noFill/>
          <a:ln w="38100" cap="rnd">
            <a:solidFill>
              <a:schemeClr val="tx1"/>
            </a:solidFill>
            <a:prstDash val="sysDot"/>
            <a:miter lim="800000"/>
            <a:headEnd type="none" w="sm" len="sm"/>
            <a:tailEnd type="none" w="sm" len="sm"/>
          </a:ln>
          <a:effectLst>
            <a:outerShdw dist="35921" dir="2700000" algn="ctr" rotWithShape="0">
              <a:schemeClr val="bg1"/>
            </a:outerShdw>
          </a:effectLst>
          <a:extLst>
            <a:ext uri="{909E8E84-426E-40DD-AFC4-6F175D3DCCD1}">
              <a14:hiddenFill xmlns:a14="http://schemas.microsoft.com/office/drawing/2010/main">
                <a:solidFill>
                  <a:srgbClr val="FF3300"/>
                </a:solidFill>
              </a14:hiddenFill>
            </a:ext>
          </a:extLst>
        </p:spPr>
        <p:txBody>
          <a:bodyPr wrap="none" anchor="ctr"/>
          <a:lstStyle>
            <a:lvl1pPr defTabSz="762000">
              <a:lnSpc>
                <a:spcPct val="120000"/>
              </a:lnSpc>
              <a:spcBef>
                <a:spcPct val="35000"/>
              </a:spcBef>
              <a:buChar char="•"/>
              <a:defRPr sz="2000">
                <a:solidFill>
                  <a:srgbClr val="665546"/>
                </a:solidFill>
                <a:latin typeface="Arial" pitchFamily="34" charset="0"/>
              </a:defRPr>
            </a:lvl1pPr>
            <a:lvl2pPr marL="571500" indent="-285750" defTabSz="762000">
              <a:lnSpc>
                <a:spcPct val="120000"/>
              </a:lnSpc>
              <a:spcBef>
                <a:spcPct val="35000"/>
              </a:spcBef>
              <a:buChar char="–"/>
              <a:defRPr sz="2000">
                <a:solidFill>
                  <a:srgbClr val="665546"/>
                </a:solidFill>
                <a:latin typeface="Arial" pitchFamily="34" charset="0"/>
              </a:defRPr>
            </a:lvl2pPr>
            <a:lvl3pPr marL="1143000" indent="-228600" defTabSz="762000">
              <a:lnSpc>
                <a:spcPct val="120000"/>
              </a:lnSpc>
              <a:spcBef>
                <a:spcPct val="35000"/>
              </a:spcBef>
              <a:buChar char="•"/>
              <a:defRPr>
                <a:solidFill>
                  <a:srgbClr val="665546"/>
                </a:solidFill>
                <a:latin typeface="Arial" pitchFamily="34" charset="0"/>
              </a:defRPr>
            </a:lvl3pPr>
            <a:lvl4pPr marL="1714500" indent="-228600" defTabSz="762000">
              <a:lnSpc>
                <a:spcPct val="120000"/>
              </a:lnSpc>
              <a:spcBef>
                <a:spcPct val="35000"/>
              </a:spcBef>
              <a:buChar char="–"/>
              <a:defRPr sz="1600">
                <a:solidFill>
                  <a:srgbClr val="665546"/>
                </a:solidFill>
                <a:latin typeface="Arial" pitchFamily="34" charset="0"/>
              </a:defRPr>
            </a:lvl4pPr>
            <a:lvl5pPr marL="2286000" indent="-228600" defTabSz="762000">
              <a:lnSpc>
                <a:spcPct val="120000"/>
              </a:lnSpc>
              <a:spcBef>
                <a:spcPct val="35000"/>
              </a:spcBef>
              <a:buChar char="»"/>
              <a:defRPr sz="1400">
                <a:solidFill>
                  <a:srgbClr val="665546"/>
                </a:solidFill>
                <a:latin typeface="Arial" pitchFamily="34" charset="0"/>
              </a:defRPr>
            </a:lvl5pPr>
            <a:lvl6pPr marL="27432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6pPr>
            <a:lvl7pPr marL="32004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7pPr>
            <a:lvl8pPr marL="36576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8pPr>
            <a:lvl9pPr marL="41148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algn="ctr">
              <a:lnSpc>
                <a:spcPct val="100000"/>
              </a:lnSpc>
              <a:spcBef>
                <a:spcPct val="0"/>
              </a:spcBef>
              <a:buFontTx/>
              <a:buNone/>
            </a:pPr>
            <a:r>
              <a:rPr lang="fr-CA" altLang="fr-FR" sz="1800">
                <a:solidFill>
                  <a:schemeClr val="tx1"/>
                </a:solidFill>
              </a:rPr>
              <a:t>Alarme</a:t>
            </a:r>
          </a:p>
        </p:txBody>
      </p:sp>
      <p:sp>
        <p:nvSpPr>
          <p:cNvPr id="68614" name="Rectangle 5"/>
          <p:cNvSpPr>
            <a:spLocks noChangeArrowheads="1"/>
          </p:cNvSpPr>
          <p:nvPr>
            <p:custDataLst>
              <p:tags r:id="rId6"/>
            </p:custDataLst>
          </p:nvPr>
        </p:nvSpPr>
        <p:spPr bwMode="auto">
          <a:xfrm>
            <a:off x="7498558" y="2884041"/>
            <a:ext cx="1508125" cy="1031875"/>
          </a:xfrm>
          <a:prstGeom prst="rect">
            <a:avLst/>
          </a:prstGeom>
          <a:noFill/>
          <a:ln w="38100" cap="rnd">
            <a:solidFill>
              <a:srgbClr val="090807"/>
            </a:solidFill>
            <a:prstDash val="sysDot"/>
            <a:miter lim="800000"/>
            <a:headEnd type="none" w="sm" len="sm"/>
            <a:tailEnd type="none" w="sm" len="sm"/>
          </a:ln>
          <a:effectLst>
            <a:outerShdw dist="35921" dir="2700000" algn="ctr" rotWithShape="0">
              <a:schemeClr val="bg1"/>
            </a:outerShdw>
          </a:effectLst>
          <a:extLst>
            <a:ext uri="{909E8E84-426E-40DD-AFC4-6F175D3DCCD1}">
              <a14:hiddenFill xmlns:a14="http://schemas.microsoft.com/office/drawing/2010/main">
                <a:solidFill>
                  <a:srgbClr val="CCFFFF"/>
                </a:solidFill>
              </a14:hiddenFill>
            </a:ext>
          </a:extLst>
        </p:spPr>
        <p:txBody>
          <a:bodyPr wrap="none" anchor="ctr"/>
          <a:lstStyle>
            <a:lvl1pPr defTabSz="762000">
              <a:lnSpc>
                <a:spcPct val="120000"/>
              </a:lnSpc>
              <a:spcBef>
                <a:spcPct val="35000"/>
              </a:spcBef>
              <a:buChar char="•"/>
              <a:defRPr sz="2000">
                <a:solidFill>
                  <a:srgbClr val="665546"/>
                </a:solidFill>
                <a:latin typeface="Arial" pitchFamily="34" charset="0"/>
              </a:defRPr>
            </a:lvl1pPr>
            <a:lvl2pPr marL="571500" indent="-285750" defTabSz="762000">
              <a:lnSpc>
                <a:spcPct val="120000"/>
              </a:lnSpc>
              <a:spcBef>
                <a:spcPct val="35000"/>
              </a:spcBef>
              <a:buChar char="–"/>
              <a:defRPr sz="2000">
                <a:solidFill>
                  <a:srgbClr val="665546"/>
                </a:solidFill>
                <a:latin typeface="Arial" pitchFamily="34" charset="0"/>
              </a:defRPr>
            </a:lvl2pPr>
            <a:lvl3pPr marL="1143000" indent="-228600" defTabSz="762000">
              <a:lnSpc>
                <a:spcPct val="120000"/>
              </a:lnSpc>
              <a:spcBef>
                <a:spcPct val="35000"/>
              </a:spcBef>
              <a:buChar char="•"/>
              <a:defRPr>
                <a:solidFill>
                  <a:srgbClr val="665546"/>
                </a:solidFill>
                <a:latin typeface="Arial" pitchFamily="34" charset="0"/>
              </a:defRPr>
            </a:lvl3pPr>
            <a:lvl4pPr marL="1714500" indent="-228600" defTabSz="762000">
              <a:lnSpc>
                <a:spcPct val="120000"/>
              </a:lnSpc>
              <a:spcBef>
                <a:spcPct val="35000"/>
              </a:spcBef>
              <a:buChar char="–"/>
              <a:defRPr sz="1600">
                <a:solidFill>
                  <a:srgbClr val="665546"/>
                </a:solidFill>
                <a:latin typeface="Arial" pitchFamily="34" charset="0"/>
              </a:defRPr>
            </a:lvl4pPr>
            <a:lvl5pPr marL="2286000" indent="-228600" defTabSz="762000">
              <a:lnSpc>
                <a:spcPct val="120000"/>
              </a:lnSpc>
              <a:spcBef>
                <a:spcPct val="35000"/>
              </a:spcBef>
              <a:buChar char="»"/>
              <a:defRPr sz="1400">
                <a:solidFill>
                  <a:srgbClr val="665546"/>
                </a:solidFill>
                <a:latin typeface="Arial" pitchFamily="34" charset="0"/>
              </a:defRPr>
            </a:lvl5pPr>
            <a:lvl6pPr marL="27432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6pPr>
            <a:lvl7pPr marL="32004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7pPr>
            <a:lvl8pPr marL="36576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8pPr>
            <a:lvl9pPr marL="41148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algn="ctr">
              <a:lnSpc>
                <a:spcPct val="100000"/>
              </a:lnSpc>
              <a:spcBef>
                <a:spcPct val="0"/>
              </a:spcBef>
              <a:buFontTx/>
              <a:buNone/>
            </a:pPr>
            <a:r>
              <a:rPr lang="fr-CA" altLang="fr-FR" sz="1800">
                <a:solidFill>
                  <a:schemeClr val="tx1"/>
                </a:solidFill>
              </a:rPr>
              <a:t>Quelqu’un</a:t>
            </a:r>
          </a:p>
          <a:p>
            <a:pPr algn="ctr">
              <a:lnSpc>
                <a:spcPct val="100000"/>
              </a:lnSpc>
              <a:spcBef>
                <a:spcPct val="0"/>
              </a:spcBef>
              <a:buFontTx/>
              <a:buNone/>
            </a:pPr>
            <a:r>
              <a:rPr lang="fr-CA" altLang="fr-FR" sz="1800">
                <a:solidFill>
                  <a:schemeClr val="tx1"/>
                </a:solidFill>
              </a:rPr>
              <a:t>reçoit le </a:t>
            </a:r>
          </a:p>
          <a:p>
            <a:pPr algn="ctr">
              <a:lnSpc>
                <a:spcPct val="100000"/>
              </a:lnSpc>
              <a:spcBef>
                <a:spcPct val="0"/>
              </a:spcBef>
              <a:buFontTx/>
              <a:buNone/>
            </a:pPr>
            <a:r>
              <a:rPr lang="fr-CA" altLang="fr-FR" sz="1800">
                <a:solidFill>
                  <a:schemeClr val="tx1"/>
                </a:solidFill>
              </a:rPr>
              <a:t>signal </a:t>
            </a:r>
          </a:p>
        </p:txBody>
      </p:sp>
      <p:sp>
        <p:nvSpPr>
          <p:cNvPr id="68615" name="Rectangle 6"/>
          <p:cNvSpPr>
            <a:spLocks noChangeArrowheads="1"/>
          </p:cNvSpPr>
          <p:nvPr>
            <p:custDataLst>
              <p:tags r:id="rId7"/>
            </p:custDataLst>
          </p:nvPr>
        </p:nvSpPr>
        <p:spPr bwMode="auto">
          <a:xfrm>
            <a:off x="3440114" y="4150865"/>
            <a:ext cx="2016125" cy="1092200"/>
          </a:xfrm>
          <a:prstGeom prst="rect">
            <a:avLst/>
          </a:prstGeom>
          <a:noFill/>
          <a:ln w="28575">
            <a:solidFill>
              <a:srgbClr val="090807"/>
            </a:solidFill>
            <a:miter lim="800000"/>
            <a:headEnd type="none" w="sm" len="sm"/>
            <a:tailEnd type="none" w="sm" len="sm"/>
          </a:ln>
          <a:effectLst>
            <a:outerShdw dist="35921" dir="2700000" algn="ctr" rotWithShape="0">
              <a:schemeClr val="bg1"/>
            </a:outerShdw>
          </a:effectLst>
          <a:extLst>
            <a:ext uri="{909E8E84-426E-40DD-AFC4-6F175D3DCCD1}">
              <a14:hiddenFill xmlns:a14="http://schemas.microsoft.com/office/drawing/2010/main">
                <a:solidFill>
                  <a:srgbClr val="CCFFFF"/>
                </a:solidFill>
              </a14:hiddenFill>
            </a:ext>
          </a:extLst>
        </p:spPr>
        <p:txBody>
          <a:bodyPr wrap="none" anchor="ctr"/>
          <a:lstStyle>
            <a:lvl1pPr defTabSz="762000">
              <a:lnSpc>
                <a:spcPct val="120000"/>
              </a:lnSpc>
              <a:spcBef>
                <a:spcPct val="35000"/>
              </a:spcBef>
              <a:buChar char="•"/>
              <a:defRPr sz="2000">
                <a:solidFill>
                  <a:srgbClr val="665546"/>
                </a:solidFill>
                <a:latin typeface="Arial" pitchFamily="34" charset="0"/>
              </a:defRPr>
            </a:lvl1pPr>
            <a:lvl2pPr marL="571500" indent="-285750" defTabSz="762000">
              <a:lnSpc>
                <a:spcPct val="120000"/>
              </a:lnSpc>
              <a:spcBef>
                <a:spcPct val="35000"/>
              </a:spcBef>
              <a:buChar char="–"/>
              <a:defRPr sz="2000">
                <a:solidFill>
                  <a:srgbClr val="665546"/>
                </a:solidFill>
                <a:latin typeface="Arial" pitchFamily="34" charset="0"/>
              </a:defRPr>
            </a:lvl2pPr>
            <a:lvl3pPr marL="1143000" indent="-228600" defTabSz="762000">
              <a:lnSpc>
                <a:spcPct val="120000"/>
              </a:lnSpc>
              <a:spcBef>
                <a:spcPct val="35000"/>
              </a:spcBef>
              <a:buChar char="•"/>
              <a:defRPr>
                <a:solidFill>
                  <a:srgbClr val="665546"/>
                </a:solidFill>
                <a:latin typeface="Arial" pitchFamily="34" charset="0"/>
              </a:defRPr>
            </a:lvl3pPr>
            <a:lvl4pPr marL="1714500" indent="-228600" defTabSz="762000">
              <a:lnSpc>
                <a:spcPct val="120000"/>
              </a:lnSpc>
              <a:spcBef>
                <a:spcPct val="35000"/>
              </a:spcBef>
              <a:buChar char="–"/>
              <a:defRPr sz="1600">
                <a:solidFill>
                  <a:srgbClr val="665546"/>
                </a:solidFill>
                <a:latin typeface="Arial" pitchFamily="34" charset="0"/>
              </a:defRPr>
            </a:lvl4pPr>
            <a:lvl5pPr marL="2286000" indent="-228600" defTabSz="762000">
              <a:lnSpc>
                <a:spcPct val="120000"/>
              </a:lnSpc>
              <a:spcBef>
                <a:spcPct val="35000"/>
              </a:spcBef>
              <a:buChar char="»"/>
              <a:defRPr sz="1400">
                <a:solidFill>
                  <a:srgbClr val="665546"/>
                </a:solidFill>
                <a:latin typeface="Arial" pitchFamily="34" charset="0"/>
              </a:defRPr>
            </a:lvl5pPr>
            <a:lvl6pPr marL="27432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6pPr>
            <a:lvl7pPr marL="32004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7pPr>
            <a:lvl8pPr marL="36576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8pPr>
            <a:lvl9pPr marL="41148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algn="ctr">
              <a:lnSpc>
                <a:spcPct val="100000"/>
              </a:lnSpc>
              <a:spcBef>
                <a:spcPct val="0"/>
              </a:spcBef>
              <a:buFontTx/>
              <a:buNone/>
            </a:pPr>
            <a:r>
              <a:rPr lang="fr-CA" altLang="fr-FR" sz="1800">
                <a:solidFill>
                  <a:schemeClr val="tx1"/>
                </a:solidFill>
              </a:rPr>
              <a:t>Déclenchement </a:t>
            </a:r>
          </a:p>
          <a:p>
            <a:pPr algn="ctr">
              <a:lnSpc>
                <a:spcPct val="100000"/>
              </a:lnSpc>
              <a:spcBef>
                <a:spcPct val="0"/>
              </a:spcBef>
              <a:buFontTx/>
              <a:buNone/>
            </a:pPr>
            <a:r>
              <a:rPr lang="fr-CA" altLang="fr-FR" sz="1800">
                <a:solidFill>
                  <a:schemeClr val="tx1"/>
                </a:solidFill>
              </a:rPr>
              <a:t>de l’alarme</a:t>
            </a:r>
          </a:p>
          <a:p>
            <a:pPr algn="ctr">
              <a:lnSpc>
                <a:spcPct val="100000"/>
              </a:lnSpc>
              <a:spcBef>
                <a:spcPct val="0"/>
              </a:spcBef>
              <a:buFontTx/>
              <a:buNone/>
            </a:pPr>
            <a:r>
              <a:rPr lang="fr-CA" altLang="fr-FR" sz="1800">
                <a:solidFill>
                  <a:schemeClr val="tx1"/>
                </a:solidFill>
              </a:rPr>
              <a:t> d’évacuation</a:t>
            </a:r>
          </a:p>
        </p:txBody>
      </p:sp>
      <p:sp>
        <p:nvSpPr>
          <p:cNvPr id="68616" name="Rectangle 7"/>
          <p:cNvSpPr>
            <a:spLocks noChangeArrowheads="1"/>
          </p:cNvSpPr>
          <p:nvPr>
            <p:custDataLst>
              <p:tags r:id="rId8"/>
            </p:custDataLst>
          </p:nvPr>
        </p:nvSpPr>
        <p:spPr bwMode="auto">
          <a:xfrm>
            <a:off x="3533775" y="2938015"/>
            <a:ext cx="1828800" cy="914400"/>
          </a:xfrm>
          <a:prstGeom prst="rect">
            <a:avLst/>
          </a:prstGeom>
          <a:noFill/>
          <a:ln w="28575">
            <a:solidFill>
              <a:srgbClr val="090807"/>
            </a:solidFill>
            <a:miter lim="800000"/>
            <a:headEnd type="none" w="sm" len="sm"/>
            <a:tailEnd type="none" w="sm" len="sm"/>
          </a:ln>
          <a:effectLst>
            <a:outerShdw dist="35921" dir="2700000" algn="ctr" rotWithShape="0">
              <a:schemeClr val="bg1"/>
            </a:outerShdw>
          </a:effectLst>
          <a:extLst>
            <a:ext uri="{909E8E84-426E-40DD-AFC4-6F175D3DCCD1}">
              <a14:hiddenFill xmlns:a14="http://schemas.microsoft.com/office/drawing/2010/main">
                <a:solidFill>
                  <a:srgbClr val="FF3300"/>
                </a:solidFill>
              </a14:hiddenFill>
            </a:ext>
          </a:extLst>
        </p:spPr>
        <p:txBody>
          <a:bodyPr wrap="none" anchor="ctr"/>
          <a:lstStyle>
            <a:lvl1pPr defTabSz="762000">
              <a:lnSpc>
                <a:spcPct val="120000"/>
              </a:lnSpc>
              <a:spcBef>
                <a:spcPct val="35000"/>
              </a:spcBef>
              <a:buChar char="•"/>
              <a:defRPr sz="2000">
                <a:solidFill>
                  <a:srgbClr val="665546"/>
                </a:solidFill>
                <a:latin typeface="Arial" pitchFamily="34" charset="0"/>
              </a:defRPr>
            </a:lvl1pPr>
            <a:lvl2pPr marL="571500" indent="-285750" defTabSz="762000">
              <a:lnSpc>
                <a:spcPct val="120000"/>
              </a:lnSpc>
              <a:spcBef>
                <a:spcPct val="35000"/>
              </a:spcBef>
              <a:buChar char="–"/>
              <a:defRPr sz="2000">
                <a:solidFill>
                  <a:srgbClr val="665546"/>
                </a:solidFill>
                <a:latin typeface="Arial" pitchFamily="34" charset="0"/>
              </a:defRPr>
            </a:lvl2pPr>
            <a:lvl3pPr marL="1143000" indent="-228600" defTabSz="762000">
              <a:lnSpc>
                <a:spcPct val="120000"/>
              </a:lnSpc>
              <a:spcBef>
                <a:spcPct val="35000"/>
              </a:spcBef>
              <a:buChar char="•"/>
              <a:defRPr>
                <a:solidFill>
                  <a:srgbClr val="665546"/>
                </a:solidFill>
                <a:latin typeface="Arial" pitchFamily="34" charset="0"/>
              </a:defRPr>
            </a:lvl3pPr>
            <a:lvl4pPr marL="1714500" indent="-228600" defTabSz="762000">
              <a:lnSpc>
                <a:spcPct val="120000"/>
              </a:lnSpc>
              <a:spcBef>
                <a:spcPct val="35000"/>
              </a:spcBef>
              <a:buChar char="–"/>
              <a:defRPr sz="1600">
                <a:solidFill>
                  <a:srgbClr val="665546"/>
                </a:solidFill>
                <a:latin typeface="Arial" pitchFamily="34" charset="0"/>
              </a:defRPr>
            </a:lvl4pPr>
            <a:lvl5pPr marL="2286000" indent="-228600" defTabSz="762000">
              <a:lnSpc>
                <a:spcPct val="120000"/>
              </a:lnSpc>
              <a:spcBef>
                <a:spcPct val="35000"/>
              </a:spcBef>
              <a:buChar char="»"/>
              <a:defRPr sz="1400">
                <a:solidFill>
                  <a:srgbClr val="665546"/>
                </a:solidFill>
                <a:latin typeface="Arial" pitchFamily="34" charset="0"/>
              </a:defRPr>
            </a:lvl5pPr>
            <a:lvl6pPr marL="27432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6pPr>
            <a:lvl7pPr marL="32004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7pPr>
            <a:lvl8pPr marL="36576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8pPr>
            <a:lvl9pPr marL="41148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algn="ctr">
              <a:lnSpc>
                <a:spcPct val="100000"/>
              </a:lnSpc>
              <a:spcBef>
                <a:spcPct val="0"/>
              </a:spcBef>
              <a:buFontTx/>
              <a:buNone/>
            </a:pPr>
            <a:r>
              <a:rPr lang="fr-CA" altLang="fr-FR" sz="2400">
                <a:solidFill>
                  <a:schemeClr val="tx1"/>
                </a:solidFill>
              </a:rPr>
              <a:t>La Sûreté </a:t>
            </a:r>
          </a:p>
          <a:p>
            <a:pPr algn="ctr">
              <a:lnSpc>
                <a:spcPct val="100000"/>
              </a:lnSpc>
              <a:spcBef>
                <a:spcPct val="0"/>
              </a:spcBef>
              <a:buFontTx/>
              <a:buNone/>
            </a:pPr>
            <a:r>
              <a:rPr lang="fr-CA" altLang="fr-FR" sz="2400">
                <a:solidFill>
                  <a:schemeClr val="tx1"/>
                </a:solidFill>
              </a:rPr>
              <a:t>est avisée</a:t>
            </a:r>
          </a:p>
        </p:txBody>
      </p:sp>
      <p:sp>
        <p:nvSpPr>
          <p:cNvPr id="68617" name="Rectangle 8"/>
          <p:cNvSpPr>
            <a:spLocks noChangeArrowheads="1"/>
          </p:cNvSpPr>
          <p:nvPr>
            <p:custDataLst>
              <p:tags r:id="rId9"/>
            </p:custDataLst>
          </p:nvPr>
        </p:nvSpPr>
        <p:spPr bwMode="auto">
          <a:xfrm>
            <a:off x="2574131" y="5720903"/>
            <a:ext cx="3748088" cy="595313"/>
          </a:xfrm>
          <a:prstGeom prst="rect">
            <a:avLst/>
          </a:prstGeom>
          <a:noFill/>
          <a:ln w="28575">
            <a:solidFill>
              <a:srgbClr val="090807"/>
            </a:solidFill>
            <a:miter lim="800000"/>
            <a:headEnd type="none" w="sm" len="sm"/>
            <a:tailEnd type="none" w="sm" len="sm"/>
          </a:ln>
          <a:effectLst>
            <a:outerShdw dist="35921" dir="2700000" algn="ctr" rotWithShape="0">
              <a:schemeClr val="bg1"/>
            </a:outerShdw>
          </a:effectLst>
          <a:extLst>
            <a:ext uri="{909E8E84-426E-40DD-AFC4-6F175D3DCCD1}">
              <a14:hiddenFill xmlns:a14="http://schemas.microsoft.com/office/drawing/2010/main">
                <a:solidFill>
                  <a:srgbClr val="CCFFFF"/>
                </a:solidFill>
              </a14:hiddenFill>
            </a:ext>
          </a:extLst>
        </p:spPr>
        <p:txBody>
          <a:bodyPr wrap="none" anchor="ctr"/>
          <a:lstStyle>
            <a:lvl1pPr defTabSz="762000">
              <a:lnSpc>
                <a:spcPct val="120000"/>
              </a:lnSpc>
              <a:spcBef>
                <a:spcPct val="35000"/>
              </a:spcBef>
              <a:buChar char="•"/>
              <a:defRPr sz="2000">
                <a:solidFill>
                  <a:srgbClr val="665546"/>
                </a:solidFill>
                <a:latin typeface="Arial" pitchFamily="34" charset="0"/>
              </a:defRPr>
            </a:lvl1pPr>
            <a:lvl2pPr marL="571500" indent="-285750" defTabSz="762000">
              <a:lnSpc>
                <a:spcPct val="120000"/>
              </a:lnSpc>
              <a:spcBef>
                <a:spcPct val="35000"/>
              </a:spcBef>
              <a:buChar char="–"/>
              <a:defRPr sz="2000">
                <a:solidFill>
                  <a:srgbClr val="665546"/>
                </a:solidFill>
                <a:latin typeface="Arial" pitchFamily="34" charset="0"/>
              </a:defRPr>
            </a:lvl2pPr>
            <a:lvl3pPr marL="1143000" indent="-228600" defTabSz="762000">
              <a:lnSpc>
                <a:spcPct val="120000"/>
              </a:lnSpc>
              <a:spcBef>
                <a:spcPct val="35000"/>
              </a:spcBef>
              <a:buChar char="•"/>
              <a:defRPr>
                <a:solidFill>
                  <a:srgbClr val="665546"/>
                </a:solidFill>
                <a:latin typeface="Arial" pitchFamily="34" charset="0"/>
              </a:defRPr>
            </a:lvl3pPr>
            <a:lvl4pPr marL="1714500" indent="-228600" defTabSz="762000">
              <a:lnSpc>
                <a:spcPct val="120000"/>
              </a:lnSpc>
              <a:spcBef>
                <a:spcPct val="35000"/>
              </a:spcBef>
              <a:buChar char="–"/>
              <a:defRPr sz="1600">
                <a:solidFill>
                  <a:srgbClr val="665546"/>
                </a:solidFill>
                <a:latin typeface="Arial" pitchFamily="34" charset="0"/>
              </a:defRPr>
            </a:lvl4pPr>
            <a:lvl5pPr marL="2286000" indent="-228600" defTabSz="762000">
              <a:lnSpc>
                <a:spcPct val="120000"/>
              </a:lnSpc>
              <a:spcBef>
                <a:spcPct val="35000"/>
              </a:spcBef>
              <a:buChar char="»"/>
              <a:defRPr sz="1400">
                <a:solidFill>
                  <a:srgbClr val="665546"/>
                </a:solidFill>
                <a:latin typeface="Arial" pitchFamily="34" charset="0"/>
              </a:defRPr>
            </a:lvl5pPr>
            <a:lvl6pPr marL="27432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6pPr>
            <a:lvl7pPr marL="32004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7pPr>
            <a:lvl8pPr marL="36576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8pPr>
            <a:lvl9pPr marL="41148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algn="ctr">
              <a:lnSpc>
                <a:spcPct val="100000"/>
              </a:lnSpc>
              <a:spcBef>
                <a:spcPct val="0"/>
              </a:spcBef>
              <a:buFontTx/>
              <a:buNone/>
            </a:pPr>
            <a:r>
              <a:rPr lang="fr-CA" altLang="fr-FR" sz="1800">
                <a:solidFill>
                  <a:schemeClr val="tx1"/>
                </a:solidFill>
              </a:rPr>
              <a:t>Tous se dirigent vers les points</a:t>
            </a:r>
          </a:p>
          <a:p>
            <a:pPr algn="ctr">
              <a:lnSpc>
                <a:spcPct val="100000"/>
              </a:lnSpc>
              <a:spcBef>
                <a:spcPct val="0"/>
              </a:spcBef>
              <a:buFontTx/>
              <a:buNone/>
            </a:pPr>
            <a:r>
              <a:rPr lang="fr-CA" altLang="fr-FR" sz="1800">
                <a:solidFill>
                  <a:schemeClr val="tx1"/>
                </a:solidFill>
              </a:rPr>
              <a:t> de rassemblement identifiés</a:t>
            </a:r>
          </a:p>
        </p:txBody>
      </p:sp>
      <p:sp>
        <p:nvSpPr>
          <p:cNvPr id="68618" name="Rectangle 10"/>
          <p:cNvSpPr>
            <a:spLocks noChangeArrowheads="1"/>
          </p:cNvSpPr>
          <p:nvPr>
            <p:custDataLst>
              <p:tags r:id="rId10"/>
            </p:custDataLst>
          </p:nvPr>
        </p:nvSpPr>
        <p:spPr bwMode="auto">
          <a:xfrm>
            <a:off x="5252244" y="1377502"/>
            <a:ext cx="2157412" cy="508000"/>
          </a:xfrm>
          <a:prstGeom prst="rect">
            <a:avLst/>
          </a:prstGeom>
          <a:noFill/>
          <a:ln w="28575">
            <a:solidFill>
              <a:schemeClr val="tx1"/>
            </a:solidFill>
            <a:miter lim="800000"/>
            <a:headEnd type="none" w="sm" len="sm"/>
            <a:tailEnd type="none" w="sm" len="sm"/>
          </a:ln>
          <a:effectLst>
            <a:outerShdw dist="35921" dir="2700000" algn="ctr" rotWithShape="0">
              <a:schemeClr val="bg1"/>
            </a:outerShdw>
          </a:effectLst>
          <a:extLst>
            <a:ext uri="{909E8E84-426E-40DD-AFC4-6F175D3DCCD1}">
              <a14:hiddenFill xmlns:a14="http://schemas.microsoft.com/office/drawing/2010/main">
                <a:solidFill>
                  <a:srgbClr val="CCFFFF"/>
                </a:solidFill>
              </a14:hiddenFill>
            </a:ext>
          </a:extLst>
        </p:spPr>
        <p:txBody>
          <a:bodyPr wrap="none" anchor="ctr"/>
          <a:lstStyle>
            <a:lvl1pPr defTabSz="762000">
              <a:lnSpc>
                <a:spcPct val="120000"/>
              </a:lnSpc>
              <a:spcBef>
                <a:spcPct val="35000"/>
              </a:spcBef>
              <a:buChar char="•"/>
              <a:defRPr sz="2000">
                <a:solidFill>
                  <a:srgbClr val="665546"/>
                </a:solidFill>
                <a:latin typeface="Arial" pitchFamily="34" charset="0"/>
              </a:defRPr>
            </a:lvl1pPr>
            <a:lvl2pPr marL="571500" indent="-285750" defTabSz="762000">
              <a:lnSpc>
                <a:spcPct val="120000"/>
              </a:lnSpc>
              <a:spcBef>
                <a:spcPct val="35000"/>
              </a:spcBef>
              <a:buChar char="–"/>
              <a:defRPr sz="2000">
                <a:solidFill>
                  <a:srgbClr val="665546"/>
                </a:solidFill>
                <a:latin typeface="Arial" pitchFamily="34" charset="0"/>
              </a:defRPr>
            </a:lvl2pPr>
            <a:lvl3pPr marL="1143000" indent="-228600" defTabSz="762000">
              <a:lnSpc>
                <a:spcPct val="120000"/>
              </a:lnSpc>
              <a:spcBef>
                <a:spcPct val="35000"/>
              </a:spcBef>
              <a:buChar char="•"/>
              <a:defRPr>
                <a:solidFill>
                  <a:srgbClr val="665546"/>
                </a:solidFill>
                <a:latin typeface="Arial" pitchFamily="34" charset="0"/>
              </a:defRPr>
            </a:lvl3pPr>
            <a:lvl4pPr marL="1714500" indent="-228600" defTabSz="762000">
              <a:lnSpc>
                <a:spcPct val="120000"/>
              </a:lnSpc>
              <a:spcBef>
                <a:spcPct val="35000"/>
              </a:spcBef>
              <a:buChar char="–"/>
              <a:defRPr sz="1600">
                <a:solidFill>
                  <a:srgbClr val="665546"/>
                </a:solidFill>
                <a:latin typeface="Arial" pitchFamily="34" charset="0"/>
              </a:defRPr>
            </a:lvl4pPr>
            <a:lvl5pPr marL="2286000" indent="-228600" defTabSz="762000">
              <a:lnSpc>
                <a:spcPct val="120000"/>
              </a:lnSpc>
              <a:spcBef>
                <a:spcPct val="35000"/>
              </a:spcBef>
              <a:buChar char="»"/>
              <a:defRPr sz="1400">
                <a:solidFill>
                  <a:srgbClr val="665546"/>
                </a:solidFill>
                <a:latin typeface="Arial" pitchFamily="34" charset="0"/>
              </a:defRPr>
            </a:lvl5pPr>
            <a:lvl6pPr marL="27432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6pPr>
            <a:lvl7pPr marL="32004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7pPr>
            <a:lvl8pPr marL="36576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8pPr>
            <a:lvl9pPr marL="4114800" indent="-228600" defTabSz="7620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algn="ctr">
              <a:lnSpc>
                <a:spcPct val="100000"/>
              </a:lnSpc>
              <a:spcBef>
                <a:spcPct val="0"/>
              </a:spcBef>
              <a:buFontTx/>
              <a:buNone/>
            </a:pPr>
            <a:r>
              <a:rPr lang="fr-CA" altLang="fr-FR" sz="1800">
                <a:solidFill>
                  <a:schemeClr val="tx1"/>
                </a:solidFill>
              </a:rPr>
              <a:t>Situation d’urgence</a:t>
            </a:r>
          </a:p>
        </p:txBody>
      </p:sp>
      <p:cxnSp>
        <p:nvCxnSpPr>
          <p:cNvPr id="68619" name="AutoShape 11"/>
          <p:cNvCxnSpPr>
            <a:cxnSpLocks noChangeShapeType="1"/>
            <a:stCxn id="68618" idx="1"/>
            <a:endCxn id="68612" idx="0"/>
          </p:cNvCxnSpPr>
          <p:nvPr>
            <p:custDataLst>
              <p:tags r:id="rId11"/>
            </p:custDataLst>
          </p:nvPr>
        </p:nvCxnSpPr>
        <p:spPr bwMode="auto">
          <a:xfrm rot="10800000" flipV="1">
            <a:off x="4448177" y="1631502"/>
            <a:ext cx="804069" cy="641350"/>
          </a:xfrm>
          <a:prstGeom prst="bentConnector2">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20" name="AutoShape 12"/>
          <p:cNvCxnSpPr>
            <a:cxnSpLocks noChangeShapeType="1"/>
            <a:stCxn id="68612" idx="2"/>
            <a:endCxn id="68616" idx="0"/>
          </p:cNvCxnSpPr>
          <p:nvPr>
            <p:custDataLst>
              <p:tags r:id="rId12"/>
            </p:custDataLst>
          </p:nvPr>
        </p:nvCxnSpPr>
        <p:spPr bwMode="auto">
          <a:xfrm>
            <a:off x="4448175" y="2577653"/>
            <a:ext cx="0" cy="360363"/>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21" name="AutoShape 13"/>
          <p:cNvCxnSpPr>
            <a:cxnSpLocks noChangeShapeType="1"/>
            <a:stCxn id="68616" idx="2"/>
            <a:endCxn id="68615" idx="0"/>
          </p:cNvCxnSpPr>
          <p:nvPr>
            <p:custDataLst>
              <p:tags r:id="rId13"/>
            </p:custDataLst>
          </p:nvPr>
        </p:nvCxnSpPr>
        <p:spPr bwMode="auto">
          <a:xfrm>
            <a:off x="4448176" y="3852415"/>
            <a:ext cx="1" cy="29845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22" name="AutoShape 14"/>
          <p:cNvCxnSpPr>
            <a:cxnSpLocks noChangeShapeType="1"/>
            <a:stCxn id="68618" idx="3"/>
            <a:endCxn id="68613" idx="0"/>
          </p:cNvCxnSpPr>
          <p:nvPr>
            <p:custDataLst>
              <p:tags r:id="rId14"/>
            </p:custDataLst>
          </p:nvPr>
        </p:nvCxnSpPr>
        <p:spPr bwMode="auto">
          <a:xfrm>
            <a:off x="7409657" y="1631502"/>
            <a:ext cx="842963" cy="641350"/>
          </a:xfrm>
          <a:prstGeom prst="bentConnector2">
            <a:avLst/>
          </a:prstGeom>
          <a:noFill/>
          <a:ln w="28575" cap="rnd">
            <a:solidFill>
              <a:schemeClr val="tx1"/>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23" name="AutoShape 15"/>
          <p:cNvCxnSpPr>
            <a:cxnSpLocks noChangeShapeType="1"/>
            <a:stCxn id="68613" idx="2"/>
            <a:endCxn id="68614" idx="0"/>
          </p:cNvCxnSpPr>
          <p:nvPr>
            <p:custDataLst>
              <p:tags r:id="rId15"/>
            </p:custDataLst>
          </p:nvPr>
        </p:nvCxnSpPr>
        <p:spPr bwMode="auto">
          <a:xfrm rot="16200000" flipH="1">
            <a:off x="8099425" y="2730846"/>
            <a:ext cx="306388" cy="1"/>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24" name="AutoShape 16"/>
          <p:cNvCxnSpPr>
            <a:cxnSpLocks noChangeShapeType="1"/>
            <a:stCxn id="68614" idx="1"/>
            <a:endCxn id="68616" idx="3"/>
          </p:cNvCxnSpPr>
          <p:nvPr>
            <p:custDataLst>
              <p:tags r:id="rId16"/>
            </p:custDataLst>
          </p:nvPr>
        </p:nvCxnSpPr>
        <p:spPr bwMode="auto">
          <a:xfrm rot="10800000">
            <a:off x="5362575" y="3395217"/>
            <a:ext cx="2135982" cy="4763"/>
          </a:xfrm>
          <a:prstGeom prst="bentConnector3">
            <a:avLst>
              <a:gd name="adj1" fmla="val 50000"/>
            </a:avLst>
          </a:prstGeom>
          <a:noFill/>
          <a:ln w="38100" cap="rnd">
            <a:solidFill>
              <a:schemeClr val="tx1"/>
            </a:solidFill>
            <a:prstDash val="sysDot"/>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25" name="AutoShape 17"/>
          <p:cNvCxnSpPr>
            <a:cxnSpLocks noChangeShapeType="1"/>
            <a:stCxn id="68615" idx="2"/>
            <a:endCxn id="68617" idx="0"/>
          </p:cNvCxnSpPr>
          <p:nvPr>
            <p:custDataLst>
              <p:tags r:id="rId17"/>
            </p:custDataLst>
          </p:nvPr>
        </p:nvCxnSpPr>
        <p:spPr bwMode="auto">
          <a:xfrm flipH="1">
            <a:off x="4448176" y="5243066"/>
            <a:ext cx="1" cy="477837"/>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1" name="Picture 8"/>
          <p:cNvPicPr>
            <a:picLocks noChangeAspect="1" noChangeArrowheads="1"/>
          </p:cNvPicPr>
          <p:nvPr>
            <p:custDataLst>
              <p:tags r:id="rId18"/>
            </p:custDataLst>
          </p:nvPr>
        </p:nvPicPr>
        <p:blipFill>
          <a:blip r:embed="rId21" cstate="email">
            <a:extLst>
              <a:ext uri="{28A0092B-C50C-407E-A947-70E740481C1C}">
                <a14:useLocalDpi xmlns:a14="http://schemas.microsoft.com/office/drawing/2010/main"/>
              </a:ext>
            </a:extLst>
          </a:blip>
          <a:srcRect/>
          <a:stretch>
            <a:fillRect/>
          </a:stretch>
        </p:blipFill>
        <p:spPr bwMode="auto">
          <a:xfrm>
            <a:off x="6462598" y="5687569"/>
            <a:ext cx="654676" cy="661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1"/>
                  </a:outerShdw>
                </a:effectLst>
              </a14:hiddenEffects>
            </a:ext>
          </a:extLst>
        </p:spPr>
      </p:pic>
      <p:sp>
        <p:nvSpPr>
          <p:cNvPr id="4" name="Espace réservé du pied de page 3">
            <a:extLst>
              <a:ext uri="{FF2B5EF4-FFF2-40B4-BE49-F238E27FC236}">
                <a16:creationId xmlns:a16="http://schemas.microsoft.com/office/drawing/2014/main" id="{3CE79B4E-5E0F-4C88-B4AB-946BC8DEFBB6}"/>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1181521097"/>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custDataLst>
              <p:tags r:id="rId2"/>
            </p:custDataLst>
          </p:nvPr>
        </p:nvSpPr>
        <p:spPr>
          <a:xfrm>
            <a:off x="2631233" y="5085419"/>
            <a:ext cx="6270171" cy="14262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r>
              <a:rPr lang="fr-CA" altLang="fr-FR" sz="2000" b="1"/>
              <a:t>Ne pas…</a:t>
            </a:r>
          </a:p>
          <a:p>
            <a:pPr marL="180975" indent="-180975">
              <a:buFont typeface="Arial" panose="020B0604020202020204" pitchFamily="34" charset="0"/>
              <a:buChar char="•"/>
            </a:pPr>
            <a:r>
              <a:rPr lang="fr-CA" altLang="fr-FR" sz="2000"/>
              <a:t>S’exposer à des dangers ou risques inutilement.</a:t>
            </a:r>
          </a:p>
          <a:p>
            <a:pPr marL="180975" indent="-180975">
              <a:buFont typeface="Arial" panose="020B0604020202020204" pitchFamily="34" charset="0"/>
              <a:buChar char="•"/>
            </a:pPr>
            <a:r>
              <a:rPr lang="fr-CA" altLang="fr-FR" sz="2000"/>
              <a:t>Utiliser un ascenseur.</a:t>
            </a:r>
          </a:p>
          <a:p>
            <a:pPr marL="180975" indent="-180975">
              <a:buFont typeface="Arial" panose="020B0604020202020204" pitchFamily="34" charset="0"/>
              <a:buChar char="•"/>
            </a:pPr>
            <a:r>
              <a:rPr lang="fr-CA" altLang="fr-FR" sz="2000"/>
              <a:t>Aller récupérer des vêtements ou effets personnels.</a:t>
            </a:r>
            <a:endParaRPr lang="fr-CA" sz="2000"/>
          </a:p>
        </p:txBody>
      </p:sp>
      <p:sp>
        <p:nvSpPr>
          <p:cNvPr id="8"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3"/>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dirty="0" smtClean="0"/>
              <a:pPr/>
              <a:t>84</a:t>
            </a:fld>
            <a:endParaRPr lang="fr-CA" sz="900"/>
          </a:p>
        </p:txBody>
      </p:sp>
      <p:sp>
        <p:nvSpPr>
          <p:cNvPr id="4" name="Titre 3"/>
          <p:cNvSpPr>
            <a:spLocks noGrp="1"/>
          </p:cNvSpPr>
          <p:nvPr>
            <p:ph type="title"/>
            <p:custDataLst>
              <p:tags r:id="rId4"/>
            </p:custDataLst>
          </p:nvPr>
        </p:nvSpPr>
        <p:spPr>
          <a:xfrm>
            <a:off x="328611" y="401638"/>
            <a:ext cx="9048752" cy="998537"/>
          </a:xfrm>
        </p:spPr>
        <p:txBody>
          <a:bodyPr/>
          <a:lstStyle/>
          <a:p>
            <a:r>
              <a:rPr lang="fr-CA" noProof="0"/>
              <a:t>Quoi faire en cas d’urgence</a:t>
            </a:r>
          </a:p>
        </p:txBody>
      </p:sp>
      <p:sp>
        <p:nvSpPr>
          <p:cNvPr id="56323" name="Espace réservé du contenu 2"/>
          <p:cNvSpPr>
            <a:spLocks noGrp="1"/>
          </p:cNvSpPr>
          <p:nvPr>
            <p:ph type="body" sz="quarter" idx="22"/>
            <p:custDataLst>
              <p:tags r:id="rId5"/>
            </p:custDataLst>
          </p:nvPr>
        </p:nvSpPr>
        <p:spPr>
          <a:xfrm>
            <a:off x="328608" y="1175657"/>
            <a:ext cx="8658099" cy="5155293"/>
          </a:xfrm>
        </p:spPr>
        <p:txBody>
          <a:bodyPr/>
          <a:lstStyle/>
          <a:p>
            <a:pPr marL="0" indent="0">
              <a:buNone/>
            </a:pPr>
            <a:r>
              <a:rPr lang="fr-CA" sz="2000" b="1" kern="0"/>
              <a:t>Principes à retenir lors de l’évacuation</a:t>
            </a:r>
          </a:p>
          <a:p>
            <a:r>
              <a:rPr lang="fr-CA" altLang="fr-FR" sz="2000" noProof="0"/>
              <a:t>Considérer toute alarme comme vraie.</a:t>
            </a:r>
          </a:p>
          <a:p>
            <a:r>
              <a:rPr lang="fr-CA" altLang="fr-FR" sz="2000" noProof="0"/>
              <a:t>Arrêter toute machine, les outils ou les bouteilles de gaz ne pouvant être laissés sans surveillance.</a:t>
            </a:r>
          </a:p>
          <a:p>
            <a:r>
              <a:rPr lang="fr-CA" altLang="fr-FR" sz="2000" noProof="0"/>
              <a:t>Rester calme. Refermer les portes derrière soi. </a:t>
            </a:r>
          </a:p>
          <a:p>
            <a:r>
              <a:rPr lang="fr-CA" altLang="fr-FR" sz="2000" noProof="0"/>
              <a:t>Se rendre au point de rassemblement sans délai et en marchant.</a:t>
            </a:r>
          </a:p>
          <a:p>
            <a:r>
              <a:rPr lang="fr-CA" altLang="fr-FR" sz="2000" noProof="0"/>
              <a:t>Utiliser la sortie la plus proche qui permet d’éviter la zone dangereuse.</a:t>
            </a:r>
          </a:p>
          <a:p>
            <a:r>
              <a:rPr lang="fr-CA" altLang="fr-FR" sz="2000" noProof="0"/>
              <a:t>S’il est impossible de rejoindre le point de rassemblement sans danger ou si l’on est seul, évacuer la zone dangereuse, tenter de rejoindre un autre groupe et signaler sa présence à son supérieur immédiat.</a:t>
            </a:r>
            <a:endParaRPr lang="fr-CA" altLang="fr-FR" sz="2000"/>
          </a:p>
        </p:txBody>
      </p:sp>
      <p:pic>
        <p:nvPicPr>
          <p:cNvPr id="11" name="Image 10"/>
          <p:cNvPicPr>
            <a:picLocks noChangeAspect="1"/>
          </p:cNvPicPr>
          <p:nvPr>
            <p:custDataLst>
              <p:tags r:id="rId6"/>
            </p:custDataLst>
          </p:nvPr>
        </p:nvPicPr>
        <p:blipFill>
          <a:blip r:embed="rId9" cstate="email">
            <a:extLst>
              <a:ext uri="{28A0092B-C50C-407E-A947-70E740481C1C}">
                <a14:useLocalDpi xmlns:a14="http://schemas.microsoft.com/office/drawing/2010/main"/>
              </a:ext>
            </a:extLst>
          </a:blip>
          <a:stretch>
            <a:fillRect/>
          </a:stretch>
        </p:blipFill>
        <p:spPr>
          <a:xfrm>
            <a:off x="9100500" y="1963885"/>
            <a:ext cx="2400006" cy="2400006"/>
          </a:xfrm>
          <a:prstGeom prst="rect">
            <a:avLst/>
          </a:prstGeom>
        </p:spPr>
      </p:pic>
      <p:sp>
        <p:nvSpPr>
          <p:cNvPr id="7" name="Espace réservé du pied de page 6">
            <a:extLst>
              <a:ext uri="{FF2B5EF4-FFF2-40B4-BE49-F238E27FC236}">
                <a16:creationId xmlns:a16="http://schemas.microsoft.com/office/drawing/2014/main" id="{D63E71B5-9F44-4E4D-B6AE-D60E49C44BCA}"/>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279855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3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P spid="56323"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type="body" sz="quarter" idx="22"/>
            <p:custDataLst>
              <p:tags r:id="rId2"/>
            </p:custDataLst>
          </p:nvPr>
        </p:nvSpPr>
        <p:spPr>
          <a:xfrm>
            <a:off x="328608" y="1175658"/>
            <a:ext cx="8302208" cy="5173954"/>
          </a:xfrm>
        </p:spPr>
        <p:txBody>
          <a:bodyPr/>
          <a:lstStyle/>
          <a:p>
            <a:pPr marL="0" indent="0">
              <a:buNone/>
            </a:pPr>
            <a:r>
              <a:rPr lang="fr-CA" sz="2000" b="1" kern="0"/>
              <a:t>Principes à retenir lors de l’évacuation</a:t>
            </a:r>
          </a:p>
          <a:p>
            <a:r>
              <a:rPr lang="fr-CA" altLang="fr-FR" sz="2000" noProof="0"/>
              <a:t>Chaque site a identifié la localisation de ses points de rassemblement par ce pictogramme.</a:t>
            </a:r>
          </a:p>
          <a:p>
            <a:endParaRPr lang="fr-CA" sz="2000" noProof="0"/>
          </a:p>
        </p:txBody>
      </p:sp>
      <p:sp>
        <p:nvSpPr>
          <p:cNvPr id="6" name="Rectangle 5"/>
          <p:cNvSpPr/>
          <p:nvPr>
            <p:custDataLst>
              <p:tags r:id="rId3"/>
            </p:custDataLst>
          </p:nvPr>
        </p:nvSpPr>
        <p:spPr>
          <a:xfrm>
            <a:off x="569167" y="2444697"/>
            <a:ext cx="7990633" cy="2304585"/>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0" indent="-266700"/>
            <a:r>
              <a:rPr lang="fr-CA" altLang="fr-FR" sz="2000">
                <a:solidFill>
                  <a:schemeClr val="tx1"/>
                </a:solidFill>
              </a:rPr>
              <a:t>Au point de rassemblement :</a:t>
            </a:r>
          </a:p>
          <a:p>
            <a:pPr marL="342900" indent="-342900">
              <a:buFont typeface="Arial" panose="020B0604020202020204" pitchFamily="34" charset="0"/>
              <a:buChar char="•"/>
            </a:pPr>
            <a:r>
              <a:rPr lang="fr-CA" altLang="fr-FR" sz="2000">
                <a:solidFill>
                  <a:schemeClr val="tx1"/>
                </a:solidFill>
              </a:rPr>
              <a:t>indiquer sa présence à son superviseur;</a:t>
            </a:r>
          </a:p>
          <a:p>
            <a:pPr marL="342900" indent="-342900">
              <a:buFont typeface="Arial" panose="020B0604020202020204" pitchFamily="34" charset="0"/>
              <a:buChar char="•"/>
            </a:pPr>
            <a:r>
              <a:rPr lang="fr-CA" altLang="fr-FR" sz="2000">
                <a:solidFill>
                  <a:schemeClr val="tx1"/>
                </a:solidFill>
              </a:rPr>
              <a:t>bien suivre les directives de son superviseur ou du responsable;</a:t>
            </a:r>
          </a:p>
          <a:p>
            <a:pPr marL="342900" indent="-342900">
              <a:buFont typeface="Arial" panose="020B0604020202020204" pitchFamily="34" charset="0"/>
              <a:buChar char="•"/>
            </a:pPr>
            <a:r>
              <a:rPr lang="fr-CA" altLang="fr-FR" sz="2000">
                <a:solidFill>
                  <a:schemeClr val="tx1"/>
                </a:solidFill>
              </a:rPr>
              <a:t>ne pas nuire aux opérations de secours;</a:t>
            </a:r>
          </a:p>
          <a:p>
            <a:pPr marL="342900" indent="-342900">
              <a:buFont typeface="Arial" panose="020B0604020202020204" pitchFamily="34" charset="0"/>
              <a:buChar char="•"/>
            </a:pPr>
            <a:r>
              <a:rPr lang="fr-CA" altLang="fr-FR" sz="2000">
                <a:solidFill>
                  <a:schemeClr val="tx1"/>
                </a:solidFill>
              </a:rPr>
              <a:t>ne pas quitter le point de rassemblement sans autorisation et attendre l’autorisation du pompier avant de réintégrer les lieux ou postes de travail.</a:t>
            </a:r>
            <a:endParaRPr lang="fr-CA" sz="2000">
              <a:solidFill>
                <a:schemeClr val="tx1"/>
              </a:solidFill>
            </a:endParaRPr>
          </a:p>
        </p:txBody>
      </p:sp>
      <p:sp>
        <p:nvSpPr>
          <p:cNvPr id="17"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4"/>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dirty="0" smtClean="0"/>
              <a:pPr/>
              <a:t>85</a:t>
            </a:fld>
            <a:endParaRPr lang="fr-CA" sz="900"/>
          </a:p>
        </p:txBody>
      </p:sp>
      <p:sp>
        <p:nvSpPr>
          <p:cNvPr id="2" name="Titre 1"/>
          <p:cNvSpPr>
            <a:spLocks noGrp="1"/>
          </p:cNvSpPr>
          <p:nvPr>
            <p:ph type="title"/>
            <p:custDataLst>
              <p:tags r:id="rId5"/>
            </p:custDataLst>
          </p:nvPr>
        </p:nvSpPr>
        <p:spPr>
          <a:xfrm>
            <a:off x="328611" y="401638"/>
            <a:ext cx="9051792" cy="998537"/>
          </a:xfrm>
        </p:spPr>
        <p:txBody>
          <a:bodyPr/>
          <a:lstStyle/>
          <a:p>
            <a:r>
              <a:rPr lang="fr-CA" noProof="0"/>
              <a:t>Quoi faire en cas d’urgence </a:t>
            </a:r>
            <a:r>
              <a:rPr lang="fr-CA" sz="2800"/>
              <a:t>(suite)</a:t>
            </a:r>
            <a:endParaRPr lang="fr-CA"/>
          </a:p>
        </p:txBody>
      </p:sp>
      <p:sp>
        <p:nvSpPr>
          <p:cNvPr id="9" name="Text Box 6"/>
          <p:cNvSpPr txBox="1">
            <a:spLocks noChangeArrowheads="1"/>
          </p:cNvSpPr>
          <p:nvPr>
            <p:custDataLst>
              <p:tags r:id="rId6"/>
            </p:custDataLst>
          </p:nvPr>
        </p:nvSpPr>
        <p:spPr bwMode="auto">
          <a:xfrm>
            <a:off x="225970" y="5294348"/>
            <a:ext cx="81501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120000"/>
              </a:lnSpc>
              <a:spcBef>
                <a:spcPct val="35000"/>
              </a:spcBef>
              <a:buChar char="•"/>
              <a:defRPr sz="2000">
                <a:solidFill>
                  <a:srgbClr val="665546"/>
                </a:solidFill>
                <a:latin typeface="Arial" pitchFamily="34" charset="0"/>
              </a:defRPr>
            </a:lvl1pPr>
            <a:lvl2pPr marL="742950" indent="-285750">
              <a:lnSpc>
                <a:spcPct val="120000"/>
              </a:lnSpc>
              <a:spcBef>
                <a:spcPct val="35000"/>
              </a:spcBef>
              <a:buChar char="–"/>
              <a:defRPr sz="2000">
                <a:solidFill>
                  <a:srgbClr val="665546"/>
                </a:solidFill>
                <a:latin typeface="Arial" pitchFamily="34" charset="0"/>
              </a:defRPr>
            </a:lvl2pPr>
            <a:lvl3pPr marL="1143000" indent="-228600">
              <a:lnSpc>
                <a:spcPct val="120000"/>
              </a:lnSpc>
              <a:spcBef>
                <a:spcPct val="35000"/>
              </a:spcBef>
              <a:buChar char="•"/>
              <a:defRPr>
                <a:solidFill>
                  <a:srgbClr val="665546"/>
                </a:solidFill>
                <a:latin typeface="Arial" pitchFamily="34" charset="0"/>
              </a:defRPr>
            </a:lvl3pPr>
            <a:lvl4pPr marL="1600200" indent="-228600">
              <a:lnSpc>
                <a:spcPct val="120000"/>
              </a:lnSpc>
              <a:spcBef>
                <a:spcPct val="35000"/>
              </a:spcBef>
              <a:buChar char="–"/>
              <a:defRPr sz="1600">
                <a:solidFill>
                  <a:srgbClr val="665546"/>
                </a:solidFill>
                <a:latin typeface="Arial" pitchFamily="34" charset="0"/>
              </a:defRPr>
            </a:lvl4pPr>
            <a:lvl5pPr marL="2057400" indent="-228600">
              <a:lnSpc>
                <a:spcPct val="120000"/>
              </a:lnSpc>
              <a:spcBef>
                <a:spcPct val="35000"/>
              </a:spcBef>
              <a:buChar char="»"/>
              <a:defRPr sz="1400">
                <a:solidFill>
                  <a:srgbClr val="665546"/>
                </a:solidFill>
                <a:latin typeface="Arial" pitchFamily="34" charset="0"/>
              </a:defRPr>
            </a:lvl5pPr>
            <a:lvl6pPr marL="2514600" indent="-228600" eaLnBrk="0" fontAlgn="base" hangingPunct="0">
              <a:lnSpc>
                <a:spcPct val="120000"/>
              </a:lnSpc>
              <a:spcBef>
                <a:spcPct val="35000"/>
              </a:spcBef>
              <a:spcAft>
                <a:spcPct val="0"/>
              </a:spcAft>
              <a:buChar char="»"/>
              <a:defRPr sz="1400">
                <a:solidFill>
                  <a:srgbClr val="665546"/>
                </a:solidFill>
                <a:latin typeface="Arial" pitchFamily="34" charset="0"/>
              </a:defRPr>
            </a:lvl6pPr>
            <a:lvl7pPr marL="2971800" indent="-228600" eaLnBrk="0" fontAlgn="base" hangingPunct="0">
              <a:lnSpc>
                <a:spcPct val="120000"/>
              </a:lnSpc>
              <a:spcBef>
                <a:spcPct val="35000"/>
              </a:spcBef>
              <a:spcAft>
                <a:spcPct val="0"/>
              </a:spcAft>
              <a:buChar char="»"/>
              <a:defRPr sz="1400">
                <a:solidFill>
                  <a:srgbClr val="665546"/>
                </a:solidFill>
                <a:latin typeface="Arial" pitchFamily="34" charset="0"/>
              </a:defRPr>
            </a:lvl7pPr>
            <a:lvl8pPr marL="3429000" indent="-228600" eaLnBrk="0" fontAlgn="base" hangingPunct="0">
              <a:lnSpc>
                <a:spcPct val="120000"/>
              </a:lnSpc>
              <a:spcBef>
                <a:spcPct val="35000"/>
              </a:spcBef>
              <a:spcAft>
                <a:spcPct val="0"/>
              </a:spcAft>
              <a:buChar char="»"/>
              <a:defRPr sz="1400">
                <a:solidFill>
                  <a:srgbClr val="665546"/>
                </a:solidFill>
                <a:latin typeface="Arial" pitchFamily="34" charset="0"/>
              </a:defRPr>
            </a:lvl8pPr>
            <a:lvl9pPr marL="3886200" indent="-228600" eaLnBrk="0" fontAlgn="base" hangingPunct="0">
              <a:lnSpc>
                <a:spcPct val="120000"/>
              </a:lnSpc>
              <a:spcBef>
                <a:spcPct val="35000"/>
              </a:spcBef>
              <a:spcAft>
                <a:spcPct val="0"/>
              </a:spcAft>
              <a:buChar char="»"/>
              <a:defRPr sz="1400">
                <a:solidFill>
                  <a:srgbClr val="665546"/>
                </a:solidFill>
                <a:latin typeface="Arial" pitchFamily="34" charset="0"/>
              </a:defRPr>
            </a:lvl9pPr>
          </a:lstStyle>
          <a:p>
            <a:pPr eaLnBrk="1" hangingPunct="1">
              <a:lnSpc>
                <a:spcPct val="100000"/>
              </a:lnSpc>
              <a:spcBef>
                <a:spcPct val="50000"/>
              </a:spcBef>
              <a:buFontTx/>
              <a:buNone/>
            </a:pPr>
            <a:r>
              <a:rPr lang="fr-CA" altLang="fr-FR" sz="1800">
                <a:solidFill>
                  <a:schemeClr val="tx1"/>
                </a:solidFill>
              </a:rPr>
              <a:t>Localiser les points de rassemblement lors de la visite du secteur.</a:t>
            </a:r>
          </a:p>
        </p:txBody>
      </p:sp>
      <p:cxnSp>
        <p:nvCxnSpPr>
          <p:cNvPr id="11" name="Connecteur droit 10"/>
          <p:cNvCxnSpPr/>
          <p:nvPr>
            <p:custDataLst>
              <p:tags r:id="rId7"/>
            </p:custDataLst>
          </p:nvPr>
        </p:nvCxnSpPr>
        <p:spPr>
          <a:xfrm>
            <a:off x="8284687" y="3720030"/>
            <a:ext cx="22033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Groupe 17"/>
          <p:cNvGrpSpPr/>
          <p:nvPr>
            <p:custDataLst>
              <p:tags r:id="rId8"/>
            </p:custDataLst>
          </p:nvPr>
        </p:nvGrpSpPr>
        <p:grpSpPr>
          <a:xfrm>
            <a:off x="9126540" y="1644674"/>
            <a:ext cx="2330207" cy="2275739"/>
            <a:chOff x="6813793" y="1447138"/>
            <a:chExt cx="2330207" cy="2275739"/>
          </a:xfrm>
        </p:grpSpPr>
        <p:pic>
          <p:nvPicPr>
            <p:cNvPr id="4" name="Image 3"/>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813793" y="1447138"/>
              <a:ext cx="2328357" cy="2275739"/>
            </a:xfrm>
            <a:prstGeom prst="rect">
              <a:avLst/>
            </a:prstGeom>
          </p:spPr>
        </p:pic>
        <p:cxnSp>
          <p:nvCxnSpPr>
            <p:cNvPr id="13" name="Connecteur droit 12"/>
            <p:cNvCxnSpPr/>
            <p:nvPr/>
          </p:nvCxnSpPr>
          <p:spPr>
            <a:xfrm flipV="1">
              <a:off x="6813793" y="3718196"/>
              <a:ext cx="2330207" cy="183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6948948" y="3701845"/>
              <a:ext cx="2000865" cy="24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Espace réservé du pied de page 21">
            <a:extLst>
              <a:ext uri="{FF2B5EF4-FFF2-40B4-BE49-F238E27FC236}">
                <a16:creationId xmlns:a16="http://schemas.microsoft.com/office/drawing/2014/main" id="{86192E39-131F-42D2-BFD8-5E819EFB13BA}"/>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43206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P spid="9"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AF0157C0-D7E1-4584-AC97-3C707EEA6E29}"/>
              </a:ext>
            </a:extLst>
          </p:cNvPr>
          <p:cNvSpPr>
            <a:spLocks noGrp="1"/>
          </p:cNvSpPr>
          <p:nvPr>
            <p:ph type="ftr" sz="quarter" idx="10"/>
          </p:nvPr>
        </p:nvSpPr>
        <p:spPr/>
        <p:txBody>
          <a:bodyPr/>
          <a:lstStyle/>
          <a:p>
            <a:r>
              <a:rPr lang="en-US"/>
              <a:t>Rio Tinto  |  © 2021</a:t>
            </a:r>
          </a:p>
        </p:txBody>
      </p:sp>
      <p:sp>
        <p:nvSpPr>
          <p:cNvPr id="11"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dirty="0" smtClean="0"/>
              <a:pPr/>
              <a:t>86</a:t>
            </a:fld>
            <a:endParaRPr lang="fr-CA" sz="900"/>
          </a:p>
        </p:txBody>
      </p:sp>
      <p:sp>
        <p:nvSpPr>
          <p:cNvPr id="70659" name="Rectangle 3"/>
          <p:cNvSpPr>
            <a:spLocks noGrp="1" noChangeArrowheads="1"/>
          </p:cNvSpPr>
          <p:nvPr>
            <p:ph type="title"/>
            <p:custDataLst>
              <p:tags r:id="rId3"/>
            </p:custDataLst>
          </p:nvPr>
        </p:nvSpPr>
        <p:spPr/>
        <p:txBody>
          <a:bodyPr/>
          <a:lstStyle>
            <a:lvl1pPr algn="l" defTabSz="685800" rtl="0" eaLnBrk="1" latinLnBrk="0" hangingPunct="1">
              <a:lnSpc>
                <a:spcPct val="90000"/>
              </a:lnSpc>
              <a:spcBef>
                <a:spcPct val="0"/>
              </a:spcBef>
              <a:buNone/>
              <a:defRPr sz="2800" kern="1200">
                <a:solidFill>
                  <a:schemeClr val="bg2"/>
                </a:solidFill>
                <a:latin typeface="+mj-lt"/>
                <a:ea typeface="+mj-ea"/>
                <a:cs typeface="+mj-cs"/>
              </a:defRPr>
            </a:lvl1pPr>
          </a:lstStyle>
          <a:p>
            <a:r>
              <a:rPr lang="fr-CA" altLang="fr-FR" sz="3500">
                <a:solidFill>
                  <a:schemeClr val="tx1"/>
                </a:solidFill>
              </a:rPr>
              <a:t>Utilisation adéquate d’un extincteur</a:t>
            </a:r>
            <a:endParaRPr lang="fr-CA" altLang="fr-FR" sz="3500" noProof="0">
              <a:solidFill>
                <a:schemeClr val="tx1"/>
              </a:solidFill>
            </a:endParaRPr>
          </a:p>
        </p:txBody>
      </p:sp>
      <p:sp>
        <p:nvSpPr>
          <p:cNvPr id="32" name="Espace réservé du texte 31">
            <a:extLst>
              <a:ext uri="{FF2B5EF4-FFF2-40B4-BE49-F238E27FC236}">
                <a16:creationId xmlns:a16="http://schemas.microsoft.com/office/drawing/2014/main" id="{53810614-93E0-4A70-BBA6-61EDB9CE377E}"/>
              </a:ext>
            </a:extLst>
          </p:cNvPr>
          <p:cNvSpPr>
            <a:spLocks noGrp="1"/>
          </p:cNvSpPr>
          <p:nvPr>
            <p:ph type="body" sz="quarter" idx="22"/>
          </p:nvPr>
        </p:nvSpPr>
        <p:spPr/>
        <p:txBody>
          <a:bodyPr/>
          <a:lstStyle/>
          <a:p>
            <a:pPr marL="0" indent="0">
              <a:buNone/>
            </a:pPr>
            <a:r>
              <a:rPr lang="fr-CA" altLang="fr-FR" b="1">
                <a:solidFill>
                  <a:schemeClr val="tx1"/>
                </a:solidFill>
              </a:rPr>
              <a:t>Identification des extincteurs</a:t>
            </a:r>
          </a:p>
        </p:txBody>
      </p:sp>
      <p:pic>
        <p:nvPicPr>
          <p:cNvPr id="14" name="Picture 8" descr="1_1_extincteur"/>
          <p:cNvPicPr>
            <a:picLocks noChangeAspect="1" noChangeArrowheads="1"/>
          </p:cNvPicPr>
          <p:nvPr>
            <p:custDataLst>
              <p:tags r:id="rId4"/>
            </p:custDataLst>
          </p:nvPr>
        </p:nvPicPr>
        <p:blipFill>
          <a:blip r:embed="rId12" cstate="email">
            <a:extLst>
              <a:ext uri="{28A0092B-C50C-407E-A947-70E740481C1C}">
                <a14:useLocalDpi xmlns:a14="http://schemas.microsoft.com/office/drawing/2010/main"/>
              </a:ext>
            </a:extLst>
          </a:blip>
          <a:srcRect/>
          <a:stretch>
            <a:fillRect/>
          </a:stretch>
        </p:blipFill>
        <p:spPr bwMode="auto">
          <a:xfrm>
            <a:off x="4188602" y="2307868"/>
            <a:ext cx="1403074"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1_1_A"/>
          <p:cNvPicPr>
            <a:picLocks noChangeAspect="1" noChangeArrowheads="1"/>
          </p:cNvPicPr>
          <p:nvPr>
            <p:custDataLst>
              <p:tags r:id="rId5"/>
            </p:custDataLst>
          </p:nvPr>
        </p:nvPicPr>
        <p:blipFill>
          <a:blip r:embed="rId13" cstate="email">
            <a:extLst>
              <a:ext uri="{28A0092B-C50C-407E-A947-70E740481C1C}">
                <a14:useLocalDpi xmlns:a14="http://schemas.microsoft.com/office/drawing/2010/main"/>
              </a:ext>
            </a:extLst>
          </a:blip>
          <a:srcRect/>
          <a:stretch>
            <a:fillRect/>
          </a:stretch>
        </p:blipFill>
        <p:spPr bwMode="auto">
          <a:xfrm>
            <a:off x="6016491" y="2382481"/>
            <a:ext cx="552450" cy="45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 descr="1_1_B"/>
          <p:cNvPicPr>
            <a:picLocks noChangeAspect="1" noChangeArrowheads="1"/>
          </p:cNvPicPr>
          <p:nvPr>
            <p:custDataLst>
              <p:tags r:id="rId6"/>
            </p:custDataLst>
          </p:nvPr>
        </p:nvPicPr>
        <p:blipFill>
          <a:blip r:embed="rId14" cstate="email">
            <a:extLst>
              <a:ext uri="{28A0092B-C50C-407E-A947-70E740481C1C}">
                <a14:useLocalDpi xmlns:a14="http://schemas.microsoft.com/office/drawing/2010/main"/>
              </a:ext>
            </a:extLst>
          </a:blip>
          <a:srcRect/>
          <a:stretch>
            <a:fillRect/>
          </a:stretch>
        </p:blipFill>
        <p:spPr bwMode="auto">
          <a:xfrm>
            <a:off x="7330941" y="2382481"/>
            <a:ext cx="468178" cy="45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1_1_C"/>
          <p:cNvPicPr>
            <a:picLocks noChangeAspect="1" noChangeArrowheads="1"/>
          </p:cNvPicPr>
          <p:nvPr>
            <p:custDataLst>
              <p:tags r:id="rId7"/>
            </p:custDataLst>
          </p:nvPr>
        </p:nvPicPr>
        <p:blipFill>
          <a:blip r:embed="rId15" cstate="email">
            <a:extLst>
              <a:ext uri="{28A0092B-C50C-407E-A947-70E740481C1C}">
                <a14:useLocalDpi xmlns:a14="http://schemas.microsoft.com/office/drawing/2010/main"/>
              </a:ext>
            </a:extLst>
          </a:blip>
          <a:srcRect/>
          <a:stretch>
            <a:fillRect/>
          </a:stretch>
        </p:blipFill>
        <p:spPr bwMode="ltGray">
          <a:xfrm>
            <a:off x="8619992" y="2404707"/>
            <a:ext cx="440087" cy="4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1_1_D"/>
          <p:cNvPicPr>
            <a:picLocks noChangeAspect="1" noChangeArrowheads="1"/>
          </p:cNvPicPr>
          <p:nvPr>
            <p:custDataLst>
              <p:tags r:id="rId8"/>
            </p:custDataLst>
          </p:nvPr>
        </p:nvPicPr>
        <p:blipFill>
          <a:blip r:embed="rId16">
            <a:extLst>
              <a:ext uri="{28A0092B-C50C-407E-A947-70E740481C1C}">
                <a14:useLocalDpi xmlns:a14="http://schemas.microsoft.com/office/drawing/2010/main"/>
              </a:ext>
            </a:extLst>
          </a:blip>
          <a:srcRect/>
          <a:stretch>
            <a:fillRect/>
          </a:stretch>
        </p:blipFill>
        <p:spPr bwMode="auto">
          <a:xfrm>
            <a:off x="9756641" y="2358668"/>
            <a:ext cx="636722" cy="60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 name="Object 2"/>
          <p:cNvGraphicFramePr>
            <a:graphicFrameLocks noChangeAspect="1"/>
          </p:cNvGraphicFramePr>
          <p:nvPr>
            <p:custDataLst>
              <p:tags r:id="rId9"/>
            </p:custDataLst>
            <p:extLst>
              <p:ext uri="{D42A27DB-BD31-4B8C-83A1-F6EECF244321}">
                <p14:modId xmlns:p14="http://schemas.microsoft.com/office/powerpoint/2010/main" val="2982968459"/>
              </p:ext>
            </p:extLst>
          </p:nvPr>
        </p:nvGraphicFramePr>
        <p:xfrm>
          <a:off x="4304740" y="1198113"/>
          <a:ext cx="6594008" cy="5851151"/>
        </p:xfrm>
        <a:graphic>
          <a:graphicData uri="http://schemas.openxmlformats.org/presentationml/2006/ole">
            <mc:AlternateContent xmlns:mc="http://schemas.openxmlformats.org/markup-compatibility/2006">
              <mc:Choice xmlns:v="urn:schemas-microsoft-com:vml" Requires="v">
                <p:oleObj name="Document" r:id="rId17" imgW="5975162" imgH="5113622" progId="Word.Document.8">
                  <p:embed/>
                </p:oleObj>
              </mc:Choice>
              <mc:Fallback>
                <p:oleObj name="Document" r:id="rId17" imgW="5975162" imgH="5113622" progId="Word.Document.8">
                  <p:embed/>
                  <p:pic>
                    <p:nvPicPr>
                      <p:cNvPr id="19" name="Object 2"/>
                      <p:cNvPicPr>
                        <a:picLocks noChangeAspect="1" noChangeArrowheads="1"/>
                      </p:cNvPicPr>
                      <p:nvPr/>
                    </p:nvPicPr>
                    <p:blipFill>
                      <a:blip r:embed="rId18"/>
                      <a:srcRect b="4462"/>
                      <a:stretch>
                        <a:fillRect/>
                      </a:stretch>
                    </p:blipFill>
                    <p:spPr bwMode="auto">
                      <a:xfrm>
                        <a:off x="4304740" y="1198113"/>
                        <a:ext cx="6594008" cy="5851151"/>
                      </a:xfrm>
                      <a:prstGeom prst="rect">
                        <a:avLst/>
                      </a:prstGeom>
                      <a:noFill/>
                      <a:ln>
                        <a:noFill/>
                      </a:ln>
                    </p:spPr>
                  </p:pic>
                </p:oleObj>
              </mc:Fallback>
            </mc:AlternateContent>
          </a:graphicData>
        </a:graphic>
      </p:graphicFrame>
    </p:spTree>
    <p:custDataLst>
      <p:tags r:id="rId1"/>
    </p:custDataLst>
    <p:extLst>
      <p:ext uri="{BB962C8B-B14F-4D97-AF65-F5344CB8AC3E}">
        <p14:creationId xmlns:p14="http://schemas.microsoft.com/office/powerpoint/2010/main" val="4041076394"/>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301520DC-A968-4099-A0C2-0099B23FB1B6}"/>
              </a:ext>
            </a:extLst>
          </p:cNvPr>
          <p:cNvSpPr>
            <a:spLocks noGrp="1"/>
          </p:cNvSpPr>
          <p:nvPr>
            <p:ph type="ftr" sz="quarter" idx="10"/>
          </p:nvPr>
        </p:nvSpPr>
        <p:spPr/>
        <p:txBody>
          <a:bodyPr/>
          <a:lstStyle/>
          <a:p>
            <a:r>
              <a:rPr lang="en-US"/>
              <a:t>Rio Tinto  |  © 2021</a:t>
            </a:r>
          </a:p>
        </p:txBody>
      </p:sp>
      <p:sp>
        <p:nvSpPr>
          <p:cNvPr id="20" name="Slide Number Placeholder 2">
            <a:extLst>
              <a:ext uri="{FF2B5EF4-FFF2-40B4-BE49-F238E27FC236}">
                <a16:creationId xmlns:a16="http://schemas.microsoft.com/office/drawing/2014/main" id="{6DF0334D-A639-47A9-A2DE-6A90BA52525C}"/>
              </a:ext>
            </a:extLst>
          </p:cNvPr>
          <p:cNvSpPr>
            <a:spLocks noGrp="1"/>
          </p:cNvSpPr>
          <p:nvPr>
            <p:ph type="sldNum" sz="quarter" idx="4"/>
            <p:custDataLst>
              <p:tags r:id="rId2"/>
            </p:custDataLst>
          </p:nvPr>
        </p:nvSpPr>
        <p:spPr/>
        <p:txBody>
          <a:bodyPr/>
          <a:lstStyle>
            <a:defPPr>
              <a:defRPr lang="en-US"/>
            </a:defPPr>
            <a:lvl1pPr marL="0" algn="r" defTabSz="914400" rtl="0" eaLnBrk="1" latinLnBrk="0" hangingPunct="1">
              <a:defRPr sz="7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24A8C7-D029-401D-A8B1-18FF118BE1BB}" type="slidenum">
              <a:rPr lang="fr-CA" sz="900" dirty="0" smtClean="0"/>
              <a:pPr/>
              <a:t>87</a:t>
            </a:fld>
            <a:endParaRPr lang="fr-CA" sz="900"/>
          </a:p>
        </p:txBody>
      </p:sp>
      <p:sp>
        <p:nvSpPr>
          <p:cNvPr id="71682" name="Rectangle 2"/>
          <p:cNvSpPr>
            <a:spLocks noGrp="1" noChangeArrowheads="1"/>
          </p:cNvSpPr>
          <p:nvPr>
            <p:ph type="title"/>
            <p:custDataLst>
              <p:tags r:id="rId3"/>
            </p:custDataLst>
          </p:nvPr>
        </p:nvSpPr>
        <p:spPr/>
        <p:txBody>
          <a:bodyPr/>
          <a:lstStyle/>
          <a:p>
            <a:r>
              <a:rPr lang="fr-CA" altLang="fr-FR" noProof="0"/>
              <a:t>Éteindre un feu à l’aide d’un extincteur portatif</a:t>
            </a:r>
          </a:p>
        </p:txBody>
      </p:sp>
      <p:sp>
        <p:nvSpPr>
          <p:cNvPr id="2" name="Rectangle à coins arrondis 1"/>
          <p:cNvSpPr/>
          <p:nvPr>
            <p:custDataLst>
              <p:tags r:id="rId4"/>
            </p:custDataLst>
          </p:nvPr>
        </p:nvSpPr>
        <p:spPr>
          <a:xfrm>
            <a:off x="620275" y="1165445"/>
            <a:ext cx="2822722" cy="856343"/>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fr-CA">
                <a:solidFill>
                  <a:schemeClr val="tx1"/>
                </a:solidFill>
              </a:rPr>
              <a:t>Utiliser l’extincteur de la classe appropriée</a:t>
            </a:r>
          </a:p>
        </p:txBody>
      </p:sp>
      <p:sp>
        <p:nvSpPr>
          <p:cNvPr id="7" name="Rectangle à coins arrondis 6"/>
          <p:cNvSpPr/>
          <p:nvPr>
            <p:custDataLst>
              <p:tags r:id="rId5"/>
            </p:custDataLst>
          </p:nvPr>
        </p:nvSpPr>
        <p:spPr>
          <a:xfrm>
            <a:off x="620275" y="2113304"/>
            <a:ext cx="2822722" cy="1052286"/>
          </a:xfrm>
          <a:prstGeom prst="round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fr-CA">
                <a:solidFill>
                  <a:schemeClr val="tx1"/>
                </a:solidFill>
              </a:rPr>
              <a:t>Approcher du feu</a:t>
            </a:r>
          </a:p>
        </p:txBody>
      </p:sp>
      <p:sp>
        <p:nvSpPr>
          <p:cNvPr id="8" name="Rectangle à coins arrondis 7"/>
          <p:cNvSpPr/>
          <p:nvPr>
            <p:custDataLst>
              <p:tags r:id="rId6"/>
            </p:custDataLst>
          </p:nvPr>
        </p:nvSpPr>
        <p:spPr>
          <a:xfrm>
            <a:off x="620275" y="3244560"/>
            <a:ext cx="2822722" cy="885371"/>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fr-CA">
                <a:solidFill>
                  <a:schemeClr val="tx1"/>
                </a:solidFill>
              </a:rPr>
              <a:t>Enclencher le mécanisme de propulsion</a:t>
            </a:r>
          </a:p>
        </p:txBody>
      </p:sp>
      <p:sp>
        <p:nvSpPr>
          <p:cNvPr id="9" name="Rectangle à coins arrondis 8"/>
          <p:cNvSpPr/>
          <p:nvPr>
            <p:custDataLst>
              <p:tags r:id="rId7"/>
            </p:custDataLst>
          </p:nvPr>
        </p:nvSpPr>
        <p:spPr>
          <a:xfrm>
            <a:off x="620275" y="4233934"/>
            <a:ext cx="2822722" cy="928914"/>
          </a:xfrm>
          <a:prstGeom prst="round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fr-CA">
                <a:solidFill>
                  <a:schemeClr val="tx1"/>
                </a:solidFill>
              </a:rPr>
              <a:t>Éteindre le feu</a:t>
            </a:r>
          </a:p>
        </p:txBody>
      </p:sp>
      <p:sp>
        <p:nvSpPr>
          <p:cNvPr id="10" name="Rectangle à coins arrondis 9"/>
          <p:cNvSpPr/>
          <p:nvPr>
            <p:custDataLst>
              <p:tags r:id="rId8"/>
            </p:custDataLst>
          </p:nvPr>
        </p:nvSpPr>
        <p:spPr>
          <a:xfrm>
            <a:off x="620275" y="5247589"/>
            <a:ext cx="2822722" cy="845236"/>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24000" rtlCol="0" anchor="ctr"/>
          <a:lstStyle/>
          <a:p>
            <a:r>
              <a:rPr lang="fr-CA">
                <a:solidFill>
                  <a:schemeClr val="tx1"/>
                </a:solidFill>
              </a:rPr>
              <a:t>Reculer et surveiller</a:t>
            </a:r>
            <a:br>
              <a:rPr lang="fr-CA">
                <a:solidFill>
                  <a:schemeClr val="tx1"/>
                </a:solidFill>
              </a:rPr>
            </a:br>
            <a:r>
              <a:rPr lang="fr-CA">
                <a:solidFill>
                  <a:schemeClr val="tx1"/>
                </a:solidFill>
              </a:rPr>
              <a:t>les lieux</a:t>
            </a:r>
          </a:p>
        </p:txBody>
      </p:sp>
      <p:sp>
        <p:nvSpPr>
          <p:cNvPr id="3" name="ZoneTexte 2"/>
          <p:cNvSpPr txBox="1"/>
          <p:nvPr>
            <p:custDataLst>
              <p:tags r:id="rId9"/>
            </p:custDataLst>
          </p:nvPr>
        </p:nvSpPr>
        <p:spPr>
          <a:xfrm>
            <a:off x="3636360" y="1301229"/>
            <a:ext cx="5610373" cy="584775"/>
          </a:xfrm>
          <a:prstGeom prst="rect">
            <a:avLst/>
          </a:prstGeom>
          <a:noFill/>
        </p:spPr>
        <p:txBody>
          <a:bodyPr wrap="square" rtlCol="0">
            <a:spAutoFit/>
          </a:bodyPr>
          <a:lstStyle/>
          <a:p>
            <a:pPr marL="285750" indent="-285750">
              <a:buFont typeface="Arial" panose="020B0604020202020204" pitchFamily="34" charset="0"/>
              <a:buChar char="•"/>
            </a:pPr>
            <a:r>
              <a:rPr lang="fr-CA" sz="1600"/>
              <a:t>Porter l’extincteur par la poignée.</a:t>
            </a:r>
          </a:p>
          <a:p>
            <a:pPr marL="285750" indent="-285750">
              <a:buFont typeface="Arial" panose="020B0604020202020204" pitchFamily="34" charset="0"/>
              <a:buChar char="•"/>
            </a:pPr>
            <a:r>
              <a:rPr lang="fr-CA" sz="1600"/>
              <a:t>Marcher de façon accélérée, ne pas courir.</a:t>
            </a:r>
          </a:p>
        </p:txBody>
      </p:sp>
      <p:sp>
        <p:nvSpPr>
          <p:cNvPr id="12" name="ZoneTexte 11"/>
          <p:cNvSpPr txBox="1"/>
          <p:nvPr>
            <p:custDataLst>
              <p:tags r:id="rId10"/>
            </p:custDataLst>
          </p:nvPr>
        </p:nvSpPr>
        <p:spPr>
          <a:xfrm>
            <a:off x="3636361" y="2100838"/>
            <a:ext cx="5610372" cy="1077218"/>
          </a:xfrm>
          <a:prstGeom prst="rect">
            <a:avLst/>
          </a:prstGeom>
          <a:noFill/>
        </p:spPr>
        <p:txBody>
          <a:bodyPr wrap="square" rtlCol="0">
            <a:spAutoFit/>
          </a:bodyPr>
          <a:lstStyle/>
          <a:p>
            <a:pPr marL="285750" indent="-285750">
              <a:buFont typeface="Arial" panose="020B0604020202020204" pitchFamily="34" charset="0"/>
              <a:buChar char="•"/>
            </a:pPr>
            <a:r>
              <a:rPr lang="fr-CA" sz="1600"/>
              <a:t>S’assurer d’avoir le vent dans le dos.</a:t>
            </a:r>
          </a:p>
          <a:p>
            <a:pPr marL="285750" indent="-285750">
              <a:buFont typeface="Arial" panose="020B0604020202020204" pitchFamily="34" charset="0"/>
              <a:buChar char="•"/>
            </a:pPr>
            <a:r>
              <a:rPr lang="fr-CA" sz="1600"/>
              <a:t>S’accroupir légèrement.</a:t>
            </a:r>
          </a:p>
          <a:p>
            <a:pPr marL="285750" indent="-285750">
              <a:buFont typeface="Arial" panose="020B0604020202020204" pitchFamily="34" charset="0"/>
              <a:buChar char="•"/>
            </a:pPr>
            <a:r>
              <a:rPr lang="fr-CA" sz="1600"/>
              <a:t>Se déplacer latéralement.</a:t>
            </a:r>
          </a:p>
          <a:p>
            <a:pPr marL="285750" indent="-285750">
              <a:buFont typeface="Arial" panose="020B0604020202020204" pitchFamily="34" charset="0"/>
              <a:buChar char="•"/>
            </a:pPr>
            <a:r>
              <a:rPr lang="fr-CA" sz="1600"/>
              <a:t>Arrêter à environ 10 pieds de la flamme.</a:t>
            </a:r>
          </a:p>
        </p:txBody>
      </p:sp>
      <p:sp>
        <p:nvSpPr>
          <p:cNvPr id="13" name="ZoneTexte 12"/>
          <p:cNvSpPr txBox="1"/>
          <p:nvPr>
            <p:custDataLst>
              <p:tags r:id="rId11"/>
            </p:custDataLst>
          </p:nvPr>
        </p:nvSpPr>
        <p:spPr>
          <a:xfrm>
            <a:off x="3636361" y="4159782"/>
            <a:ext cx="4331981" cy="1077218"/>
          </a:xfrm>
          <a:prstGeom prst="rect">
            <a:avLst/>
          </a:prstGeom>
          <a:noFill/>
        </p:spPr>
        <p:txBody>
          <a:bodyPr wrap="square" rtlCol="0">
            <a:spAutoFit/>
          </a:bodyPr>
          <a:lstStyle/>
          <a:p>
            <a:pPr marL="285750" indent="-285750">
              <a:buFont typeface="Arial" panose="020B0604020202020204" pitchFamily="34" charset="0"/>
              <a:buChar char="•"/>
            </a:pPr>
            <a:r>
              <a:rPr lang="fr-CA" sz="1600"/>
              <a:t>Se positionner à environ 10 pieds de la flamme (vent dans le dos).</a:t>
            </a:r>
          </a:p>
          <a:p>
            <a:pPr marL="285750" indent="-285750">
              <a:buFont typeface="Arial" panose="020B0604020202020204" pitchFamily="34" charset="0"/>
              <a:buChar char="•"/>
            </a:pPr>
            <a:r>
              <a:rPr lang="fr-CA" sz="1600"/>
              <a:t>Diriger le jet à la base des flammes.</a:t>
            </a:r>
          </a:p>
          <a:p>
            <a:pPr marL="285750" indent="-285750">
              <a:buFont typeface="Arial" panose="020B0604020202020204" pitchFamily="34" charset="0"/>
              <a:buChar char="•"/>
            </a:pPr>
            <a:r>
              <a:rPr lang="fr-CA" sz="1600"/>
              <a:t>Balayer (mouvement de va-et-vient).</a:t>
            </a:r>
          </a:p>
        </p:txBody>
      </p:sp>
      <p:sp>
        <p:nvSpPr>
          <p:cNvPr id="14" name="ZoneTexte 13"/>
          <p:cNvSpPr txBox="1"/>
          <p:nvPr>
            <p:custDataLst>
              <p:tags r:id="rId12"/>
            </p:custDataLst>
          </p:nvPr>
        </p:nvSpPr>
        <p:spPr>
          <a:xfrm>
            <a:off x="3636361" y="5500930"/>
            <a:ext cx="5610373" cy="338554"/>
          </a:xfrm>
          <a:prstGeom prst="rect">
            <a:avLst/>
          </a:prstGeom>
          <a:noFill/>
        </p:spPr>
        <p:txBody>
          <a:bodyPr wrap="square" rtlCol="0">
            <a:spAutoFit/>
          </a:bodyPr>
          <a:lstStyle/>
          <a:p>
            <a:pPr marL="285750" indent="-285750">
              <a:buFont typeface="Arial" panose="020B0604020202020204" pitchFamily="34" charset="0"/>
              <a:buChar char="•"/>
            </a:pPr>
            <a:r>
              <a:rPr lang="fr-CA" sz="1600"/>
              <a:t>Ne pas tourner le dos au feu (retour de flammes).</a:t>
            </a:r>
          </a:p>
        </p:txBody>
      </p:sp>
      <p:sp>
        <p:nvSpPr>
          <p:cNvPr id="16" name="ZoneTexte 15"/>
          <p:cNvSpPr txBox="1"/>
          <p:nvPr>
            <p:custDataLst>
              <p:tags r:id="rId13"/>
            </p:custDataLst>
          </p:nvPr>
        </p:nvSpPr>
        <p:spPr>
          <a:xfrm>
            <a:off x="3636361" y="3256358"/>
            <a:ext cx="4331981" cy="861774"/>
          </a:xfrm>
          <a:prstGeom prst="rect">
            <a:avLst/>
          </a:prstGeom>
          <a:noFill/>
        </p:spPr>
        <p:txBody>
          <a:bodyPr wrap="square" rtlCol="0">
            <a:spAutoFit/>
          </a:bodyPr>
          <a:lstStyle/>
          <a:p>
            <a:pPr marL="285750" indent="-285750">
              <a:buFont typeface="Arial" panose="020B0604020202020204" pitchFamily="34" charset="0"/>
              <a:buChar char="•"/>
            </a:pPr>
            <a:r>
              <a:rPr lang="fr-CA" sz="1600"/>
              <a:t>Tirer la goupille.</a:t>
            </a:r>
          </a:p>
          <a:p>
            <a:pPr marL="285750" indent="-285750">
              <a:buFont typeface="Arial" panose="020B0604020202020204" pitchFamily="34" charset="0"/>
              <a:buChar char="•"/>
            </a:pPr>
            <a:r>
              <a:rPr lang="fr-CA" sz="1600"/>
              <a:t>Sortir la lance et dégager le boyau.</a:t>
            </a:r>
          </a:p>
          <a:p>
            <a:pPr marL="285750" indent="-285750">
              <a:buFont typeface="Arial" panose="020B0604020202020204" pitchFamily="34" charset="0"/>
              <a:buChar char="•"/>
            </a:pPr>
            <a:r>
              <a:rPr lang="fr-CA" sz="1600"/>
              <a:t>Orienter le jet.</a:t>
            </a:r>
          </a:p>
        </p:txBody>
      </p:sp>
      <p:sp>
        <p:nvSpPr>
          <p:cNvPr id="22" name="Rectangle 21"/>
          <p:cNvSpPr/>
          <p:nvPr>
            <p:custDataLst>
              <p:tags r:id="rId14"/>
            </p:custDataLst>
          </p:nvPr>
        </p:nvSpPr>
        <p:spPr>
          <a:xfrm>
            <a:off x="3766990" y="5980922"/>
            <a:ext cx="6683296" cy="667528"/>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altLang="fr-FR" b="1">
                <a:solidFill>
                  <a:schemeClr val="accent6"/>
                </a:solidFill>
              </a:rPr>
              <a:t>Aviser le service incendie dès qu’un extincteur a été utilisé pour s’assurer de l’extinction complète du feu.</a:t>
            </a:r>
            <a:endParaRPr lang="fr-CA">
              <a:solidFill>
                <a:schemeClr val="accent6"/>
              </a:solidFill>
            </a:endParaRPr>
          </a:p>
        </p:txBody>
      </p:sp>
      <p:sp>
        <p:nvSpPr>
          <p:cNvPr id="24" name="Ellipse 23"/>
          <p:cNvSpPr/>
          <p:nvPr>
            <p:custDataLst>
              <p:tags r:id="rId15"/>
            </p:custDataLst>
          </p:nvPr>
        </p:nvSpPr>
        <p:spPr>
          <a:xfrm>
            <a:off x="350143" y="3477864"/>
            <a:ext cx="451372" cy="4513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600">
                <a:solidFill>
                  <a:schemeClr val="bg1"/>
                </a:solidFill>
              </a:rPr>
              <a:t>3</a:t>
            </a:r>
          </a:p>
        </p:txBody>
      </p:sp>
      <p:sp>
        <p:nvSpPr>
          <p:cNvPr id="25" name="Ellipse 24"/>
          <p:cNvSpPr/>
          <p:nvPr>
            <p:custDataLst>
              <p:tags r:id="rId16"/>
            </p:custDataLst>
          </p:nvPr>
        </p:nvSpPr>
        <p:spPr>
          <a:xfrm>
            <a:off x="350143" y="1347663"/>
            <a:ext cx="451372" cy="4513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600">
                <a:solidFill>
                  <a:schemeClr val="bg1"/>
                </a:solidFill>
              </a:rPr>
              <a:t>1</a:t>
            </a:r>
            <a:endParaRPr lang="fr-CA" sz="2800">
              <a:solidFill>
                <a:schemeClr val="bg1"/>
              </a:solidFill>
            </a:endParaRPr>
          </a:p>
        </p:txBody>
      </p:sp>
      <p:sp>
        <p:nvSpPr>
          <p:cNvPr id="26" name="Ellipse 25"/>
          <p:cNvSpPr/>
          <p:nvPr>
            <p:custDataLst>
              <p:tags r:id="rId17"/>
            </p:custDataLst>
          </p:nvPr>
        </p:nvSpPr>
        <p:spPr>
          <a:xfrm>
            <a:off x="350143" y="2410680"/>
            <a:ext cx="451372" cy="4513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solidFill>
                  <a:schemeClr val="bg1"/>
                </a:solidFill>
              </a:rPr>
              <a:t>2</a:t>
            </a:r>
            <a:endParaRPr lang="fr-CA" sz="3200">
              <a:solidFill>
                <a:schemeClr val="bg1"/>
              </a:solidFill>
            </a:endParaRPr>
          </a:p>
        </p:txBody>
      </p:sp>
      <p:sp>
        <p:nvSpPr>
          <p:cNvPr id="27" name="Ellipse 26"/>
          <p:cNvSpPr/>
          <p:nvPr>
            <p:custDataLst>
              <p:tags r:id="rId18"/>
            </p:custDataLst>
          </p:nvPr>
        </p:nvSpPr>
        <p:spPr>
          <a:xfrm>
            <a:off x="350143" y="4492142"/>
            <a:ext cx="451372" cy="4513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600">
                <a:solidFill>
                  <a:schemeClr val="bg1"/>
                </a:solidFill>
              </a:rPr>
              <a:t>4</a:t>
            </a:r>
            <a:endParaRPr lang="fr-CA" sz="2800">
              <a:solidFill>
                <a:schemeClr val="bg1"/>
              </a:solidFill>
            </a:endParaRPr>
          </a:p>
        </p:txBody>
      </p:sp>
      <p:sp>
        <p:nvSpPr>
          <p:cNvPr id="28" name="Ellipse 27"/>
          <p:cNvSpPr/>
          <p:nvPr>
            <p:custDataLst>
              <p:tags r:id="rId19"/>
            </p:custDataLst>
          </p:nvPr>
        </p:nvSpPr>
        <p:spPr>
          <a:xfrm>
            <a:off x="350143" y="5495805"/>
            <a:ext cx="451372" cy="4513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600">
                <a:solidFill>
                  <a:schemeClr val="bg1"/>
                </a:solidFill>
              </a:rPr>
              <a:t>5</a:t>
            </a:r>
            <a:endParaRPr lang="fr-CA" sz="2800">
              <a:solidFill>
                <a:schemeClr val="bg1"/>
              </a:solidFill>
            </a:endParaRPr>
          </a:p>
        </p:txBody>
      </p:sp>
      <p:pic>
        <p:nvPicPr>
          <p:cNvPr id="21" name="Picture 3" descr="Feu 004"/>
          <p:cNvPicPr>
            <a:picLocks noChangeAspect="1" noChangeArrowheads="1"/>
          </p:cNvPicPr>
          <p:nvPr>
            <p:custDataLst>
              <p:tags r:id="rId20"/>
            </p:custDataLst>
          </p:nvPr>
        </p:nvPicPr>
        <p:blipFill rotWithShape="1">
          <a:blip r:embed="rId23" cstate="email">
            <a:extLst>
              <a:ext uri="{28A0092B-C50C-407E-A947-70E740481C1C}">
                <a14:useLocalDpi xmlns:a14="http://schemas.microsoft.com/office/drawing/2010/main"/>
              </a:ext>
            </a:extLst>
          </a:blip>
          <a:srcRect/>
          <a:stretch/>
        </p:blipFill>
        <p:spPr bwMode="auto">
          <a:xfrm>
            <a:off x="8254373" y="3216588"/>
            <a:ext cx="3086860" cy="21523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2191557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AAA8437-930B-4601-B934-75F1F84123D6}"/>
              </a:ext>
            </a:extLst>
          </p:cNvPr>
          <p:cNvSpPr>
            <a:spLocks noGrp="1"/>
          </p:cNvSpPr>
          <p:nvPr>
            <p:ph type="body" sz="quarter" idx="11"/>
          </p:nvPr>
        </p:nvSpPr>
        <p:spPr>
          <a:xfrm>
            <a:off x="328614" y="1415162"/>
            <a:ext cx="5076013" cy="2835062"/>
          </a:xfrm>
        </p:spPr>
        <p:txBody>
          <a:bodyPr>
            <a:normAutofit/>
          </a:bodyPr>
          <a:lstStyle/>
          <a:p>
            <a:r>
              <a:rPr lang="fr-CA"/>
              <a:t>La diphotérine</a:t>
            </a:r>
          </a:p>
        </p:txBody>
      </p:sp>
      <p:sp>
        <p:nvSpPr>
          <p:cNvPr id="13" name="Footer Placeholder 2">
            <a:extLst>
              <a:ext uri="{FF2B5EF4-FFF2-40B4-BE49-F238E27FC236}">
                <a16:creationId xmlns:a16="http://schemas.microsoft.com/office/drawing/2014/main" id="{D8282A87-222D-431E-8C11-51EF43C2AF41}"/>
              </a:ext>
            </a:extLst>
          </p:cNvPr>
          <p:cNvSpPr>
            <a:spLocks noGrp="1"/>
          </p:cNvSpPr>
          <p:nvPr>
            <p:ph type="ftr" sz="quarter" idx="16"/>
          </p:nvPr>
        </p:nvSpPr>
        <p:spPr>
          <a:xfrm>
            <a:off x="1353903" y="6450229"/>
            <a:ext cx="5403032" cy="225939"/>
          </a:xfrm>
        </p:spPr>
        <p:txBody>
          <a:bodyPr/>
          <a:lstStyle/>
          <a:p>
            <a:pPr>
              <a:spcAft>
                <a:spcPts val="600"/>
              </a:spcAft>
            </a:pPr>
            <a:r>
              <a:rPr lang="en-US"/>
              <a:t>Rio Tinto  |  © 2021</a:t>
            </a:r>
          </a:p>
        </p:txBody>
      </p:sp>
      <p:pic>
        <p:nvPicPr>
          <p:cNvPr id="8" name="Espace réservé pour une image  7" descr="Une image contenant intérieur, personne, aéroport, plancher&#10;&#10;Description générée automatiquement">
            <a:extLst>
              <a:ext uri="{FF2B5EF4-FFF2-40B4-BE49-F238E27FC236}">
                <a16:creationId xmlns:a16="http://schemas.microsoft.com/office/drawing/2014/main" id="{315E3F3B-6053-4C08-95E7-362897223FB6}"/>
              </a:ext>
            </a:extLst>
          </p:cNvPr>
          <p:cNvPicPr>
            <a:picLocks noGrp="1" noChangeAspect="1"/>
          </p:cNvPicPr>
          <p:nvPr>
            <p:ph type="pic" sz="quarter" idx="15"/>
          </p:nvPr>
        </p:nvPicPr>
        <p:blipFill rotWithShape="1">
          <a:blip r:embed="rId4" cstate="email">
            <a:extLst>
              <a:ext uri="{28A0092B-C50C-407E-A947-70E740481C1C}">
                <a14:useLocalDpi xmlns:a14="http://schemas.microsoft.com/office/drawing/2010/main"/>
              </a:ext>
            </a:extLst>
          </a:blip>
          <a:srcRect/>
          <a:stretch/>
        </p:blipFill>
        <p:spPr>
          <a:xfrm>
            <a:off x="5749113" y="10"/>
            <a:ext cx="6098400" cy="6327766"/>
          </a:xfrm>
          <a:noFill/>
        </p:spPr>
      </p:pic>
      <p:sp>
        <p:nvSpPr>
          <p:cNvPr id="15" name="Slide Number Placeholder 4">
            <a:extLst>
              <a:ext uri="{FF2B5EF4-FFF2-40B4-BE49-F238E27FC236}">
                <a16:creationId xmlns:a16="http://schemas.microsoft.com/office/drawing/2014/main" id="{9D593F2D-7EFC-42D5-A0FC-FCA9EF8C4296}"/>
              </a:ext>
            </a:extLst>
          </p:cNvPr>
          <p:cNvSpPr>
            <a:spLocks noGrp="1"/>
          </p:cNvSpPr>
          <p:nvPr>
            <p:ph type="sldNum" sz="quarter" idx="4"/>
          </p:nvPr>
        </p:nvSpPr>
        <p:spPr>
          <a:xfrm>
            <a:off x="11030861" y="6449579"/>
            <a:ext cx="817469" cy="226589"/>
          </a:xfrm>
        </p:spPr>
        <p:txBody>
          <a:bodyPr/>
          <a:lstStyle/>
          <a:p>
            <a:pPr>
              <a:spcAft>
                <a:spcPts val="600"/>
              </a:spcAft>
            </a:pPr>
            <a:fld id="{C436CADD-A19C-D244-A093-502D5B78DBCA}" type="slidenum">
              <a:rPr lang="en-GB" dirty="0" smtClean="0"/>
              <a:pPr>
                <a:spcAft>
                  <a:spcPts val="600"/>
                </a:spcAft>
              </a:pPr>
              <a:t>88</a:t>
            </a:fld>
            <a:endParaRPr lang="en-GB"/>
          </a:p>
        </p:txBody>
      </p:sp>
    </p:spTree>
    <p:custDataLst>
      <p:tags r:id="rId1"/>
    </p:custDataLst>
    <p:extLst>
      <p:ext uri="{BB962C8B-B14F-4D97-AF65-F5344CB8AC3E}">
        <p14:creationId xmlns:p14="http://schemas.microsoft.com/office/powerpoint/2010/main" val="41002874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DFEB30D-94F2-4A02-B2ED-7F501A2FB3DD}"/>
              </a:ext>
            </a:extLst>
          </p:cNvPr>
          <p:cNvSpPr>
            <a:spLocks noGrp="1"/>
          </p:cNvSpPr>
          <p:nvPr>
            <p:ph type="sldNum" sz="quarter" idx="4"/>
            <p:custDataLst>
              <p:tags r:id="rId2"/>
            </p:custDataLst>
          </p:nvPr>
        </p:nvSpPr>
        <p:spPr/>
        <p:txBody>
          <a:bodyPr/>
          <a:lstStyle/>
          <a:p>
            <a:fld id="{F624A8C7-D029-401D-A8B1-18FF118BE1BB}" type="slidenum">
              <a:rPr lang="fr-CA" dirty="0" smtClean="0"/>
              <a:pPr/>
              <a:t>89</a:t>
            </a:fld>
            <a:endParaRPr lang="fr-CA"/>
          </a:p>
        </p:txBody>
      </p:sp>
      <p:sp>
        <p:nvSpPr>
          <p:cNvPr id="2" name="Titre 1">
            <a:extLst>
              <a:ext uri="{FF2B5EF4-FFF2-40B4-BE49-F238E27FC236}">
                <a16:creationId xmlns:a16="http://schemas.microsoft.com/office/drawing/2014/main" id="{10F0527D-E16D-4EBE-A9B0-11558B27EA3F}"/>
              </a:ext>
            </a:extLst>
          </p:cNvPr>
          <p:cNvSpPr>
            <a:spLocks noGrp="1"/>
          </p:cNvSpPr>
          <p:nvPr>
            <p:ph type="title"/>
            <p:custDataLst>
              <p:tags r:id="rId3"/>
            </p:custDataLst>
          </p:nvPr>
        </p:nvSpPr>
        <p:spPr/>
        <p:txBody>
          <a:bodyPr/>
          <a:lstStyle/>
          <a:p>
            <a:r>
              <a:rPr lang="fr-CA" altLang="fr-FR"/>
              <a:t>La </a:t>
            </a:r>
            <a:r>
              <a:rPr lang="fr-CA" altLang="fr-FR" err="1"/>
              <a:t>Diphotérine</a:t>
            </a:r>
            <a:endParaRPr lang="fr-CA"/>
          </a:p>
        </p:txBody>
      </p:sp>
      <p:sp>
        <p:nvSpPr>
          <p:cNvPr id="4" name="Espace réservé du contenu 3">
            <a:extLst>
              <a:ext uri="{FF2B5EF4-FFF2-40B4-BE49-F238E27FC236}">
                <a16:creationId xmlns:a16="http://schemas.microsoft.com/office/drawing/2014/main" id="{3BB9304A-845A-4BCD-9B1A-2C0EE88CB654}"/>
              </a:ext>
            </a:extLst>
          </p:cNvPr>
          <p:cNvSpPr>
            <a:spLocks noGrp="1"/>
          </p:cNvSpPr>
          <p:nvPr>
            <p:ph type="body" sz="quarter" idx="22"/>
            <p:custDataLst>
              <p:tags r:id="rId4"/>
            </p:custDataLst>
          </p:nvPr>
        </p:nvSpPr>
        <p:spPr>
          <a:xfrm>
            <a:off x="328609" y="1166326"/>
            <a:ext cx="10982858" cy="5145962"/>
          </a:xfrm>
        </p:spPr>
        <p:txBody>
          <a:bodyPr/>
          <a:lstStyle/>
          <a:p>
            <a:r>
              <a:rPr lang="fr-CA" sz="2000"/>
              <a:t>Est un </a:t>
            </a:r>
            <a:r>
              <a:rPr lang="fr-CA" sz="2000" b="1"/>
              <a:t>neutralisant</a:t>
            </a:r>
            <a:r>
              <a:rPr lang="fr-CA" sz="2000"/>
              <a:t> d’agresseur chimique (basique ou acide) contrairement à l’eau qui est une méthode de </a:t>
            </a:r>
            <a:r>
              <a:rPr lang="fr-CA" sz="2000" b="1"/>
              <a:t>dilution</a:t>
            </a:r>
            <a:r>
              <a:rPr lang="fr-CA" sz="2000"/>
              <a:t>.</a:t>
            </a:r>
          </a:p>
          <a:p>
            <a:r>
              <a:rPr lang="fr-CA" sz="2000"/>
              <a:t>Attire l’agresseur chimique en contact avec les tissus, ce qui augmente son efficacité par rapport à l’eau.</a:t>
            </a:r>
          </a:p>
          <a:p>
            <a:pPr lvl="1"/>
            <a:r>
              <a:rPr lang="fr-CA" sz="2000" b="1"/>
              <a:t>En neutralisant l’agresseur chimique (basique ou acide); elle arrête </a:t>
            </a:r>
            <a:br>
              <a:rPr lang="fr-CA" sz="2000" b="1"/>
            </a:br>
            <a:r>
              <a:rPr lang="fr-CA" sz="2000" b="1"/>
              <a:t>l’évolution de la brûlure, empêchant ainsi la pénétration.</a:t>
            </a:r>
          </a:p>
        </p:txBody>
      </p:sp>
      <p:pic>
        <p:nvPicPr>
          <p:cNvPr id="5" name="Picture 5">
            <a:extLst>
              <a:ext uri="{FF2B5EF4-FFF2-40B4-BE49-F238E27FC236}">
                <a16:creationId xmlns:a16="http://schemas.microsoft.com/office/drawing/2014/main" id="{E62DA644-60B8-4286-8240-310C8AD22244}"/>
              </a:ext>
            </a:extLst>
          </p:cNvPr>
          <p:cNvPicPr>
            <a:picLocks noChangeAspect="1" noChangeArrowheads="1"/>
          </p:cNvPicPr>
          <p:nvPr>
            <p:custDataLst>
              <p:tags r:id="rId5"/>
            </p:custDataLst>
          </p:nvPr>
        </p:nvPicPr>
        <p:blipFill>
          <a:blip r:embed="rId10" cstate="email">
            <a:extLst>
              <a:ext uri="{28A0092B-C50C-407E-A947-70E740481C1C}">
                <a14:useLocalDpi xmlns:a14="http://schemas.microsoft.com/office/drawing/2010/main"/>
              </a:ext>
            </a:extLst>
          </a:blip>
          <a:srcRect/>
          <a:stretch>
            <a:fillRect/>
          </a:stretch>
        </p:blipFill>
        <p:spPr bwMode="auto">
          <a:xfrm>
            <a:off x="2920255" y="3247053"/>
            <a:ext cx="6171739" cy="2512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u contenu 3">
            <a:extLst>
              <a:ext uri="{FF2B5EF4-FFF2-40B4-BE49-F238E27FC236}">
                <a16:creationId xmlns:a16="http://schemas.microsoft.com/office/drawing/2014/main" id="{EEC166B8-9234-425F-8EBB-A62635877727}"/>
              </a:ext>
            </a:extLst>
          </p:cNvPr>
          <p:cNvSpPr txBox="1">
            <a:spLocks/>
          </p:cNvSpPr>
          <p:nvPr>
            <p:custDataLst>
              <p:tags r:id="rId6"/>
            </p:custDataLst>
          </p:nvPr>
        </p:nvSpPr>
        <p:spPr>
          <a:xfrm>
            <a:off x="328613" y="5871127"/>
            <a:ext cx="9169950" cy="553317"/>
          </a:xfrm>
          <a:prstGeom prst="rect">
            <a:avLst/>
          </a:prstGeom>
        </p:spPr>
        <p:txBody>
          <a:bodyPr vert="horz" lIns="0" tIns="0" rIns="0" bIns="0" rtlCol="0">
            <a:normAutofit/>
          </a:bodyPr>
          <a:lstStyle>
            <a:lvl1pPr marL="0" indent="0" algn="l" defTabSz="685800" rtl="0" eaLnBrk="1" latinLnBrk="0" hangingPunct="1">
              <a:lnSpc>
                <a:spcPct val="100000"/>
              </a:lnSpc>
              <a:spcBef>
                <a:spcPts val="750"/>
              </a:spcBef>
              <a:spcAft>
                <a:spcPts val="0"/>
              </a:spcAft>
              <a:buFont typeface="Arial" panose="020B0604020202020204" pitchFamily="34" charset="0"/>
              <a:buNone/>
              <a:defRPr sz="1600" b="0" kern="1200">
                <a:solidFill>
                  <a:schemeClr val="tx1"/>
                </a:solidFill>
                <a:latin typeface="+mn-lt"/>
                <a:ea typeface="+mn-ea"/>
                <a:cs typeface="+mn-cs"/>
              </a:defRPr>
            </a:lvl1pPr>
            <a:lvl2pPr marL="0" indent="0" algn="l" defTabSz="685800" rtl="0" eaLnBrk="1" latinLnBrk="0" hangingPunct="1">
              <a:lnSpc>
                <a:spcPct val="100000"/>
              </a:lnSpc>
              <a:spcBef>
                <a:spcPts val="375"/>
              </a:spcBef>
              <a:spcAft>
                <a:spcPts val="0"/>
              </a:spcAft>
              <a:buFont typeface="Arial" panose="020B0604020202020204" pitchFamily="34" charset="0"/>
              <a:buNone/>
              <a:defRPr sz="1400" kern="1200">
                <a:solidFill>
                  <a:schemeClr val="tx1"/>
                </a:solidFill>
                <a:latin typeface="+mn-lt"/>
                <a:ea typeface="+mn-ea"/>
                <a:cs typeface="+mn-cs"/>
              </a:defRPr>
            </a:lvl2pPr>
            <a:lvl3pPr marL="135731" indent="-135731" algn="l" defTabSz="685800" rtl="0" eaLnBrk="1" latinLnBrk="0" hangingPunct="1">
              <a:lnSpc>
                <a:spcPct val="100000"/>
              </a:lnSpc>
              <a:spcBef>
                <a:spcPts val="375"/>
              </a:spcBef>
              <a:spcAft>
                <a:spcPts val="0"/>
              </a:spcAft>
              <a:buFont typeface="Arial" panose="020B0604020202020204" pitchFamily="34" charset="0"/>
              <a:buChar char="–"/>
              <a:defRPr sz="1350" kern="1200">
                <a:solidFill>
                  <a:schemeClr val="tx1"/>
                </a:solidFill>
                <a:latin typeface="+mn-lt"/>
                <a:ea typeface="+mn-ea"/>
                <a:cs typeface="+mn-cs"/>
              </a:defRPr>
            </a:lvl3pPr>
            <a:lvl4pPr marL="271463" indent="-135731" algn="l" defTabSz="685800" rtl="0" eaLnBrk="1" latinLnBrk="0" hangingPunct="1">
              <a:lnSpc>
                <a:spcPct val="100000"/>
              </a:lnSpc>
              <a:spcBef>
                <a:spcPts val="375"/>
              </a:spcBef>
              <a:spcAft>
                <a:spcPts val="0"/>
              </a:spcAft>
              <a:buFont typeface="Arial" panose="020B0604020202020204" pitchFamily="34" charset="0"/>
              <a:buChar char="–"/>
              <a:defRPr sz="1200" kern="1200">
                <a:solidFill>
                  <a:schemeClr val="tx1"/>
                </a:solidFill>
                <a:latin typeface="+mn-lt"/>
                <a:ea typeface="+mn-ea"/>
                <a:cs typeface="+mn-cs"/>
              </a:defRPr>
            </a:lvl4pPr>
            <a:lvl5pPr marL="407194" indent="-135731" algn="l" defTabSz="685800" rtl="0" eaLnBrk="1" latinLnBrk="0" hangingPunct="1">
              <a:lnSpc>
                <a:spcPct val="100000"/>
              </a:lnSpc>
              <a:spcBef>
                <a:spcPts val="375"/>
              </a:spcBef>
              <a:spcAft>
                <a:spcPts val="0"/>
              </a:spcAft>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r>
              <a:rPr lang="fr-CA"/>
              <a:t>Contient un absorbant qui réagit immédiatement avec la substance chimique pour empêcher de brûler la peau. La Diphotérine prévient l’apparition de la brûlure chimique ou diminue sa gravité.</a:t>
            </a:r>
          </a:p>
        </p:txBody>
      </p:sp>
      <p:pic>
        <p:nvPicPr>
          <p:cNvPr id="9" name="Picture 3" descr="N:\Conseillers SSE\Dipho sur soi\Communication\Photos\Dipho 100ml.JPG">
            <a:extLst>
              <a:ext uri="{FF2B5EF4-FFF2-40B4-BE49-F238E27FC236}">
                <a16:creationId xmlns:a16="http://schemas.microsoft.com/office/drawing/2014/main" id="{A1099A3D-2C69-482E-B1E7-AF8D0C83D464}"/>
              </a:ext>
            </a:extLst>
          </p:cNvPr>
          <p:cNvPicPr>
            <a:picLocks noChangeAspect="1" noChangeArrowheads="1"/>
          </p:cNvPicPr>
          <p:nvPr>
            <p:custDataLst>
              <p:tags r:id="rId7"/>
            </p:custDataLst>
          </p:nvPr>
        </p:nvPicPr>
        <p:blipFill>
          <a:blip r:embed="rId11" cstate="email">
            <a:extLst>
              <a:ext uri="{28A0092B-C50C-407E-A947-70E740481C1C}">
                <a14:useLocalDpi xmlns:a14="http://schemas.microsoft.com/office/drawing/2010/main"/>
              </a:ext>
            </a:extLst>
          </a:blip>
          <a:srcRect/>
          <a:stretch>
            <a:fillRect/>
          </a:stretch>
        </p:blipFill>
        <p:spPr bwMode="auto">
          <a:xfrm>
            <a:off x="9498563" y="2585419"/>
            <a:ext cx="1104536" cy="341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u pied de page 10">
            <a:extLst>
              <a:ext uri="{FF2B5EF4-FFF2-40B4-BE49-F238E27FC236}">
                <a16:creationId xmlns:a16="http://schemas.microsoft.com/office/drawing/2014/main" id="{8102BE49-310A-487E-9452-EEAD29676A01}"/>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20740269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B1110DB-0899-4C74-8107-34E778631B4F}"/>
              </a:ext>
            </a:extLst>
          </p:cNvPr>
          <p:cNvSpPr>
            <a:spLocks noGrp="1"/>
          </p:cNvSpPr>
          <p:nvPr>
            <p:ph type="sldNum" sz="quarter" idx="4"/>
            <p:custDataLst>
              <p:tags r:id="rId2"/>
            </p:custDataLst>
          </p:nvPr>
        </p:nvSpPr>
        <p:spPr/>
        <p:txBody>
          <a:bodyPr/>
          <a:lstStyle/>
          <a:p>
            <a:fld id="{F624A8C7-D029-401D-A8B1-18FF118BE1BB}" type="slidenum">
              <a:rPr lang="fr-CA" smtClean="0"/>
              <a:pPr/>
              <a:t>90</a:t>
            </a:fld>
            <a:endParaRPr lang="fr-CA"/>
          </a:p>
        </p:txBody>
      </p:sp>
      <p:sp>
        <p:nvSpPr>
          <p:cNvPr id="2" name="Titre 1">
            <a:extLst>
              <a:ext uri="{FF2B5EF4-FFF2-40B4-BE49-F238E27FC236}">
                <a16:creationId xmlns:a16="http://schemas.microsoft.com/office/drawing/2014/main" id="{E05E6AD5-291E-43A0-8D7C-71C0F35DAD58}"/>
              </a:ext>
            </a:extLst>
          </p:cNvPr>
          <p:cNvSpPr>
            <a:spLocks noGrp="1"/>
          </p:cNvSpPr>
          <p:nvPr>
            <p:ph type="title"/>
            <p:custDataLst>
              <p:tags r:id="rId3"/>
            </p:custDataLst>
          </p:nvPr>
        </p:nvSpPr>
        <p:spPr/>
        <p:txBody>
          <a:bodyPr/>
          <a:lstStyle/>
          <a:p>
            <a:r>
              <a:rPr lang="fr-CA" altLang="fr-FR"/>
              <a:t>Protocole d’application de la </a:t>
            </a:r>
            <a:r>
              <a:rPr lang="fr-CA" altLang="fr-FR" err="1"/>
              <a:t>Diphotérine</a:t>
            </a:r>
            <a:endParaRPr lang="fr-CA"/>
          </a:p>
        </p:txBody>
      </p:sp>
      <p:sp>
        <p:nvSpPr>
          <p:cNvPr id="9" name="Rectangle 8">
            <a:extLst>
              <a:ext uri="{FF2B5EF4-FFF2-40B4-BE49-F238E27FC236}">
                <a16:creationId xmlns:a16="http://schemas.microsoft.com/office/drawing/2014/main" id="{43D9A83C-9FD9-43FC-9D00-B744CBEABF09}"/>
              </a:ext>
            </a:extLst>
          </p:cNvPr>
          <p:cNvSpPr/>
          <p:nvPr>
            <p:custDataLst>
              <p:tags r:id="rId4"/>
            </p:custDataLst>
          </p:nvPr>
        </p:nvSpPr>
        <p:spPr>
          <a:xfrm>
            <a:off x="2253251" y="2080358"/>
            <a:ext cx="1932398" cy="1015663"/>
          </a:xfrm>
          <a:prstGeom prst="rect">
            <a:avLst/>
          </a:prstGeom>
        </p:spPr>
        <p:txBody>
          <a:bodyPr wrap="square">
            <a:spAutoFit/>
          </a:bodyPr>
          <a:lstStyle/>
          <a:p>
            <a:pPr algn="ctr"/>
            <a:r>
              <a:rPr lang="fr-CA" sz="2000" b="1">
                <a:solidFill>
                  <a:schemeClr val="accent6"/>
                </a:solidFill>
              </a:rPr>
              <a:t>Enlever</a:t>
            </a:r>
            <a:br>
              <a:rPr lang="fr-CA" sz="2000" b="1">
                <a:solidFill>
                  <a:schemeClr val="accent6"/>
                </a:solidFill>
              </a:rPr>
            </a:br>
            <a:r>
              <a:rPr lang="fr-CA" sz="2000" b="1">
                <a:solidFill>
                  <a:schemeClr val="accent6"/>
                </a:solidFill>
              </a:rPr>
              <a:t>les vêtements</a:t>
            </a:r>
            <a:br>
              <a:rPr lang="fr-CA" sz="2000" b="1">
                <a:solidFill>
                  <a:schemeClr val="accent6"/>
                </a:solidFill>
              </a:rPr>
            </a:br>
            <a:r>
              <a:rPr lang="fr-CA" sz="2000" b="1">
                <a:solidFill>
                  <a:schemeClr val="accent6"/>
                </a:solidFill>
              </a:rPr>
              <a:t>souillés</a:t>
            </a:r>
          </a:p>
        </p:txBody>
      </p:sp>
      <p:sp>
        <p:nvSpPr>
          <p:cNvPr id="10" name="Rectangle 9">
            <a:extLst>
              <a:ext uri="{FF2B5EF4-FFF2-40B4-BE49-F238E27FC236}">
                <a16:creationId xmlns:a16="http://schemas.microsoft.com/office/drawing/2014/main" id="{3AF01F04-1E0D-41FA-AEDF-C98BD0480C82}"/>
              </a:ext>
            </a:extLst>
          </p:cNvPr>
          <p:cNvSpPr/>
          <p:nvPr>
            <p:custDataLst>
              <p:tags r:id="rId5"/>
            </p:custDataLst>
          </p:nvPr>
        </p:nvSpPr>
        <p:spPr>
          <a:xfrm>
            <a:off x="7936758" y="2234245"/>
            <a:ext cx="1966452" cy="707886"/>
          </a:xfrm>
          <a:prstGeom prst="rect">
            <a:avLst/>
          </a:prstGeom>
        </p:spPr>
        <p:txBody>
          <a:bodyPr wrap="square">
            <a:spAutoFit/>
          </a:bodyPr>
          <a:lstStyle/>
          <a:p>
            <a:pPr algn="ctr" defTabSz="685800">
              <a:defRPr/>
            </a:pPr>
            <a:r>
              <a:rPr lang="fr-CA" sz="2000" b="1">
                <a:solidFill>
                  <a:schemeClr val="accent6"/>
                </a:solidFill>
              </a:rPr>
              <a:t>Centre</a:t>
            </a:r>
            <a:br>
              <a:rPr lang="fr-CA" sz="2000" b="1">
                <a:solidFill>
                  <a:schemeClr val="accent6"/>
                </a:solidFill>
              </a:rPr>
            </a:br>
            <a:r>
              <a:rPr lang="fr-CA" sz="2000" b="1">
                <a:solidFill>
                  <a:schemeClr val="accent6"/>
                </a:solidFill>
              </a:rPr>
              <a:t>médical</a:t>
            </a:r>
          </a:p>
        </p:txBody>
      </p:sp>
      <p:sp>
        <p:nvSpPr>
          <p:cNvPr id="11" name="Rectangle 10">
            <a:extLst>
              <a:ext uri="{FF2B5EF4-FFF2-40B4-BE49-F238E27FC236}">
                <a16:creationId xmlns:a16="http://schemas.microsoft.com/office/drawing/2014/main" id="{FF10727D-054F-42BD-9200-B0771AB6C1B6}"/>
              </a:ext>
            </a:extLst>
          </p:cNvPr>
          <p:cNvSpPr/>
          <p:nvPr>
            <p:custDataLst>
              <p:tags r:id="rId6"/>
            </p:custDataLst>
          </p:nvPr>
        </p:nvSpPr>
        <p:spPr>
          <a:xfrm>
            <a:off x="5102942" y="2126523"/>
            <a:ext cx="1966453" cy="923330"/>
          </a:xfrm>
          <a:prstGeom prst="rect">
            <a:avLst/>
          </a:prstGeom>
        </p:spPr>
        <p:txBody>
          <a:bodyPr wrap="square">
            <a:spAutoFit/>
          </a:bodyPr>
          <a:lstStyle/>
          <a:p>
            <a:pPr algn="ctr" defTabSz="685800">
              <a:defRPr/>
            </a:pPr>
            <a:r>
              <a:rPr lang="fr-CA" b="1" err="1">
                <a:solidFill>
                  <a:schemeClr val="accent6"/>
                </a:solidFill>
              </a:rPr>
              <a:t>Application</a:t>
            </a:r>
            <a:r>
              <a:rPr lang="fr-CA" b="1" baseline="30000" err="1">
                <a:solidFill>
                  <a:schemeClr val="accent6"/>
                </a:solidFill>
              </a:rPr>
              <a:t>1</a:t>
            </a:r>
            <a:br>
              <a:rPr lang="fr-CA" b="1">
                <a:solidFill>
                  <a:schemeClr val="accent6"/>
                </a:solidFill>
              </a:rPr>
            </a:br>
            <a:r>
              <a:rPr lang="fr-CA" b="1">
                <a:solidFill>
                  <a:schemeClr val="accent6"/>
                </a:solidFill>
              </a:rPr>
              <a:t>de la </a:t>
            </a:r>
            <a:r>
              <a:rPr lang="fr-CA" b="1" err="1">
                <a:solidFill>
                  <a:schemeClr val="accent6"/>
                </a:solidFill>
              </a:rPr>
              <a:t>Diphotérine</a:t>
            </a:r>
            <a:endParaRPr lang="fr-CA" b="1">
              <a:solidFill>
                <a:schemeClr val="accent6"/>
              </a:solidFill>
            </a:endParaRPr>
          </a:p>
        </p:txBody>
      </p:sp>
      <p:sp>
        <p:nvSpPr>
          <p:cNvPr id="14" name="Rectangle 13">
            <a:extLst>
              <a:ext uri="{FF2B5EF4-FFF2-40B4-BE49-F238E27FC236}">
                <a16:creationId xmlns:a16="http://schemas.microsoft.com/office/drawing/2014/main" id="{A646213F-467E-41BB-B947-F098E2BAD7BB}"/>
              </a:ext>
            </a:extLst>
          </p:cNvPr>
          <p:cNvSpPr/>
          <p:nvPr>
            <p:custDataLst>
              <p:tags r:id="rId7"/>
            </p:custDataLst>
          </p:nvPr>
        </p:nvSpPr>
        <p:spPr>
          <a:xfrm>
            <a:off x="2253251" y="1604963"/>
            <a:ext cx="1966452" cy="1966452"/>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a:extLst>
              <a:ext uri="{FF2B5EF4-FFF2-40B4-BE49-F238E27FC236}">
                <a16:creationId xmlns:a16="http://schemas.microsoft.com/office/drawing/2014/main" id="{E18E63C1-2D98-494D-B22B-B122FA4F4BDF}"/>
              </a:ext>
            </a:extLst>
          </p:cNvPr>
          <p:cNvSpPr/>
          <p:nvPr>
            <p:custDataLst>
              <p:tags r:id="rId8"/>
            </p:custDataLst>
          </p:nvPr>
        </p:nvSpPr>
        <p:spPr>
          <a:xfrm>
            <a:off x="5095005" y="1604963"/>
            <a:ext cx="1966452" cy="1966452"/>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a:extLst>
              <a:ext uri="{FF2B5EF4-FFF2-40B4-BE49-F238E27FC236}">
                <a16:creationId xmlns:a16="http://schemas.microsoft.com/office/drawing/2014/main" id="{03AE4B41-4A24-4755-AB5A-66A7B11EC1E3}"/>
              </a:ext>
            </a:extLst>
          </p:cNvPr>
          <p:cNvSpPr/>
          <p:nvPr>
            <p:custDataLst>
              <p:tags r:id="rId9"/>
            </p:custDataLst>
          </p:nvPr>
        </p:nvSpPr>
        <p:spPr>
          <a:xfrm>
            <a:off x="7936758" y="1604963"/>
            <a:ext cx="1966452" cy="1966452"/>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Rectangle 16">
            <a:extLst>
              <a:ext uri="{FF2B5EF4-FFF2-40B4-BE49-F238E27FC236}">
                <a16:creationId xmlns:a16="http://schemas.microsoft.com/office/drawing/2014/main" id="{00FEB9CE-3C1C-47EC-B8BD-571EF9A0A785}"/>
              </a:ext>
            </a:extLst>
          </p:cNvPr>
          <p:cNvSpPr/>
          <p:nvPr>
            <p:custDataLst>
              <p:tags r:id="rId10"/>
            </p:custDataLst>
          </p:nvPr>
        </p:nvSpPr>
        <p:spPr>
          <a:xfrm>
            <a:off x="261256" y="4794505"/>
            <a:ext cx="9938431" cy="841256"/>
          </a:xfrm>
          <a:prstGeom prst="rect">
            <a:avLst/>
          </a:prstGeom>
        </p:spPr>
        <p:txBody>
          <a:bodyPr wrap="square">
            <a:spAutoFit/>
          </a:bodyPr>
          <a:lstStyle/>
          <a:p>
            <a:pPr marL="88900" indent="-88900" defTabSz="685800">
              <a:spcBef>
                <a:spcPts val="750"/>
              </a:spcBef>
            </a:pPr>
            <a:r>
              <a:rPr lang="fr-CA" sz="1400" baseline="30000">
                <a:solidFill>
                  <a:srgbClr val="000000"/>
                </a:solidFill>
              </a:rPr>
              <a:t>1 </a:t>
            </a:r>
            <a:r>
              <a:rPr lang="fr-CA" sz="1400">
                <a:solidFill>
                  <a:srgbClr val="000000"/>
                </a:solidFill>
              </a:rPr>
              <a:t>L’application doit se faire à l’aide de jets intermittents (peinture en canette) à intervalle de 20 à 30 secondes entre les jets. L’important est que le siège de la lésion soit toujours humide. Le produit qui tombe au sol n’aide pas au traitement.</a:t>
            </a:r>
          </a:p>
          <a:p>
            <a:pPr marL="176213" indent="-88900" defTabSz="685800">
              <a:spcBef>
                <a:spcPts val="750"/>
              </a:spcBef>
            </a:pPr>
            <a:r>
              <a:rPr lang="fr-CA" sz="1400">
                <a:solidFill>
                  <a:srgbClr val="000000"/>
                </a:solidFill>
              </a:rPr>
              <a:t>Le contenu d’une bouteille de 100 ml se vide en 1 minute 20 en continu.</a:t>
            </a:r>
          </a:p>
        </p:txBody>
      </p:sp>
      <p:cxnSp>
        <p:nvCxnSpPr>
          <p:cNvPr id="18" name="Connecteur droit 17">
            <a:extLst>
              <a:ext uri="{FF2B5EF4-FFF2-40B4-BE49-F238E27FC236}">
                <a16:creationId xmlns:a16="http://schemas.microsoft.com/office/drawing/2014/main" id="{2D4EB562-E9D4-4829-8954-FCF04824D428}"/>
              </a:ext>
            </a:extLst>
          </p:cNvPr>
          <p:cNvCxnSpPr/>
          <p:nvPr>
            <p:custDataLst>
              <p:tags r:id="rId11"/>
            </p:custDataLst>
          </p:nvPr>
        </p:nvCxnSpPr>
        <p:spPr>
          <a:xfrm>
            <a:off x="328613" y="4707613"/>
            <a:ext cx="304258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Forme en L 3">
            <a:extLst>
              <a:ext uri="{FF2B5EF4-FFF2-40B4-BE49-F238E27FC236}">
                <a16:creationId xmlns:a16="http://schemas.microsoft.com/office/drawing/2014/main" id="{75259CD3-17D9-4232-A4C0-0018709D7892}"/>
              </a:ext>
            </a:extLst>
          </p:cNvPr>
          <p:cNvSpPr/>
          <p:nvPr/>
        </p:nvSpPr>
        <p:spPr>
          <a:xfrm rot="13555398">
            <a:off x="4297151" y="2292640"/>
            <a:ext cx="601807" cy="591099"/>
          </a:xfrm>
          <a:prstGeom prst="corner">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Forme en L 19">
            <a:extLst>
              <a:ext uri="{FF2B5EF4-FFF2-40B4-BE49-F238E27FC236}">
                <a16:creationId xmlns:a16="http://schemas.microsoft.com/office/drawing/2014/main" id="{E0EF5631-E1D0-4257-A704-D3F5BE1A53C1}"/>
              </a:ext>
            </a:extLst>
          </p:cNvPr>
          <p:cNvSpPr/>
          <p:nvPr/>
        </p:nvSpPr>
        <p:spPr>
          <a:xfrm rot="13555398">
            <a:off x="7169383" y="2293149"/>
            <a:ext cx="601807" cy="591099"/>
          </a:xfrm>
          <a:prstGeom prst="corner">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Espace réservé du pied de page 11">
            <a:extLst>
              <a:ext uri="{FF2B5EF4-FFF2-40B4-BE49-F238E27FC236}">
                <a16:creationId xmlns:a16="http://schemas.microsoft.com/office/drawing/2014/main" id="{197DF4E0-E780-4BB9-85F4-75417A8082D8}"/>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34003411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900F9FD-E1AA-4319-B80D-B8A8EAA736D5}"/>
              </a:ext>
            </a:extLst>
          </p:cNvPr>
          <p:cNvSpPr>
            <a:spLocks noGrp="1"/>
          </p:cNvSpPr>
          <p:nvPr>
            <p:ph type="sldNum" sz="quarter" idx="4"/>
            <p:custDataLst>
              <p:tags r:id="rId2"/>
            </p:custDataLst>
          </p:nvPr>
        </p:nvSpPr>
        <p:spPr/>
        <p:txBody>
          <a:bodyPr/>
          <a:lstStyle/>
          <a:p>
            <a:fld id="{F624A8C7-D029-401D-A8B1-18FF118BE1BB}" type="slidenum">
              <a:rPr lang="fr-CA" smtClean="0"/>
              <a:pPr/>
              <a:t>91</a:t>
            </a:fld>
            <a:endParaRPr lang="fr-CA"/>
          </a:p>
        </p:txBody>
      </p:sp>
      <p:sp>
        <p:nvSpPr>
          <p:cNvPr id="2" name="Titre 1">
            <a:extLst>
              <a:ext uri="{FF2B5EF4-FFF2-40B4-BE49-F238E27FC236}">
                <a16:creationId xmlns:a16="http://schemas.microsoft.com/office/drawing/2014/main" id="{8F5983E7-AE11-4E37-81CE-A6930B8F9415}"/>
              </a:ext>
            </a:extLst>
          </p:cNvPr>
          <p:cNvSpPr>
            <a:spLocks noGrp="1"/>
          </p:cNvSpPr>
          <p:nvPr>
            <p:ph type="title"/>
            <p:custDataLst>
              <p:tags r:id="rId3"/>
            </p:custDataLst>
          </p:nvPr>
        </p:nvSpPr>
        <p:spPr/>
        <p:txBody>
          <a:bodyPr/>
          <a:lstStyle/>
          <a:p>
            <a:r>
              <a:rPr lang="fr-CA" altLang="fr-FR"/>
              <a:t>Ce que la </a:t>
            </a:r>
            <a:r>
              <a:rPr lang="fr-CA" altLang="fr-FR" err="1"/>
              <a:t>Diphotérine</a:t>
            </a:r>
            <a:r>
              <a:rPr lang="fr-CA" altLang="fr-FR"/>
              <a:t> n’est pas…</a:t>
            </a:r>
            <a:endParaRPr lang="fr-CA"/>
          </a:p>
        </p:txBody>
      </p:sp>
      <p:sp>
        <p:nvSpPr>
          <p:cNvPr id="4" name="Espace réservé du contenu 3">
            <a:extLst>
              <a:ext uri="{FF2B5EF4-FFF2-40B4-BE49-F238E27FC236}">
                <a16:creationId xmlns:a16="http://schemas.microsoft.com/office/drawing/2014/main" id="{1AF3A957-D5E9-4E8C-AF17-69601F57FDB2}"/>
              </a:ext>
            </a:extLst>
          </p:cNvPr>
          <p:cNvSpPr>
            <a:spLocks noGrp="1"/>
          </p:cNvSpPr>
          <p:nvPr>
            <p:ph type="body" sz="quarter" idx="22"/>
            <p:custDataLst>
              <p:tags r:id="rId4"/>
            </p:custDataLst>
          </p:nvPr>
        </p:nvSpPr>
        <p:spPr/>
        <p:txBody>
          <a:bodyPr/>
          <a:lstStyle/>
          <a:p>
            <a:r>
              <a:rPr lang="fr-CA" sz="2000"/>
              <a:t>Elle n’est pas une « armure »; elle ne remplace pas le port obligatoire des EPP ni le fait de respecter les procédures de travail sécuritaires établies.</a:t>
            </a:r>
          </a:p>
          <a:p>
            <a:r>
              <a:rPr lang="fr-CA" sz="2000"/>
              <a:t>Elle n’a pas d’effets secondaires documentés pour une utilisation répétée (voir la fiche signalétique).</a:t>
            </a:r>
          </a:p>
          <a:p>
            <a:r>
              <a:rPr lang="fr-CA" sz="2000"/>
              <a:t>Elle n’est pas dangereuse si consommée : elle peut être aspergée à l’intérieur de la bouche, des oreilles et du nez.</a:t>
            </a:r>
          </a:p>
          <a:p>
            <a:r>
              <a:rPr lang="fr-CA" sz="2000"/>
              <a:t>Elle n’est pas un traitement contre les brûlures que l’on peut utiliser des jours après que l’incident se soit produit. Bien que la Diphotérine soit efficace même quelques heures après l’incident, elle est conçue pour être utilisée </a:t>
            </a:r>
            <a:r>
              <a:rPr lang="fr-CA" sz="2000" b="1"/>
              <a:t>immédiatement</a:t>
            </a:r>
            <a:r>
              <a:rPr lang="fr-CA" sz="2000"/>
              <a:t> afin d’obtenir l’efficacité optimale du produit et réduire la gravité des lésions.</a:t>
            </a:r>
          </a:p>
          <a:p>
            <a:r>
              <a:rPr lang="fr-CA" sz="2000"/>
              <a:t>Elle n’est pas une excuse pour cacher des incidents. </a:t>
            </a:r>
            <a:r>
              <a:rPr lang="fr-CA" sz="2000" b="1"/>
              <a:t>Signalez-les!</a:t>
            </a:r>
          </a:p>
        </p:txBody>
      </p:sp>
      <p:pic>
        <p:nvPicPr>
          <p:cNvPr id="6" name="Image 5">
            <a:extLst>
              <a:ext uri="{FF2B5EF4-FFF2-40B4-BE49-F238E27FC236}">
                <a16:creationId xmlns:a16="http://schemas.microsoft.com/office/drawing/2014/main" id="{9BA950AC-DD71-4AE8-9F95-FDB8A5B3D47A}"/>
              </a:ext>
            </a:extLst>
          </p:cNvPr>
          <p:cNvPicPr>
            <a:picLocks noChangeAspect="1"/>
          </p:cNvPicPr>
          <p:nvPr>
            <p:custDataLst>
              <p:tags r:id="rId5"/>
            </p:custDataLst>
          </p:nvPr>
        </p:nvPicPr>
        <p:blipFill>
          <a:blip r:embed="rId8" cstate="email">
            <a:extLst>
              <a:ext uri="{28A0092B-C50C-407E-A947-70E740481C1C}">
                <a14:useLocalDpi xmlns:a14="http://schemas.microsoft.com/office/drawing/2010/main"/>
              </a:ext>
            </a:extLst>
          </a:blip>
          <a:stretch>
            <a:fillRect/>
          </a:stretch>
        </p:blipFill>
        <p:spPr>
          <a:xfrm>
            <a:off x="10169627" y="512763"/>
            <a:ext cx="855561" cy="855561"/>
          </a:xfrm>
          <a:prstGeom prst="rect">
            <a:avLst/>
          </a:prstGeom>
        </p:spPr>
      </p:pic>
      <p:sp>
        <p:nvSpPr>
          <p:cNvPr id="9" name="Espace réservé du pied de page 8">
            <a:extLst>
              <a:ext uri="{FF2B5EF4-FFF2-40B4-BE49-F238E27FC236}">
                <a16:creationId xmlns:a16="http://schemas.microsoft.com/office/drawing/2014/main" id="{DE1853D7-0F22-4F89-AD97-E199D340485E}"/>
              </a:ext>
            </a:extLst>
          </p:cNvPr>
          <p:cNvSpPr>
            <a:spLocks noGrp="1"/>
          </p:cNvSpPr>
          <p:nvPr>
            <p:ph type="ftr" sz="quarter" idx="10"/>
          </p:nvPr>
        </p:nvSpPr>
        <p:spPr/>
        <p:txBody>
          <a:bodyPr/>
          <a:lstStyle/>
          <a:p>
            <a:r>
              <a:rPr lang="en-US"/>
              <a:t>Rio Tinto  |  © 2021</a:t>
            </a:r>
          </a:p>
        </p:txBody>
      </p:sp>
    </p:spTree>
    <p:custDataLst>
      <p:tags r:id="rId1"/>
    </p:custDataLst>
    <p:extLst>
      <p:ext uri="{BB962C8B-B14F-4D97-AF65-F5344CB8AC3E}">
        <p14:creationId xmlns:p14="http://schemas.microsoft.com/office/powerpoint/2010/main" val="14702244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l="40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D747E6-679F-443C-A09E-3B697E96505A}"/>
              </a:ext>
            </a:extLst>
          </p:cNvPr>
          <p:cNvSpPr>
            <a:spLocks noGrp="1"/>
          </p:cNvSpPr>
          <p:nvPr>
            <p:ph type="title"/>
            <p:custDataLst>
              <p:tags r:id="rId1"/>
            </p:custDataLst>
          </p:nvPr>
        </p:nvSpPr>
        <p:spPr>
          <a:xfrm>
            <a:off x="406800" y="1709137"/>
            <a:ext cx="4681060" cy="1231106"/>
          </a:xfrm>
        </p:spPr>
        <p:txBody>
          <a:bodyPr/>
          <a:lstStyle/>
          <a:p>
            <a:r>
              <a:rPr lang="fr-CA"/>
              <a:t>Communautés et performance sociale</a:t>
            </a:r>
          </a:p>
        </p:txBody>
      </p:sp>
    </p:spTree>
    <p:extLst>
      <p:ext uri="{BB962C8B-B14F-4D97-AF65-F5344CB8AC3E}">
        <p14:creationId xmlns:p14="http://schemas.microsoft.com/office/powerpoint/2010/main" val="1558429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B540854-0DD7-4269-990C-0FBE01299A9E}"/>
              </a:ext>
            </a:extLst>
          </p:cNvPr>
          <p:cNvSpPr>
            <a:spLocks noGrp="1"/>
          </p:cNvSpPr>
          <p:nvPr>
            <p:ph type="title"/>
            <p:custDataLst>
              <p:tags r:id="rId1"/>
            </p:custDataLst>
          </p:nvPr>
        </p:nvSpPr>
        <p:spPr>
          <a:xfrm>
            <a:off x="406800" y="475555"/>
            <a:ext cx="11376025" cy="553998"/>
          </a:xfrm>
        </p:spPr>
        <p:txBody>
          <a:bodyPr/>
          <a:lstStyle/>
          <a:p>
            <a:r>
              <a:rPr lang="fr-CA"/>
              <a:t>Nos objectifs: respecter et connecter</a:t>
            </a:r>
          </a:p>
        </p:txBody>
      </p:sp>
      <p:sp>
        <p:nvSpPr>
          <p:cNvPr id="10" name="ZoneTexte 9">
            <a:extLst>
              <a:ext uri="{FF2B5EF4-FFF2-40B4-BE49-F238E27FC236}">
                <a16:creationId xmlns:a16="http://schemas.microsoft.com/office/drawing/2014/main" id="{4A66F142-65AC-4739-AFC7-F00C110961F7}"/>
              </a:ext>
            </a:extLst>
          </p:cNvPr>
          <p:cNvSpPr txBox="1"/>
          <p:nvPr>
            <p:custDataLst>
              <p:tags r:id="rId2"/>
            </p:custDataLst>
          </p:nvPr>
        </p:nvSpPr>
        <p:spPr>
          <a:xfrm>
            <a:off x="5178506" y="1363957"/>
            <a:ext cx="3915301" cy="738664"/>
          </a:xfrm>
          <a:prstGeom prst="rect">
            <a:avLst/>
          </a:prstGeom>
          <a:noFill/>
        </p:spPr>
        <p:txBody>
          <a:bodyPr wrap="square" rtlCol="0">
            <a:spAutoFit/>
          </a:bodyPr>
          <a:lstStyle/>
          <a:p>
            <a:r>
              <a:rPr lang="fr-CA" sz="1400" b="1">
                <a:solidFill>
                  <a:schemeClr val="tx2"/>
                </a:solidFill>
              </a:rPr>
              <a:t>Droits humains</a:t>
            </a:r>
          </a:p>
          <a:p>
            <a:r>
              <a:rPr lang="fr-CA" sz="1400"/>
              <a:t>Respecter les droits humains et promouvoir la diversité, l’équité et l’inclusion</a:t>
            </a:r>
          </a:p>
        </p:txBody>
      </p:sp>
      <p:sp>
        <p:nvSpPr>
          <p:cNvPr id="11" name="ZoneTexte 10">
            <a:extLst>
              <a:ext uri="{FF2B5EF4-FFF2-40B4-BE49-F238E27FC236}">
                <a16:creationId xmlns:a16="http://schemas.microsoft.com/office/drawing/2014/main" id="{E490E0DC-FADC-4884-96CE-17D54933B92D}"/>
              </a:ext>
            </a:extLst>
          </p:cNvPr>
          <p:cNvSpPr txBox="1"/>
          <p:nvPr>
            <p:custDataLst>
              <p:tags r:id="rId3"/>
            </p:custDataLst>
          </p:nvPr>
        </p:nvSpPr>
        <p:spPr>
          <a:xfrm>
            <a:off x="5178506" y="2307910"/>
            <a:ext cx="4804093" cy="738664"/>
          </a:xfrm>
          <a:prstGeom prst="rect">
            <a:avLst/>
          </a:prstGeom>
          <a:noFill/>
        </p:spPr>
        <p:txBody>
          <a:bodyPr wrap="square" rtlCol="0">
            <a:spAutoFit/>
          </a:bodyPr>
          <a:lstStyle/>
          <a:p>
            <a:r>
              <a:rPr lang="fr-CA" sz="1400" b="1">
                <a:solidFill>
                  <a:schemeClr val="accent2"/>
                </a:solidFill>
              </a:rPr>
              <a:t>Engagement + Partenariats</a:t>
            </a:r>
          </a:p>
          <a:p>
            <a:r>
              <a:rPr lang="fr-CA" sz="1400"/>
              <a:t>Être bienveillant, authentique et transparent afin de construire des relations de confiance et des partenariats</a:t>
            </a:r>
          </a:p>
        </p:txBody>
      </p:sp>
      <p:sp>
        <p:nvSpPr>
          <p:cNvPr id="12" name="ZoneTexte 11">
            <a:extLst>
              <a:ext uri="{FF2B5EF4-FFF2-40B4-BE49-F238E27FC236}">
                <a16:creationId xmlns:a16="http://schemas.microsoft.com/office/drawing/2014/main" id="{209A4A25-78F6-486A-BB7B-F70BF35FE294}"/>
              </a:ext>
            </a:extLst>
          </p:cNvPr>
          <p:cNvSpPr txBox="1"/>
          <p:nvPr>
            <p:custDataLst>
              <p:tags r:id="rId4"/>
            </p:custDataLst>
          </p:nvPr>
        </p:nvSpPr>
        <p:spPr>
          <a:xfrm>
            <a:off x="5178506" y="3251863"/>
            <a:ext cx="3915301" cy="954107"/>
          </a:xfrm>
          <a:prstGeom prst="rect">
            <a:avLst/>
          </a:prstGeom>
          <a:noFill/>
        </p:spPr>
        <p:txBody>
          <a:bodyPr wrap="square" rtlCol="0">
            <a:spAutoFit/>
          </a:bodyPr>
          <a:lstStyle/>
          <a:p>
            <a:r>
              <a:rPr lang="fr-CA" sz="1400" b="1">
                <a:solidFill>
                  <a:schemeClr val="accent3"/>
                </a:solidFill>
              </a:rPr>
              <a:t>Culture + Patrimoine + Lieu</a:t>
            </a:r>
          </a:p>
          <a:p>
            <a:r>
              <a:rPr lang="fr-CA" sz="1400"/>
              <a:t>Contribuer à des résultats positifs en matière de conservation de la culture, du patrimoine et de l’environnement</a:t>
            </a:r>
          </a:p>
        </p:txBody>
      </p:sp>
      <p:sp>
        <p:nvSpPr>
          <p:cNvPr id="13" name="ZoneTexte 12">
            <a:extLst>
              <a:ext uri="{FF2B5EF4-FFF2-40B4-BE49-F238E27FC236}">
                <a16:creationId xmlns:a16="http://schemas.microsoft.com/office/drawing/2014/main" id="{DDFD5B63-6B36-4A55-AE71-1844D5768D41}"/>
              </a:ext>
            </a:extLst>
          </p:cNvPr>
          <p:cNvSpPr txBox="1"/>
          <p:nvPr>
            <p:custDataLst>
              <p:tags r:id="rId5"/>
            </p:custDataLst>
          </p:nvPr>
        </p:nvSpPr>
        <p:spPr>
          <a:xfrm>
            <a:off x="5178506" y="4413736"/>
            <a:ext cx="3915301" cy="738664"/>
          </a:xfrm>
          <a:prstGeom prst="rect">
            <a:avLst/>
          </a:prstGeom>
          <a:noFill/>
        </p:spPr>
        <p:txBody>
          <a:bodyPr wrap="square" rtlCol="0">
            <a:spAutoFit/>
          </a:bodyPr>
          <a:lstStyle/>
          <a:p>
            <a:r>
              <a:rPr lang="en-CA" sz="1400" b="1" err="1">
                <a:solidFill>
                  <a:schemeClr val="accent4"/>
                </a:solidFill>
              </a:rPr>
              <a:t>Capacité</a:t>
            </a:r>
            <a:r>
              <a:rPr lang="en-CA" sz="1400" b="1">
                <a:solidFill>
                  <a:schemeClr val="accent4"/>
                </a:solidFill>
              </a:rPr>
              <a:t> + Connexions</a:t>
            </a:r>
          </a:p>
          <a:p>
            <a:r>
              <a:rPr lang="fr-CA" sz="1400"/>
              <a:t>Renforcer la capacité des organisations et des communautés à développer leur résilience</a:t>
            </a:r>
          </a:p>
        </p:txBody>
      </p:sp>
      <p:sp>
        <p:nvSpPr>
          <p:cNvPr id="14" name="ZoneTexte 13">
            <a:extLst>
              <a:ext uri="{FF2B5EF4-FFF2-40B4-BE49-F238E27FC236}">
                <a16:creationId xmlns:a16="http://schemas.microsoft.com/office/drawing/2014/main" id="{8F9AFA2D-7B8B-45A9-BB67-B83FA0F4D76E}"/>
              </a:ext>
            </a:extLst>
          </p:cNvPr>
          <p:cNvSpPr txBox="1"/>
          <p:nvPr>
            <p:custDataLst>
              <p:tags r:id="rId6"/>
            </p:custDataLst>
          </p:nvPr>
        </p:nvSpPr>
        <p:spPr>
          <a:xfrm>
            <a:off x="5178506" y="5369691"/>
            <a:ext cx="5400719" cy="738664"/>
          </a:xfrm>
          <a:prstGeom prst="rect">
            <a:avLst/>
          </a:prstGeom>
          <a:noFill/>
        </p:spPr>
        <p:txBody>
          <a:bodyPr wrap="square" rtlCol="0">
            <a:spAutoFit/>
          </a:bodyPr>
          <a:lstStyle/>
          <a:p>
            <a:r>
              <a:rPr lang="fr-CA" sz="1400" b="1">
                <a:solidFill>
                  <a:schemeClr val="accent6"/>
                </a:solidFill>
              </a:rPr>
              <a:t>Opportunité économique + transition juste</a:t>
            </a:r>
          </a:p>
          <a:p>
            <a:r>
              <a:rPr lang="fr-CA" sz="1400"/>
              <a:t>Catalyser l'amélioration des résultats économiques et soutenir une transition juste vers une économie à faible émission de carbone</a:t>
            </a:r>
          </a:p>
        </p:txBody>
      </p:sp>
      <p:pic>
        <p:nvPicPr>
          <p:cNvPr id="19" name="Image 18">
            <a:extLst>
              <a:ext uri="{FF2B5EF4-FFF2-40B4-BE49-F238E27FC236}">
                <a16:creationId xmlns:a16="http://schemas.microsoft.com/office/drawing/2014/main" id="{D95435A5-8209-4E5D-AE94-E8886BEFFB68}"/>
              </a:ext>
            </a:extLst>
          </p:cNvPr>
          <p:cNvPicPr>
            <a:picLocks noChangeAspect="1"/>
          </p:cNvPicPr>
          <p:nvPr>
            <p:custDataLst>
              <p:tags r:id="rId7"/>
            </p:custDataLst>
          </p:nvPr>
        </p:nvPicPr>
        <p:blipFill>
          <a:blip r:embed="rId9"/>
          <a:stretch>
            <a:fillRect/>
          </a:stretch>
        </p:blipFill>
        <p:spPr>
          <a:xfrm>
            <a:off x="2072560" y="727241"/>
            <a:ext cx="2889560" cy="6238442"/>
          </a:xfrm>
          <a:prstGeom prst="rect">
            <a:avLst/>
          </a:prstGeom>
        </p:spPr>
      </p:pic>
    </p:spTree>
    <p:extLst>
      <p:ext uri="{BB962C8B-B14F-4D97-AF65-F5344CB8AC3E}">
        <p14:creationId xmlns:p14="http://schemas.microsoft.com/office/powerpoint/2010/main" val="15582861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C38BC93-A200-48E9-B049-31201D96B8C2}"/>
              </a:ext>
            </a:extLst>
          </p:cNvPr>
          <p:cNvPicPr>
            <a:picLocks noChangeAspect="1"/>
          </p:cNvPicPr>
          <p:nvPr>
            <p:custDataLst>
              <p:tags r:id="rId1"/>
            </p:custDataLst>
          </p:nvPr>
        </p:nvPicPr>
        <p:blipFill rotWithShape="1">
          <a:blip r:embed="rId5" cstate="screen">
            <a:extLst>
              <a:ext uri="{28A0092B-C50C-407E-A947-70E740481C1C}">
                <a14:useLocalDpi xmlns:a14="http://schemas.microsoft.com/office/drawing/2010/main"/>
              </a:ext>
            </a:extLst>
          </a:blip>
          <a:srcRect/>
          <a:stretch/>
        </p:blipFill>
        <p:spPr>
          <a:xfrm>
            <a:off x="5152914" y="710005"/>
            <a:ext cx="5647765" cy="5599395"/>
          </a:xfrm>
          <a:prstGeom prst="rect">
            <a:avLst/>
          </a:prstGeom>
        </p:spPr>
      </p:pic>
      <p:sp>
        <p:nvSpPr>
          <p:cNvPr id="2" name="Title 1">
            <a:extLst>
              <a:ext uri="{FF2B5EF4-FFF2-40B4-BE49-F238E27FC236}">
                <a16:creationId xmlns:a16="http://schemas.microsoft.com/office/drawing/2014/main" id="{C5DADC54-C233-18F2-283C-7C204F1A5BC9}"/>
              </a:ext>
            </a:extLst>
          </p:cNvPr>
          <p:cNvSpPr>
            <a:spLocks noGrp="1"/>
          </p:cNvSpPr>
          <p:nvPr>
            <p:ph type="title"/>
            <p:custDataLst>
              <p:tags r:id="rId2"/>
            </p:custDataLst>
          </p:nvPr>
        </p:nvSpPr>
        <p:spPr/>
        <p:txBody>
          <a:bodyPr/>
          <a:lstStyle/>
          <a:p>
            <a:r>
              <a:rPr lang="en-US"/>
              <a:t>Droits </a:t>
            </a:r>
            <a:r>
              <a:rPr lang="en-US" err="1"/>
              <a:t>humains</a:t>
            </a:r>
            <a:endParaRPr lang="en-US"/>
          </a:p>
        </p:txBody>
      </p:sp>
      <p:sp>
        <p:nvSpPr>
          <p:cNvPr id="3" name="Text Placeholder 2">
            <a:extLst>
              <a:ext uri="{FF2B5EF4-FFF2-40B4-BE49-F238E27FC236}">
                <a16:creationId xmlns:a16="http://schemas.microsoft.com/office/drawing/2014/main" id="{0171629D-D7EC-3652-1C85-5ABB8FF5D659}"/>
              </a:ext>
            </a:extLst>
          </p:cNvPr>
          <p:cNvSpPr>
            <a:spLocks noGrp="1"/>
          </p:cNvSpPr>
          <p:nvPr>
            <p:ph type="body" sz="quarter" idx="4294967295"/>
            <p:custDataLst>
              <p:tags r:id="rId3"/>
            </p:custDataLst>
          </p:nvPr>
        </p:nvSpPr>
        <p:spPr>
          <a:xfrm>
            <a:off x="406800" y="1407299"/>
            <a:ext cx="3935413" cy="4679950"/>
          </a:xfrm>
          <a:prstGeom prst="rect">
            <a:avLst/>
          </a:prstGeom>
        </p:spPr>
        <p:txBody>
          <a:bodyPr/>
          <a:lstStyle/>
          <a:p>
            <a:r>
              <a:rPr lang="fr-CA" sz="1600" b="0" i="0">
                <a:solidFill>
                  <a:srgbClr val="454545"/>
                </a:solidFill>
                <a:effectLst/>
              </a:rPr>
              <a:t>Les droits humains (ou droits de la personne) sont les droits inaliénables de tous les êtres humains, sans distinction aucune, notamment de race, de sexe, de nationalité, d’origine ethnique, de langue, de religion ou de toute autre situation. </a:t>
            </a:r>
          </a:p>
          <a:p>
            <a:endParaRPr lang="fr-CA" sz="1600">
              <a:solidFill>
                <a:srgbClr val="454545"/>
              </a:solidFill>
            </a:endParaRPr>
          </a:p>
          <a:p>
            <a:r>
              <a:rPr lang="fr-CA" sz="1600" b="1">
                <a:solidFill>
                  <a:srgbClr val="454545"/>
                </a:solidFill>
              </a:rPr>
              <a:t>Toutes les entreprises ont la responsabilité d’éviter que leurs opérations causent, contribuent ou soient liées à des impacts négatifs sur les droits des individus ou des collectivités. </a:t>
            </a:r>
          </a:p>
          <a:p>
            <a:endParaRPr lang="fr-CA" sz="1600">
              <a:solidFill>
                <a:srgbClr val="454545"/>
              </a:solidFill>
            </a:endParaRPr>
          </a:p>
          <a:p>
            <a:r>
              <a:rPr lang="fr-CA" sz="1600">
                <a:solidFill>
                  <a:schemeClr val="tx2"/>
                </a:solidFill>
              </a:rPr>
              <a:t>Exemples : </a:t>
            </a:r>
            <a:r>
              <a:rPr lang="fr-CA" sz="1600">
                <a:solidFill>
                  <a:srgbClr val="454545"/>
                </a:solidFill>
              </a:rPr>
              <a:t>droit à un environnement sain, à l’eau potable, à préserver son patrimoine culturel, etc. </a:t>
            </a:r>
            <a:endParaRPr lang="fr-CA" sz="1600"/>
          </a:p>
        </p:txBody>
      </p:sp>
    </p:spTree>
    <p:extLst>
      <p:ext uri="{BB962C8B-B14F-4D97-AF65-F5344CB8AC3E}">
        <p14:creationId xmlns:p14="http://schemas.microsoft.com/office/powerpoint/2010/main" val="31270928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1BD835-784C-4C2F-810E-5C03E9C32DB9}"/>
              </a:ext>
            </a:extLst>
          </p:cNvPr>
          <p:cNvSpPr>
            <a:spLocks noGrp="1"/>
          </p:cNvSpPr>
          <p:nvPr>
            <p:ph type="title"/>
            <p:custDataLst>
              <p:tags r:id="rId1"/>
            </p:custDataLst>
          </p:nvPr>
        </p:nvSpPr>
        <p:spPr/>
        <p:txBody>
          <a:bodyPr/>
          <a:lstStyle/>
          <a:p>
            <a:r>
              <a:rPr lang="en-CA"/>
              <a:t>Plaintes</a:t>
            </a:r>
            <a:endParaRPr lang="fr-CA"/>
          </a:p>
        </p:txBody>
      </p:sp>
      <p:sp>
        <p:nvSpPr>
          <p:cNvPr id="3" name="Espace réservé du texte 2">
            <a:extLst>
              <a:ext uri="{FF2B5EF4-FFF2-40B4-BE49-F238E27FC236}">
                <a16:creationId xmlns:a16="http://schemas.microsoft.com/office/drawing/2014/main" id="{38183CA1-5A8B-45CA-9905-ECBAC6662410}"/>
              </a:ext>
            </a:extLst>
          </p:cNvPr>
          <p:cNvSpPr>
            <a:spLocks noGrp="1"/>
          </p:cNvSpPr>
          <p:nvPr>
            <p:ph type="body" sz="quarter" idx="23"/>
            <p:custDataLst>
              <p:tags r:id="rId2"/>
            </p:custDataLst>
          </p:nvPr>
        </p:nvSpPr>
        <p:spPr>
          <a:xfrm>
            <a:off x="407989" y="1412719"/>
            <a:ext cx="5573712" cy="3102131"/>
          </a:xfrm>
        </p:spPr>
        <p:txBody>
          <a:bodyPr/>
          <a:lstStyle/>
          <a:p>
            <a:r>
              <a:rPr lang="fr-CA"/>
              <a:t>Une plainte ou un grief survient lorsqu'une personne ou un groupe perçoit une injustice ou un préjudice qui lui a été causé, en rapport aux opérations de l'entreprise. </a:t>
            </a:r>
          </a:p>
          <a:p>
            <a:r>
              <a:rPr lang="fr-CA"/>
              <a:t>Un mécanisme de gestion des plaintes a été mis sur pied afin d’assurer un suivi et le règlement du litige dans les meilleurs délais.</a:t>
            </a:r>
          </a:p>
          <a:p>
            <a:r>
              <a:rPr lang="fr-CA"/>
              <a:t>Toute personne, qu’elle soit un employé, un sous-traitant ou un citoyen, peut formuler une plainte ou un grief en étant assuré qu’il n’y aura </a:t>
            </a:r>
            <a:r>
              <a:rPr lang="fr-CA" b="1" u="sng"/>
              <a:t>aucunes représailles </a:t>
            </a:r>
            <a:r>
              <a:rPr lang="fr-CA"/>
              <a:t>à son endroit ou à celui de son entreprise. Il est également possible de faire un signalement de manière </a:t>
            </a:r>
            <a:r>
              <a:rPr lang="fr-CA" b="1"/>
              <a:t>anonyme</a:t>
            </a:r>
            <a:r>
              <a:rPr lang="fr-CA"/>
              <a:t>. </a:t>
            </a:r>
          </a:p>
          <a:p>
            <a:endParaRPr lang="fr-CA"/>
          </a:p>
          <a:p>
            <a:r>
              <a:rPr lang="fr-CA"/>
              <a:t> </a:t>
            </a:r>
          </a:p>
        </p:txBody>
      </p:sp>
      <p:graphicFrame>
        <p:nvGraphicFramePr>
          <p:cNvPr id="7" name="Diagramme 6">
            <a:extLst>
              <a:ext uri="{FF2B5EF4-FFF2-40B4-BE49-F238E27FC236}">
                <a16:creationId xmlns:a16="http://schemas.microsoft.com/office/drawing/2014/main" id="{766CCE26-C8B8-7A2C-CB75-15A364C27960}"/>
              </a:ext>
            </a:extLst>
          </p:cNvPr>
          <p:cNvGraphicFramePr/>
          <p:nvPr>
            <p:custDataLst>
              <p:tags r:id="rId3"/>
            </p:custDataLst>
            <p:extLst>
              <p:ext uri="{D42A27DB-BD31-4B8C-83A1-F6EECF244321}">
                <p14:modId xmlns:p14="http://schemas.microsoft.com/office/powerpoint/2010/main" val="11639836"/>
              </p:ext>
            </p:extLst>
          </p:nvPr>
        </p:nvGraphicFramePr>
        <p:xfrm>
          <a:off x="5520895" y="238750"/>
          <a:ext cx="5732063" cy="638049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8" name="Flèche : bas 7">
            <a:extLst>
              <a:ext uri="{FF2B5EF4-FFF2-40B4-BE49-F238E27FC236}">
                <a16:creationId xmlns:a16="http://schemas.microsoft.com/office/drawing/2014/main" id="{D4B341F6-816E-E951-0274-9ABD0034FF25}"/>
              </a:ext>
            </a:extLst>
          </p:cNvPr>
          <p:cNvSpPr/>
          <p:nvPr>
            <p:custDataLst>
              <p:tags r:id="rId4"/>
            </p:custDataLst>
          </p:nvPr>
        </p:nvSpPr>
        <p:spPr>
          <a:xfrm>
            <a:off x="10807369" y="1102598"/>
            <a:ext cx="574476" cy="4945776"/>
          </a:xfrm>
          <a:prstGeom prst="downArrow">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vert="vert270" rtlCol="0" anchor="ctr"/>
          <a:lstStyle/>
          <a:p>
            <a:pPr algn="ctr"/>
            <a:endParaRPr lang="fr-CA"/>
          </a:p>
        </p:txBody>
      </p:sp>
      <p:sp>
        <p:nvSpPr>
          <p:cNvPr id="9" name="Flèche : bas 8">
            <a:extLst>
              <a:ext uri="{FF2B5EF4-FFF2-40B4-BE49-F238E27FC236}">
                <a16:creationId xmlns:a16="http://schemas.microsoft.com/office/drawing/2014/main" id="{8B82526F-1A64-F9EA-85FB-04B5CAC4ED46}"/>
              </a:ext>
            </a:extLst>
          </p:cNvPr>
          <p:cNvSpPr/>
          <p:nvPr>
            <p:custDataLst>
              <p:tags r:id="rId5"/>
            </p:custDataLst>
          </p:nvPr>
        </p:nvSpPr>
        <p:spPr>
          <a:xfrm>
            <a:off x="7439025" y="4959387"/>
            <a:ext cx="304800" cy="1088987"/>
          </a:xfrm>
          <a:prstGeom prst="downArrow">
            <a:avLst/>
          </a:prstGeom>
          <a:solidFill>
            <a:srgbClr val="D3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ZoneTexte 10">
            <a:extLst>
              <a:ext uri="{FF2B5EF4-FFF2-40B4-BE49-F238E27FC236}">
                <a16:creationId xmlns:a16="http://schemas.microsoft.com/office/drawing/2014/main" id="{B1E1503B-16D5-89F4-4D1F-017F1B12DDD0}"/>
              </a:ext>
            </a:extLst>
          </p:cNvPr>
          <p:cNvSpPr txBox="1"/>
          <p:nvPr>
            <p:custDataLst>
              <p:tags r:id="rId6"/>
            </p:custDataLst>
          </p:nvPr>
        </p:nvSpPr>
        <p:spPr>
          <a:xfrm>
            <a:off x="10257416" y="2615494"/>
            <a:ext cx="1674381" cy="830997"/>
          </a:xfrm>
          <a:prstGeom prst="rect">
            <a:avLst/>
          </a:prstGeom>
          <a:solidFill>
            <a:schemeClr val="bg1"/>
          </a:solidFill>
          <a:ln>
            <a:solidFill>
              <a:schemeClr val="accent2"/>
            </a:solidFill>
          </a:ln>
        </p:spPr>
        <p:txBody>
          <a:bodyPr wrap="square">
            <a:spAutoFit/>
          </a:bodyPr>
          <a:lstStyle/>
          <a:p>
            <a:pPr algn="ctr"/>
            <a:r>
              <a:rPr lang="en-CA" sz="1200" err="1"/>
              <a:t>Suivis</a:t>
            </a:r>
            <a:r>
              <a:rPr lang="en-CA" sz="1200"/>
              <a:t> </a:t>
            </a:r>
            <a:r>
              <a:rPr lang="en-CA" sz="1200" err="1"/>
              <a:t>en</a:t>
            </a:r>
            <a:r>
              <a:rPr lang="en-CA" sz="1200"/>
              <a:t> </a:t>
            </a:r>
            <a:r>
              <a:rPr lang="en-CA" sz="1200" err="1"/>
              <a:t>continu</a:t>
            </a:r>
            <a:r>
              <a:rPr lang="en-CA" sz="1200"/>
              <a:t> avec la </a:t>
            </a:r>
            <a:r>
              <a:rPr lang="en-CA" sz="1200" err="1"/>
              <a:t>personne</a:t>
            </a:r>
            <a:r>
              <a:rPr lang="en-CA" sz="1200"/>
              <a:t> </a:t>
            </a:r>
            <a:r>
              <a:rPr lang="en-CA" sz="1200" err="1"/>
              <a:t>ayant</a:t>
            </a:r>
            <a:r>
              <a:rPr lang="en-CA" sz="1200"/>
              <a:t> fait le </a:t>
            </a:r>
            <a:r>
              <a:rPr lang="en-CA" sz="1200" err="1"/>
              <a:t>signalement</a:t>
            </a:r>
            <a:endParaRPr lang="fr-CA" sz="1200"/>
          </a:p>
        </p:txBody>
      </p:sp>
      <p:sp>
        <p:nvSpPr>
          <p:cNvPr id="5" name="ZoneTexte 4">
            <a:extLst>
              <a:ext uri="{FF2B5EF4-FFF2-40B4-BE49-F238E27FC236}">
                <a16:creationId xmlns:a16="http://schemas.microsoft.com/office/drawing/2014/main" id="{E258C94C-2FF0-1CAF-0FD7-709C235CA793}"/>
              </a:ext>
            </a:extLst>
          </p:cNvPr>
          <p:cNvSpPr txBox="1"/>
          <p:nvPr>
            <p:custDataLst>
              <p:tags r:id="rId7"/>
            </p:custDataLst>
          </p:nvPr>
        </p:nvSpPr>
        <p:spPr>
          <a:xfrm>
            <a:off x="313303" y="4717291"/>
            <a:ext cx="5668398" cy="338554"/>
          </a:xfrm>
          <a:prstGeom prst="rect">
            <a:avLst/>
          </a:prstGeom>
          <a:solidFill>
            <a:schemeClr val="accent1"/>
          </a:solidFill>
        </p:spPr>
        <p:txBody>
          <a:bodyPr wrap="square" rtlCol="0">
            <a:spAutoFit/>
          </a:bodyPr>
          <a:lstStyle/>
          <a:p>
            <a:r>
              <a:rPr lang="en-CA" sz="1600">
                <a:solidFill>
                  <a:schemeClr val="bg1"/>
                </a:solidFill>
              </a:rPr>
              <a:t>Comment faire </a:t>
            </a:r>
            <a:r>
              <a:rPr lang="en-CA" sz="1600" err="1">
                <a:solidFill>
                  <a:schemeClr val="bg1"/>
                </a:solidFill>
              </a:rPr>
              <a:t>une</a:t>
            </a:r>
            <a:r>
              <a:rPr lang="en-CA" sz="1600">
                <a:solidFill>
                  <a:schemeClr val="bg1"/>
                </a:solidFill>
              </a:rPr>
              <a:t> </a:t>
            </a:r>
            <a:r>
              <a:rPr lang="en-CA" sz="1600" err="1">
                <a:solidFill>
                  <a:schemeClr val="bg1"/>
                </a:solidFill>
              </a:rPr>
              <a:t>plainte</a:t>
            </a:r>
            <a:r>
              <a:rPr lang="en-CA" sz="1600">
                <a:solidFill>
                  <a:schemeClr val="bg1"/>
                </a:solidFill>
              </a:rPr>
              <a:t>?</a:t>
            </a:r>
            <a:endParaRPr lang="fr-CA" sz="1600">
              <a:solidFill>
                <a:schemeClr val="bg1"/>
              </a:solidFill>
            </a:endParaRPr>
          </a:p>
        </p:txBody>
      </p:sp>
      <p:sp>
        <p:nvSpPr>
          <p:cNvPr id="6" name="ZoneTexte 5">
            <a:extLst>
              <a:ext uri="{FF2B5EF4-FFF2-40B4-BE49-F238E27FC236}">
                <a16:creationId xmlns:a16="http://schemas.microsoft.com/office/drawing/2014/main" id="{ADA0E0A7-FB9C-E27D-3782-04C456DC7EA6}"/>
              </a:ext>
            </a:extLst>
          </p:cNvPr>
          <p:cNvSpPr txBox="1"/>
          <p:nvPr>
            <p:custDataLst>
              <p:tags r:id="rId8"/>
            </p:custDataLst>
          </p:nvPr>
        </p:nvSpPr>
        <p:spPr>
          <a:xfrm>
            <a:off x="296935" y="5109888"/>
            <a:ext cx="2772797" cy="307777"/>
          </a:xfrm>
          <a:prstGeom prst="rect">
            <a:avLst/>
          </a:prstGeom>
          <a:noFill/>
        </p:spPr>
        <p:txBody>
          <a:bodyPr wrap="square" rtlCol="0">
            <a:spAutoFit/>
          </a:bodyPr>
          <a:lstStyle/>
          <a:p>
            <a:r>
              <a:rPr lang="en-CA" sz="1400">
                <a:solidFill>
                  <a:schemeClr val="accent2"/>
                </a:solidFill>
              </a:rPr>
              <a:t>Saguenay-Lac-Saint-Jean</a:t>
            </a:r>
            <a:endParaRPr lang="fr-CA" sz="1600">
              <a:solidFill>
                <a:schemeClr val="accent2"/>
              </a:solidFill>
            </a:endParaRPr>
          </a:p>
        </p:txBody>
      </p:sp>
      <p:sp>
        <p:nvSpPr>
          <p:cNvPr id="12" name="ZoneTexte 11">
            <a:extLst>
              <a:ext uri="{FF2B5EF4-FFF2-40B4-BE49-F238E27FC236}">
                <a16:creationId xmlns:a16="http://schemas.microsoft.com/office/drawing/2014/main" id="{41DB1AA5-7820-6E71-C5A6-2CA02B63ECCB}"/>
              </a:ext>
            </a:extLst>
          </p:cNvPr>
          <p:cNvSpPr txBox="1"/>
          <p:nvPr>
            <p:custDataLst>
              <p:tags r:id="rId9"/>
            </p:custDataLst>
          </p:nvPr>
        </p:nvSpPr>
        <p:spPr>
          <a:xfrm>
            <a:off x="3128452" y="5065370"/>
            <a:ext cx="3249047" cy="461665"/>
          </a:xfrm>
          <a:prstGeom prst="rect">
            <a:avLst/>
          </a:prstGeom>
          <a:noFill/>
        </p:spPr>
        <p:txBody>
          <a:bodyPr wrap="square" rtlCol="0">
            <a:spAutoFit/>
          </a:bodyPr>
          <a:lstStyle/>
          <a:p>
            <a:r>
              <a:rPr lang="en-CA" sz="1200">
                <a:solidFill>
                  <a:schemeClr val="accent2"/>
                </a:solidFill>
              </a:rPr>
              <a:t>Énergie Électrique et Programme de stabilisation des </a:t>
            </a:r>
            <a:r>
              <a:rPr lang="en-CA" sz="1200" err="1">
                <a:solidFill>
                  <a:schemeClr val="accent2"/>
                </a:solidFill>
              </a:rPr>
              <a:t>berges</a:t>
            </a:r>
            <a:r>
              <a:rPr lang="en-CA" sz="1200">
                <a:solidFill>
                  <a:schemeClr val="accent2"/>
                </a:solidFill>
              </a:rPr>
              <a:t> du lac Saint-Jean</a:t>
            </a:r>
            <a:endParaRPr lang="fr-CA" sz="1200">
              <a:solidFill>
                <a:schemeClr val="accent2"/>
              </a:solidFill>
            </a:endParaRPr>
          </a:p>
        </p:txBody>
      </p:sp>
      <p:sp>
        <p:nvSpPr>
          <p:cNvPr id="13" name="ZoneTexte 12">
            <a:extLst>
              <a:ext uri="{FF2B5EF4-FFF2-40B4-BE49-F238E27FC236}">
                <a16:creationId xmlns:a16="http://schemas.microsoft.com/office/drawing/2014/main" id="{20AB8387-5345-763A-1098-5371C0E2842D}"/>
              </a:ext>
            </a:extLst>
          </p:cNvPr>
          <p:cNvSpPr txBox="1"/>
          <p:nvPr>
            <p:custDataLst>
              <p:tags r:id="rId10"/>
            </p:custDataLst>
          </p:nvPr>
        </p:nvSpPr>
        <p:spPr>
          <a:xfrm>
            <a:off x="296934" y="5426922"/>
            <a:ext cx="2772797" cy="1223861"/>
          </a:xfrm>
          <a:prstGeom prst="rect">
            <a:avLst/>
          </a:prstGeom>
          <a:noFill/>
        </p:spPr>
        <p:txBody>
          <a:bodyPr wrap="square" rtlCol="0">
            <a:spAutoFit/>
          </a:bodyPr>
          <a:lstStyle/>
          <a:p>
            <a:pPr>
              <a:lnSpc>
                <a:spcPts val="1800"/>
              </a:lnSpc>
            </a:pPr>
            <a:r>
              <a:rPr lang="en-CA" sz="1200"/>
              <a:t>Votreriotintoslsj.com</a:t>
            </a:r>
          </a:p>
          <a:p>
            <a:pPr>
              <a:lnSpc>
                <a:spcPts val="1800"/>
              </a:lnSpc>
            </a:pPr>
            <a:r>
              <a:rPr lang="en-CA" sz="1200"/>
              <a:t>418 699-3666</a:t>
            </a:r>
          </a:p>
          <a:p>
            <a:pPr>
              <a:lnSpc>
                <a:spcPts val="1800"/>
              </a:lnSpc>
            </a:pPr>
            <a:r>
              <a:rPr lang="en-CA" sz="1200">
                <a:hlinkClick r:id="rId18"/>
              </a:rPr>
              <a:t>communautésriorinto@riotinto.com</a:t>
            </a:r>
            <a:endParaRPr lang="en-CA" sz="1200"/>
          </a:p>
          <a:p>
            <a:pPr>
              <a:lnSpc>
                <a:spcPts val="1800"/>
              </a:lnSpc>
            </a:pPr>
            <a:r>
              <a:rPr lang="en-CA" sz="1200"/>
              <a:t>1954, rue Davis, Arvida</a:t>
            </a:r>
          </a:p>
          <a:p>
            <a:pPr>
              <a:lnSpc>
                <a:spcPts val="1800"/>
              </a:lnSpc>
            </a:pPr>
            <a:endParaRPr lang="en-CA" sz="1200"/>
          </a:p>
        </p:txBody>
      </p:sp>
      <p:sp>
        <p:nvSpPr>
          <p:cNvPr id="14" name="ZoneTexte 13">
            <a:extLst>
              <a:ext uri="{FF2B5EF4-FFF2-40B4-BE49-F238E27FC236}">
                <a16:creationId xmlns:a16="http://schemas.microsoft.com/office/drawing/2014/main" id="{6C83ADCF-5768-37BE-2EC4-566085E644AB}"/>
              </a:ext>
            </a:extLst>
          </p:cNvPr>
          <p:cNvSpPr txBox="1"/>
          <p:nvPr>
            <p:custDataLst>
              <p:tags r:id="rId11"/>
            </p:custDataLst>
          </p:nvPr>
        </p:nvSpPr>
        <p:spPr>
          <a:xfrm>
            <a:off x="3137977" y="5506415"/>
            <a:ext cx="2772797" cy="993029"/>
          </a:xfrm>
          <a:prstGeom prst="rect">
            <a:avLst/>
          </a:prstGeom>
          <a:noFill/>
        </p:spPr>
        <p:txBody>
          <a:bodyPr wrap="square" rtlCol="0">
            <a:spAutoFit/>
          </a:bodyPr>
          <a:lstStyle/>
          <a:p>
            <a:pPr>
              <a:lnSpc>
                <a:spcPts val="1800"/>
              </a:lnSpc>
            </a:pPr>
            <a:r>
              <a:rPr lang="en-CA" sz="1200"/>
              <a:t>energie.riotinto.com</a:t>
            </a:r>
          </a:p>
          <a:p>
            <a:pPr>
              <a:lnSpc>
                <a:spcPts val="1800"/>
              </a:lnSpc>
            </a:pPr>
            <a:r>
              <a:rPr lang="en-CA" sz="1200"/>
              <a:t>418 668-0151</a:t>
            </a:r>
          </a:p>
          <a:p>
            <a:pPr>
              <a:lnSpc>
                <a:spcPts val="1800"/>
              </a:lnSpc>
            </a:pPr>
            <a:r>
              <a:rPr lang="en-CA" sz="1200">
                <a:hlinkClick r:id="rId19"/>
              </a:rPr>
              <a:t>communications.ee@riotinto.com</a:t>
            </a:r>
            <a:endParaRPr lang="en-CA" sz="1200"/>
          </a:p>
          <a:p>
            <a:pPr>
              <a:lnSpc>
                <a:spcPts val="1800"/>
              </a:lnSpc>
            </a:pPr>
            <a:r>
              <a:rPr lang="fr-CA" sz="1200" b="0" i="0">
                <a:solidFill>
                  <a:srgbClr val="202124"/>
                </a:solidFill>
                <a:effectLst/>
                <a:latin typeface="arial" panose="020B0604020202020204" pitchFamily="34" charset="0"/>
              </a:rPr>
              <a:t>100, rue Saint-Joseph, Alma,</a:t>
            </a:r>
            <a:r>
              <a:rPr lang="en-CA" sz="1200" b="0" i="0">
                <a:solidFill>
                  <a:srgbClr val="202124"/>
                </a:solidFill>
                <a:effectLst/>
                <a:latin typeface="arial" panose="020B0604020202020204" pitchFamily="34" charset="0"/>
              </a:rPr>
              <a:t> bur. 104</a:t>
            </a:r>
            <a:endParaRPr lang="en-CA" sz="1200"/>
          </a:p>
        </p:txBody>
      </p:sp>
    </p:spTree>
    <p:extLst>
      <p:ext uri="{BB962C8B-B14F-4D97-AF65-F5344CB8AC3E}">
        <p14:creationId xmlns:p14="http://schemas.microsoft.com/office/powerpoint/2010/main" val="68982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2000" b="-12000"/>
          </a:stretch>
        </a:blip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custData r:id="rId1"/>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7" imgW="362" imgH="362" progId="TCLayout.ActiveDocument.1">
                  <p:embed/>
                </p:oleObj>
              </mc:Choice>
              <mc:Fallback>
                <p:oleObj name="Diapositive think-cell" r:id="rId7" imgW="362" imgH="362" progId="TCLayout.ActiveDocument.1">
                  <p:embed/>
                  <p:pic>
                    <p:nvPicPr>
                      <p:cNvPr id="4" name="Object 3"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8" name="Rectangle 7" hidden="1"/>
          <p:cNvSpPr/>
          <p:nvPr>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endParaRPr lang="en-GB" sz="4000">
              <a:latin typeface="Arial" panose="020B0604020202020204" pitchFamily="34" charset="0"/>
              <a:ea typeface="+mj-ea"/>
              <a:cs typeface="+mj-cs"/>
              <a:sym typeface="Arial" panose="020B0604020202020204" pitchFamily="34" charset="0"/>
            </a:endParaRPr>
          </a:p>
        </p:txBody>
      </p:sp>
      <p:sp>
        <p:nvSpPr>
          <p:cNvPr id="13" name="Title 12">
            <a:extLst>
              <a:ext uri="{FF2B5EF4-FFF2-40B4-BE49-F238E27FC236}">
                <a16:creationId xmlns:a16="http://schemas.microsoft.com/office/drawing/2014/main" id="{D538C1F5-FAC9-49AC-A6D5-9F283E1C06D9}"/>
              </a:ext>
            </a:extLst>
          </p:cNvPr>
          <p:cNvSpPr>
            <a:spLocks noGrp="1"/>
          </p:cNvSpPr>
          <p:nvPr>
            <p:ph type="title"/>
          </p:nvPr>
        </p:nvSpPr>
        <p:spPr>
          <a:xfrm>
            <a:off x="158750" y="1880969"/>
            <a:ext cx="5403031" cy="2147210"/>
          </a:xfrm>
        </p:spPr>
        <p:txBody>
          <a:bodyPr/>
          <a:lstStyle/>
          <a:p>
            <a:r>
              <a:rPr lang="fr-CA"/>
              <a:t>Éthique et Conformité</a:t>
            </a:r>
            <a:br>
              <a:rPr lang="fr-CA"/>
            </a:br>
            <a:endParaRPr lang="fr-CA"/>
          </a:p>
        </p:txBody>
      </p:sp>
      <p:sp>
        <p:nvSpPr>
          <p:cNvPr id="9" name="Sous-titre 8"/>
          <p:cNvSpPr>
            <a:spLocks noGrp="1"/>
          </p:cNvSpPr>
          <p:nvPr>
            <p:ph type="body" sz="quarter" idx="4294967295"/>
          </p:nvPr>
        </p:nvSpPr>
        <p:spPr>
          <a:xfrm>
            <a:off x="158749" y="3852863"/>
            <a:ext cx="4641851" cy="806450"/>
          </a:xfrm>
          <a:prstGeom prst="rect">
            <a:avLst/>
          </a:prstGeom>
        </p:spPr>
        <p:txBody>
          <a:bodyPr/>
          <a:lstStyle/>
          <a:p>
            <a:pPr marL="0" indent="0">
              <a:buNone/>
            </a:pPr>
            <a:r>
              <a:rPr lang="fr-CA" sz="3600" b="1">
                <a:solidFill>
                  <a:schemeClr val="bg1"/>
                </a:solidFill>
              </a:rPr>
              <a:t>Approche et partenariat</a:t>
            </a:r>
          </a:p>
        </p:txBody>
      </p:sp>
    </p:spTree>
    <p:extLst>
      <p:ext uri="{BB962C8B-B14F-4D97-AF65-F5344CB8AC3E}">
        <p14:creationId xmlns:p14="http://schemas.microsoft.com/office/powerpoint/2010/main" val="16170240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325120" y="5262879"/>
            <a:ext cx="11186160" cy="680720"/>
            <a:chOff x="325120" y="5262879"/>
            <a:chExt cx="11186160" cy="680720"/>
          </a:xfrm>
        </p:grpSpPr>
        <p:sp>
          <p:nvSpPr>
            <p:cNvPr id="4" name="object 4"/>
            <p:cNvSpPr/>
            <p:nvPr/>
          </p:nvSpPr>
          <p:spPr>
            <a:xfrm>
              <a:off x="325120" y="5262879"/>
              <a:ext cx="11186160" cy="680720"/>
            </a:xfrm>
            <a:custGeom>
              <a:avLst/>
              <a:gdLst/>
              <a:ahLst/>
              <a:cxnLst/>
              <a:rect l="l" t="t" r="r" b="b"/>
              <a:pathLst>
                <a:path w="11186160" h="680720">
                  <a:moveTo>
                    <a:pt x="11186160" y="0"/>
                  </a:moveTo>
                  <a:lnTo>
                    <a:pt x="0" y="0"/>
                  </a:lnTo>
                  <a:lnTo>
                    <a:pt x="0" y="680720"/>
                  </a:lnTo>
                  <a:lnTo>
                    <a:pt x="11186160" y="680720"/>
                  </a:lnTo>
                  <a:lnTo>
                    <a:pt x="11186160" y="0"/>
                  </a:lnTo>
                  <a:close/>
                </a:path>
              </a:pathLst>
            </a:custGeom>
            <a:solidFill>
              <a:srgbClr val="F1F1F1"/>
            </a:solidFill>
          </p:spPr>
          <p:txBody>
            <a:bodyPr wrap="square" lIns="0" tIns="0" rIns="0" bIns="0" rtlCol="0"/>
            <a:lstStyle/>
            <a:p>
              <a:endParaRPr/>
            </a:p>
          </p:txBody>
        </p:sp>
        <p:pic>
          <p:nvPicPr>
            <p:cNvPr id="5" name="object 5"/>
            <p:cNvPicPr/>
            <p:nvPr/>
          </p:nvPicPr>
          <p:blipFill>
            <a:blip r:embed="rId2" cstate="print"/>
            <a:stretch>
              <a:fillRect/>
            </a:stretch>
          </p:blipFill>
          <p:spPr>
            <a:xfrm>
              <a:off x="513397" y="5380037"/>
              <a:ext cx="4089654" cy="223837"/>
            </a:xfrm>
            <a:prstGeom prst="rect">
              <a:avLst/>
            </a:prstGeom>
          </p:spPr>
        </p:pic>
        <p:pic>
          <p:nvPicPr>
            <p:cNvPr id="6" name="object 6"/>
            <p:cNvPicPr/>
            <p:nvPr/>
          </p:nvPicPr>
          <p:blipFill>
            <a:blip r:embed="rId3" cstate="print"/>
            <a:stretch>
              <a:fillRect/>
            </a:stretch>
          </p:blipFill>
          <p:spPr>
            <a:xfrm>
              <a:off x="4519675" y="5380037"/>
              <a:ext cx="920978" cy="223837"/>
            </a:xfrm>
            <a:prstGeom prst="rect">
              <a:avLst/>
            </a:prstGeom>
          </p:spPr>
        </p:pic>
        <p:pic>
          <p:nvPicPr>
            <p:cNvPr id="7" name="object 7"/>
            <p:cNvPicPr/>
            <p:nvPr/>
          </p:nvPicPr>
          <p:blipFill>
            <a:blip r:embed="rId4" cstate="print"/>
            <a:stretch>
              <a:fillRect/>
            </a:stretch>
          </p:blipFill>
          <p:spPr>
            <a:xfrm>
              <a:off x="5363845" y="5380037"/>
              <a:ext cx="182879" cy="223837"/>
            </a:xfrm>
            <a:prstGeom prst="rect">
              <a:avLst/>
            </a:prstGeom>
          </p:spPr>
        </p:pic>
        <p:pic>
          <p:nvPicPr>
            <p:cNvPr id="8" name="object 8"/>
            <p:cNvPicPr/>
            <p:nvPr/>
          </p:nvPicPr>
          <p:blipFill>
            <a:blip r:embed="rId5" cstate="print"/>
            <a:stretch>
              <a:fillRect/>
            </a:stretch>
          </p:blipFill>
          <p:spPr>
            <a:xfrm>
              <a:off x="5485765" y="5380037"/>
              <a:ext cx="406793" cy="223837"/>
            </a:xfrm>
            <a:prstGeom prst="rect">
              <a:avLst/>
            </a:prstGeom>
          </p:spPr>
        </p:pic>
        <p:pic>
          <p:nvPicPr>
            <p:cNvPr id="9" name="object 9"/>
            <p:cNvPicPr/>
            <p:nvPr/>
          </p:nvPicPr>
          <p:blipFill>
            <a:blip r:embed="rId6" cstate="print"/>
            <a:stretch>
              <a:fillRect/>
            </a:stretch>
          </p:blipFill>
          <p:spPr>
            <a:xfrm>
              <a:off x="5811266" y="5380037"/>
              <a:ext cx="3274695" cy="223837"/>
            </a:xfrm>
            <a:prstGeom prst="rect">
              <a:avLst/>
            </a:prstGeom>
          </p:spPr>
        </p:pic>
        <p:pic>
          <p:nvPicPr>
            <p:cNvPr id="10" name="object 10"/>
            <p:cNvPicPr/>
            <p:nvPr/>
          </p:nvPicPr>
          <p:blipFill>
            <a:blip r:embed="rId7" cstate="print"/>
            <a:stretch>
              <a:fillRect/>
            </a:stretch>
          </p:blipFill>
          <p:spPr>
            <a:xfrm>
              <a:off x="513397" y="5593714"/>
              <a:ext cx="8404479" cy="223837"/>
            </a:xfrm>
            <a:prstGeom prst="rect">
              <a:avLst/>
            </a:prstGeom>
          </p:spPr>
        </p:pic>
      </p:grpSp>
      <p:sp>
        <p:nvSpPr>
          <p:cNvPr id="11" name="object 11"/>
          <p:cNvSpPr txBox="1">
            <a:spLocks noGrp="1"/>
          </p:cNvSpPr>
          <p:nvPr>
            <p:ph type="title"/>
          </p:nvPr>
        </p:nvSpPr>
        <p:spPr>
          <a:xfrm>
            <a:off x="316229" y="379348"/>
            <a:ext cx="2551430" cy="562610"/>
          </a:xfrm>
          <a:prstGeom prst="rect">
            <a:avLst/>
          </a:prstGeom>
        </p:spPr>
        <p:txBody>
          <a:bodyPr vert="horz" wrap="square" lIns="0" tIns="15875" rIns="0" bIns="0" rtlCol="0">
            <a:spAutoFit/>
          </a:bodyPr>
          <a:lstStyle/>
          <a:p>
            <a:pPr marL="12700">
              <a:lnSpc>
                <a:spcPct val="100000"/>
              </a:lnSpc>
              <a:spcBef>
                <a:spcPts val="125"/>
              </a:spcBef>
            </a:pPr>
            <a:r>
              <a:rPr spc="15"/>
              <a:t>Nos</a:t>
            </a:r>
            <a:r>
              <a:rPr spc="-110"/>
              <a:t> </a:t>
            </a:r>
            <a:r>
              <a:t>valeurs</a:t>
            </a:r>
          </a:p>
        </p:txBody>
      </p:sp>
      <p:grpSp>
        <p:nvGrpSpPr>
          <p:cNvPr id="12" name="object 12"/>
          <p:cNvGrpSpPr/>
          <p:nvPr/>
        </p:nvGrpSpPr>
        <p:grpSpPr>
          <a:xfrm>
            <a:off x="420369" y="3535362"/>
            <a:ext cx="3387090" cy="1353185"/>
            <a:chOff x="420369" y="3535362"/>
            <a:chExt cx="3387090" cy="1353185"/>
          </a:xfrm>
        </p:grpSpPr>
        <p:pic>
          <p:nvPicPr>
            <p:cNvPr id="13" name="object 13"/>
            <p:cNvPicPr/>
            <p:nvPr/>
          </p:nvPicPr>
          <p:blipFill>
            <a:blip r:embed="rId8" cstate="print"/>
            <a:stretch>
              <a:fillRect/>
            </a:stretch>
          </p:blipFill>
          <p:spPr>
            <a:xfrm>
              <a:off x="420369" y="3535362"/>
              <a:ext cx="1316736" cy="173037"/>
            </a:xfrm>
            <a:prstGeom prst="rect">
              <a:avLst/>
            </a:prstGeom>
          </p:spPr>
        </p:pic>
        <p:pic>
          <p:nvPicPr>
            <p:cNvPr id="14" name="object 14"/>
            <p:cNvPicPr/>
            <p:nvPr/>
          </p:nvPicPr>
          <p:blipFill>
            <a:blip r:embed="rId9" cstate="print"/>
            <a:stretch>
              <a:fillRect/>
            </a:stretch>
          </p:blipFill>
          <p:spPr>
            <a:xfrm>
              <a:off x="1671319" y="3535362"/>
              <a:ext cx="1921548" cy="173037"/>
            </a:xfrm>
            <a:prstGeom prst="rect">
              <a:avLst/>
            </a:prstGeom>
          </p:spPr>
        </p:pic>
        <p:pic>
          <p:nvPicPr>
            <p:cNvPr id="15" name="object 15"/>
            <p:cNvPicPr/>
            <p:nvPr/>
          </p:nvPicPr>
          <p:blipFill>
            <a:blip r:embed="rId10" cstate="print"/>
            <a:stretch>
              <a:fillRect/>
            </a:stretch>
          </p:blipFill>
          <p:spPr>
            <a:xfrm>
              <a:off x="420369" y="3708717"/>
              <a:ext cx="3231515" cy="173037"/>
            </a:xfrm>
            <a:prstGeom prst="rect">
              <a:avLst/>
            </a:prstGeom>
          </p:spPr>
        </p:pic>
        <p:pic>
          <p:nvPicPr>
            <p:cNvPr id="16" name="object 16"/>
            <p:cNvPicPr/>
            <p:nvPr/>
          </p:nvPicPr>
          <p:blipFill>
            <a:blip r:embed="rId11" cstate="print"/>
            <a:stretch>
              <a:fillRect/>
            </a:stretch>
          </p:blipFill>
          <p:spPr>
            <a:xfrm>
              <a:off x="420369" y="3871595"/>
              <a:ext cx="715962" cy="172719"/>
            </a:xfrm>
            <a:prstGeom prst="rect">
              <a:avLst/>
            </a:prstGeom>
          </p:spPr>
        </p:pic>
        <p:pic>
          <p:nvPicPr>
            <p:cNvPr id="17" name="object 17"/>
            <p:cNvPicPr/>
            <p:nvPr/>
          </p:nvPicPr>
          <p:blipFill>
            <a:blip r:embed="rId12" cstate="print"/>
            <a:stretch>
              <a:fillRect/>
            </a:stretch>
          </p:blipFill>
          <p:spPr>
            <a:xfrm>
              <a:off x="1071244" y="3871595"/>
              <a:ext cx="101600" cy="172719"/>
            </a:xfrm>
            <a:prstGeom prst="rect">
              <a:avLst/>
            </a:prstGeom>
          </p:spPr>
        </p:pic>
        <p:pic>
          <p:nvPicPr>
            <p:cNvPr id="18" name="object 18"/>
            <p:cNvPicPr/>
            <p:nvPr/>
          </p:nvPicPr>
          <p:blipFill>
            <a:blip r:embed="rId13" cstate="print"/>
            <a:stretch>
              <a:fillRect/>
            </a:stretch>
          </p:blipFill>
          <p:spPr>
            <a:xfrm>
              <a:off x="1122044" y="3871595"/>
              <a:ext cx="2513584" cy="172719"/>
            </a:xfrm>
            <a:prstGeom prst="rect">
              <a:avLst/>
            </a:prstGeom>
          </p:spPr>
        </p:pic>
        <p:pic>
          <p:nvPicPr>
            <p:cNvPr id="19" name="object 19"/>
            <p:cNvPicPr/>
            <p:nvPr/>
          </p:nvPicPr>
          <p:blipFill>
            <a:blip r:embed="rId14" cstate="print"/>
            <a:stretch>
              <a:fillRect/>
            </a:stretch>
          </p:blipFill>
          <p:spPr>
            <a:xfrm>
              <a:off x="420369" y="4043997"/>
              <a:ext cx="3386709" cy="173037"/>
            </a:xfrm>
            <a:prstGeom prst="rect">
              <a:avLst/>
            </a:prstGeom>
          </p:spPr>
        </p:pic>
        <p:pic>
          <p:nvPicPr>
            <p:cNvPr id="20" name="object 20"/>
            <p:cNvPicPr/>
            <p:nvPr/>
          </p:nvPicPr>
          <p:blipFill>
            <a:blip r:embed="rId15" cstate="print"/>
            <a:stretch>
              <a:fillRect/>
            </a:stretch>
          </p:blipFill>
          <p:spPr>
            <a:xfrm>
              <a:off x="420369" y="4206811"/>
              <a:ext cx="2846959" cy="173037"/>
            </a:xfrm>
            <a:prstGeom prst="rect">
              <a:avLst/>
            </a:prstGeom>
          </p:spPr>
        </p:pic>
        <p:pic>
          <p:nvPicPr>
            <p:cNvPr id="21" name="object 21"/>
            <p:cNvPicPr/>
            <p:nvPr/>
          </p:nvPicPr>
          <p:blipFill>
            <a:blip r:embed="rId16" cstate="print"/>
            <a:stretch>
              <a:fillRect/>
            </a:stretch>
          </p:blipFill>
          <p:spPr>
            <a:xfrm>
              <a:off x="420369" y="4379912"/>
              <a:ext cx="3106420" cy="173037"/>
            </a:xfrm>
            <a:prstGeom prst="rect">
              <a:avLst/>
            </a:prstGeom>
          </p:spPr>
        </p:pic>
        <p:pic>
          <p:nvPicPr>
            <p:cNvPr id="22" name="object 22"/>
            <p:cNvPicPr/>
            <p:nvPr/>
          </p:nvPicPr>
          <p:blipFill>
            <a:blip r:embed="rId17" cstate="print"/>
            <a:stretch>
              <a:fillRect/>
            </a:stretch>
          </p:blipFill>
          <p:spPr>
            <a:xfrm>
              <a:off x="420369" y="4543044"/>
              <a:ext cx="3172460" cy="172719"/>
            </a:xfrm>
            <a:prstGeom prst="rect">
              <a:avLst/>
            </a:prstGeom>
          </p:spPr>
        </p:pic>
        <p:pic>
          <p:nvPicPr>
            <p:cNvPr id="23" name="object 23"/>
            <p:cNvPicPr/>
            <p:nvPr/>
          </p:nvPicPr>
          <p:blipFill>
            <a:blip r:embed="rId18" cstate="print"/>
            <a:stretch>
              <a:fillRect/>
            </a:stretch>
          </p:blipFill>
          <p:spPr>
            <a:xfrm>
              <a:off x="420369" y="4715446"/>
              <a:ext cx="2720340" cy="173037"/>
            </a:xfrm>
            <a:prstGeom prst="rect">
              <a:avLst/>
            </a:prstGeom>
          </p:spPr>
        </p:pic>
      </p:grpSp>
      <p:grpSp>
        <p:nvGrpSpPr>
          <p:cNvPr id="24" name="object 24"/>
          <p:cNvGrpSpPr/>
          <p:nvPr/>
        </p:nvGrpSpPr>
        <p:grpSpPr>
          <a:xfrm>
            <a:off x="4271009" y="3535362"/>
            <a:ext cx="3419475" cy="1180465"/>
            <a:chOff x="4271009" y="3535362"/>
            <a:chExt cx="3419475" cy="1180465"/>
          </a:xfrm>
        </p:grpSpPr>
        <p:pic>
          <p:nvPicPr>
            <p:cNvPr id="25" name="object 25"/>
            <p:cNvPicPr/>
            <p:nvPr/>
          </p:nvPicPr>
          <p:blipFill>
            <a:blip r:embed="rId19" cstate="print"/>
            <a:stretch>
              <a:fillRect/>
            </a:stretch>
          </p:blipFill>
          <p:spPr>
            <a:xfrm>
              <a:off x="4271009" y="3535362"/>
              <a:ext cx="1316482" cy="173037"/>
            </a:xfrm>
            <a:prstGeom prst="rect">
              <a:avLst/>
            </a:prstGeom>
          </p:spPr>
        </p:pic>
        <p:pic>
          <p:nvPicPr>
            <p:cNvPr id="26" name="object 26"/>
            <p:cNvPicPr/>
            <p:nvPr/>
          </p:nvPicPr>
          <p:blipFill>
            <a:blip r:embed="rId20" cstate="print"/>
            <a:stretch>
              <a:fillRect/>
            </a:stretch>
          </p:blipFill>
          <p:spPr>
            <a:xfrm>
              <a:off x="5521705" y="3535362"/>
              <a:ext cx="604151" cy="173037"/>
            </a:xfrm>
            <a:prstGeom prst="rect">
              <a:avLst/>
            </a:prstGeom>
          </p:spPr>
        </p:pic>
        <p:pic>
          <p:nvPicPr>
            <p:cNvPr id="27" name="object 27"/>
            <p:cNvPicPr/>
            <p:nvPr/>
          </p:nvPicPr>
          <p:blipFill>
            <a:blip r:embed="rId21" cstate="print"/>
            <a:stretch>
              <a:fillRect/>
            </a:stretch>
          </p:blipFill>
          <p:spPr>
            <a:xfrm>
              <a:off x="6080759" y="3535362"/>
              <a:ext cx="1148524" cy="173037"/>
            </a:xfrm>
            <a:prstGeom prst="rect">
              <a:avLst/>
            </a:prstGeom>
          </p:spPr>
        </p:pic>
        <p:pic>
          <p:nvPicPr>
            <p:cNvPr id="28" name="object 28"/>
            <p:cNvPicPr/>
            <p:nvPr/>
          </p:nvPicPr>
          <p:blipFill>
            <a:blip r:embed="rId22" cstate="print"/>
            <a:stretch>
              <a:fillRect/>
            </a:stretch>
          </p:blipFill>
          <p:spPr>
            <a:xfrm>
              <a:off x="4271009" y="3708717"/>
              <a:ext cx="3307207" cy="173037"/>
            </a:xfrm>
            <a:prstGeom prst="rect">
              <a:avLst/>
            </a:prstGeom>
          </p:spPr>
        </p:pic>
        <p:pic>
          <p:nvPicPr>
            <p:cNvPr id="29" name="object 29"/>
            <p:cNvPicPr/>
            <p:nvPr/>
          </p:nvPicPr>
          <p:blipFill>
            <a:blip r:embed="rId23" cstate="print"/>
            <a:stretch>
              <a:fillRect/>
            </a:stretch>
          </p:blipFill>
          <p:spPr>
            <a:xfrm>
              <a:off x="4271009" y="3871595"/>
              <a:ext cx="3418966" cy="345440"/>
            </a:xfrm>
            <a:prstGeom prst="rect">
              <a:avLst/>
            </a:prstGeom>
          </p:spPr>
        </p:pic>
        <p:pic>
          <p:nvPicPr>
            <p:cNvPr id="30" name="object 30"/>
            <p:cNvPicPr/>
            <p:nvPr/>
          </p:nvPicPr>
          <p:blipFill>
            <a:blip r:embed="rId24" cstate="print"/>
            <a:stretch>
              <a:fillRect/>
            </a:stretch>
          </p:blipFill>
          <p:spPr>
            <a:xfrm>
              <a:off x="4271009" y="4206811"/>
              <a:ext cx="3143885" cy="173037"/>
            </a:xfrm>
            <a:prstGeom prst="rect">
              <a:avLst/>
            </a:prstGeom>
          </p:spPr>
        </p:pic>
        <p:pic>
          <p:nvPicPr>
            <p:cNvPr id="31" name="object 31"/>
            <p:cNvPicPr/>
            <p:nvPr/>
          </p:nvPicPr>
          <p:blipFill>
            <a:blip r:embed="rId25" cstate="print"/>
            <a:stretch>
              <a:fillRect/>
            </a:stretch>
          </p:blipFill>
          <p:spPr>
            <a:xfrm>
              <a:off x="4271009" y="4379912"/>
              <a:ext cx="3417824" cy="173037"/>
            </a:xfrm>
            <a:prstGeom prst="rect">
              <a:avLst/>
            </a:prstGeom>
          </p:spPr>
        </p:pic>
        <p:pic>
          <p:nvPicPr>
            <p:cNvPr id="32" name="object 32"/>
            <p:cNvPicPr/>
            <p:nvPr/>
          </p:nvPicPr>
          <p:blipFill>
            <a:blip r:embed="rId26" cstate="print"/>
            <a:stretch>
              <a:fillRect/>
            </a:stretch>
          </p:blipFill>
          <p:spPr>
            <a:xfrm>
              <a:off x="4271009" y="4543044"/>
              <a:ext cx="1530858" cy="172719"/>
            </a:xfrm>
            <a:prstGeom prst="rect">
              <a:avLst/>
            </a:prstGeom>
          </p:spPr>
        </p:pic>
      </p:grpSp>
      <p:grpSp>
        <p:nvGrpSpPr>
          <p:cNvPr id="33" name="object 33"/>
          <p:cNvGrpSpPr/>
          <p:nvPr/>
        </p:nvGrpSpPr>
        <p:grpSpPr>
          <a:xfrm>
            <a:off x="8095995" y="3535362"/>
            <a:ext cx="3362960" cy="1180465"/>
            <a:chOff x="8095995" y="3535362"/>
            <a:chExt cx="3362960" cy="1180465"/>
          </a:xfrm>
        </p:grpSpPr>
        <p:pic>
          <p:nvPicPr>
            <p:cNvPr id="34" name="object 34"/>
            <p:cNvPicPr/>
            <p:nvPr/>
          </p:nvPicPr>
          <p:blipFill>
            <a:blip r:embed="rId19" cstate="print"/>
            <a:stretch>
              <a:fillRect/>
            </a:stretch>
          </p:blipFill>
          <p:spPr>
            <a:xfrm>
              <a:off x="8095995" y="3535362"/>
              <a:ext cx="1316481" cy="173037"/>
            </a:xfrm>
            <a:prstGeom prst="rect">
              <a:avLst/>
            </a:prstGeom>
          </p:spPr>
        </p:pic>
        <p:pic>
          <p:nvPicPr>
            <p:cNvPr id="35" name="object 35"/>
            <p:cNvPicPr/>
            <p:nvPr/>
          </p:nvPicPr>
          <p:blipFill>
            <a:blip r:embed="rId27" cstate="print"/>
            <a:stretch>
              <a:fillRect/>
            </a:stretch>
          </p:blipFill>
          <p:spPr>
            <a:xfrm>
              <a:off x="9346564" y="3535362"/>
              <a:ext cx="2112009" cy="173037"/>
            </a:xfrm>
            <a:prstGeom prst="rect">
              <a:avLst/>
            </a:prstGeom>
          </p:spPr>
        </p:pic>
        <p:pic>
          <p:nvPicPr>
            <p:cNvPr id="36" name="object 36"/>
            <p:cNvPicPr/>
            <p:nvPr/>
          </p:nvPicPr>
          <p:blipFill>
            <a:blip r:embed="rId28" cstate="print"/>
            <a:stretch>
              <a:fillRect/>
            </a:stretch>
          </p:blipFill>
          <p:spPr>
            <a:xfrm>
              <a:off x="8095995" y="3708717"/>
              <a:ext cx="3192018" cy="173037"/>
            </a:xfrm>
            <a:prstGeom prst="rect">
              <a:avLst/>
            </a:prstGeom>
          </p:spPr>
        </p:pic>
        <p:pic>
          <p:nvPicPr>
            <p:cNvPr id="37" name="object 37"/>
            <p:cNvPicPr/>
            <p:nvPr/>
          </p:nvPicPr>
          <p:blipFill>
            <a:blip r:embed="rId29" cstate="print"/>
            <a:stretch>
              <a:fillRect/>
            </a:stretch>
          </p:blipFill>
          <p:spPr>
            <a:xfrm>
              <a:off x="8095995" y="3871595"/>
              <a:ext cx="3327907" cy="172719"/>
            </a:xfrm>
            <a:prstGeom prst="rect">
              <a:avLst/>
            </a:prstGeom>
          </p:spPr>
        </p:pic>
        <p:pic>
          <p:nvPicPr>
            <p:cNvPr id="38" name="object 38"/>
            <p:cNvPicPr/>
            <p:nvPr/>
          </p:nvPicPr>
          <p:blipFill>
            <a:blip r:embed="rId30" cstate="print"/>
            <a:stretch>
              <a:fillRect/>
            </a:stretch>
          </p:blipFill>
          <p:spPr>
            <a:xfrm>
              <a:off x="8095995" y="4043997"/>
              <a:ext cx="3348609" cy="173037"/>
            </a:xfrm>
            <a:prstGeom prst="rect">
              <a:avLst/>
            </a:prstGeom>
          </p:spPr>
        </p:pic>
        <p:pic>
          <p:nvPicPr>
            <p:cNvPr id="39" name="object 39"/>
            <p:cNvPicPr/>
            <p:nvPr/>
          </p:nvPicPr>
          <p:blipFill>
            <a:blip r:embed="rId31" cstate="print"/>
            <a:stretch>
              <a:fillRect/>
            </a:stretch>
          </p:blipFill>
          <p:spPr>
            <a:xfrm>
              <a:off x="8095995" y="4206811"/>
              <a:ext cx="3088513" cy="173037"/>
            </a:xfrm>
            <a:prstGeom prst="rect">
              <a:avLst/>
            </a:prstGeom>
          </p:spPr>
        </p:pic>
        <p:pic>
          <p:nvPicPr>
            <p:cNvPr id="40" name="object 40"/>
            <p:cNvPicPr/>
            <p:nvPr/>
          </p:nvPicPr>
          <p:blipFill>
            <a:blip r:embed="rId32" cstate="print"/>
            <a:stretch>
              <a:fillRect/>
            </a:stretch>
          </p:blipFill>
          <p:spPr>
            <a:xfrm>
              <a:off x="8095995" y="4379912"/>
              <a:ext cx="3334638" cy="173037"/>
            </a:xfrm>
            <a:prstGeom prst="rect">
              <a:avLst/>
            </a:prstGeom>
          </p:spPr>
        </p:pic>
        <p:pic>
          <p:nvPicPr>
            <p:cNvPr id="41" name="object 41"/>
            <p:cNvPicPr/>
            <p:nvPr/>
          </p:nvPicPr>
          <p:blipFill>
            <a:blip r:embed="rId33" cstate="print"/>
            <a:stretch>
              <a:fillRect/>
            </a:stretch>
          </p:blipFill>
          <p:spPr>
            <a:xfrm>
              <a:off x="8095995" y="4543044"/>
              <a:ext cx="2626232" cy="172719"/>
            </a:xfrm>
            <a:prstGeom prst="rect">
              <a:avLst/>
            </a:prstGeom>
          </p:spPr>
        </p:pic>
      </p:grpSp>
      <p:pic>
        <p:nvPicPr>
          <p:cNvPr id="42" name="object 42"/>
          <p:cNvPicPr/>
          <p:nvPr/>
        </p:nvPicPr>
        <p:blipFill>
          <a:blip r:embed="rId34" cstate="print"/>
          <a:stretch>
            <a:fillRect/>
          </a:stretch>
        </p:blipFill>
        <p:spPr>
          <a:xfrm>
            <a:off x="4175759" y="1259839"/>
            <a:ext cx="3505199" cy="1971039"/>
          </a:xfrm>
          <a:prstGeom prst="rect">
            <a:avLst/>
          </a:prstGeom>
        </p:spPr>
      </p:pic>
      <p:pic>
        <p:nvPicPr>
          <p:cNvPr id="43" name="object 43"/>
          <p:cNvPicPr/>
          <p:nvPr/>
        </p:nvPicPr>
        <p:blipFill>
          <a:blip r:embed="rId35" cstate="print"/>
          <a:stretch>
            <a:fillRect/>
          </a:stretch>
        </p:blipFill>
        <p:spPr>
          <a:xfrm>
            <a:off x="335279" y="1259839"/>
            <a:ext cx="3495040" cy="1960879"/>
          </a:xfrm>
          <a:prstGeom prst="rect">
            <a:avLst/>
          </a:prstGeom>
        </p:spPr>
      </p:pic>
      <p:pic>
        <p:nvPicPr>
          <p:cNvPr id="44" name="object 44"/>
          <p:cNvPicPr/>
          <p:nvPr/>
        </p:nvPicPr>
        <p:blipFill>
          <a:blip r:embed="rId36" cstate="print"/>
          <a:stretch>
            <a:fillRect/>
          </a:stretch>
        </p:blipFill>
        <p:spPr>
          <a:xfrm>
            <a:off x="8016240" y="1259839"/>
            <a:ext cx="3495040" cy="1971039"/>
          </a:xfrm>
          <a:prstGeom prst="rect">
            <a:avLst/>
          </a:prstGeom>
        </p:spPr>
      </p:pic>
    </p:spTree>
    <p:extLst>
      <p:ext uri="{BB962C8B-B14F-4D97-AF65-F5344CB8AC3E}">
        <p14:creationId xmlns:p14="http://schemas.microsoft.com/office/powerpoint/2010/main" val="23003154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text, road, transport&#10;&#10;Description automatically generated">
            <a:extLst>
              <a:ext uri="{FF2B5EF4-FFF2-40B4-BE49-F238E27FC236}">
                <a16:creationId xmlns:a16="http://schemas.microsoft.com/office/drawing/2014/main" id="{5A80CF4C-761C-46A3-B68D-7D2DF104A03C}"/>
              </a:ext>
            </a:extLst>
          </p:cNvPr>
          <p:cNvPicPr>
            <a:picLocks noGrp="1" noChangeAspect="1"/>
          </p:cNvPicPr>
          <p:nvPr>
            <p:ph type="pic" sz="quarter" idx="14"/>
          </p:nvPr>
        </p:nvPicPr>
        <p:blipFill rotWithShape="1">
          <a:blip r:embed="rId3"/>
          <a:srcRect l="4350" r="4350"/>
          <a:stretch/>
        </p:blipFill>
        <p:spPr/>
      </p:pic>
      <p:sp>
        <p:nvSpPr>
          <p:cNvPr id="2" name="Title 1"/>
          <p:cNvSpPr>
            <a:spLocks noGrp="1"/>
          </p:cNvSpPr>
          <p:nvPr>
            <p:ph type="title"/>
          </p:nvPr>
        </p:nvSpPr>
        <p:spPr>
          <a:xfrm>
            <a:off x="344490" y="841472"/>
            <a:ext cx="6912078" cy="998537"/>
          </a:xfrm>
        </p:spPr>
        <p:txBody>
          <a:bodyPr/>
          <a:lstStyle/>
          <a:p>
            <a:r>
              <a:rPr lang="fr-FR"/>
              <a:t>Code de conduite des fournisseurs</a:t>
            </a:r>
            <a:endParaRPr lang="en-US" i="1"/>
          </a:p>
        </p:txBody>
      </p:sp>
      <p:sp>
        <p:nvSpPr>
          <p:cNvPr id="5" name="Espace réservé du texte 4"/>
          <p:cNvSpPr>
            <a:spLocks noGrp="1"/>
          </p:cNvSpPr>
          <p:nvPr>
            <p:ph type="body" sz="quarter" idx="22"/>
          </p:nvPr>
        </p:nvSpPr>
        <p:spPr>
          <a:xfrm>
            <a:off x="344486" y="2195795"/>
            <a:ext cx="6894272" cy="590309"/>
          </a:xfrm>
        </p:spPr>
        <p:txBody>
          <a:bodyPr/>
          <a:lstStyle/>
          <a:p>
            <a:pPr marL="0" indent="0">
              <a:spcAft>
                <a:spcPts val="1200"/>
              </a:spcAft>
              <a:buNone/>
            </a:pPr>
            <a:r>
              <a:rPr lang="fr-CA" sz="1600">
                <a:latin typeface="+mn-lt"/>
              </a:rPr>
              <a:t>En tant que fournisseur, vous jouez un rôle essentiel dans la tenue de nos engagements. </a:t>
            </a:r>
          </a:p>
        </p:txBody>
      </p:sp>
      <p:sp>
        <p:nvSpPr>
          <p:cNvPr id="6" name="TextBox 5">
            <a:extLst>
              <a:ext uri="{FF2B5EF4-FFF2-40B4-BE49-F238E27FC236}">
                <a16:creationId xmlns:a16="http://schemas.microsoft.com/office/drawing/2014/main" id="{18A932BE-E660-48C9-BBDB-B12E95B1F42A}"/>
              </a:ext>
            </a:extLst>
          </p:cNvPr>
          <p:cNvSpPr txBox="1"/>
          <p:nvPr/>
        </p:nvSpPr>
        <p:spPr>
          <a:xfrm>
            <a:off x="238690" y="2798636"/>
            <a:ext cx="7017878" cy="1077218"/>
          </a:xfrm>
          <a:prstGeom prst="rect">
            <a:avLst/>
          </a:prstGeom>
          <a:noFill/>
        </p:spPr>
        <p:txBody>
          <a:bodyPr wrap="square">
            <a:spAutoFit/>
          </a:bodyPr>
          <a:lstStyle/>
          <a:p>
            <a:pPr marL="0" indent="0">
              <a:spcAft>
                <a:spcPts val="1200"/>
              </a:spcAft>
              <a:buNone/>
            </a:pPr>
            <a:r>
              <a:rPr lang="fr-CA" sz="1600"/>
              <a:t>Nous comptons fortement l’un sur l’autre, ainsi que sur les communautés, les gouvernements, les clients, investisseurs et d’autres parties prenantes. Notre réussite ne pourra se faire que par la collaboration et la confiance que nous bâtissons ensemble.</a:t>
            </a:r>
          </a:p>
        </p:txBody>
      </p:sp>
      <p:sp>
        <p:nvSpPr>
          <p:cNvPr id="8" name="TextBox 7">
            <a:extLst>
              <a:ext uri="{FF2B5EF4-FFF2-40B4-BE49-F238E27FC236}">
                <a16:creationId xmlns:a16="http://schemas.microsoft.com/office/drawing/2014/main" id="{7EEB983A-1D77-4099-9E5A-A6A09E2545BD}"/>
              </a:ext>
            </a:extLst>
          </p:cNvPr>
          <p:cNvSpPr txBox="1"/>
          <p:nvPr/>
        </p:nvSpPr>
        <p:spPr>
          <a:xfrm>
            <a:off x="250265" y="3919596"/>
            <a:ext cx="7017878" cy="1077218"/>
          </a:xfrm>
          <a:prstGeom prst="rect">
            <a:avLst/>
          </a:prstGeom>
          <a:noFill/>
        </p:spPr>
        <p:txBody>
          <a:bodyPr wrap="square">
            <a:spAutoFit/>
          </a:bodyPr>
          <a:lstStyle/>
          <a:p>
            <a:pPr marL="0" indent="0">
              <a:spcAft>
                <a:spcPts val="1200"/>
              </a:spcAft>
              <a:buNone/>
            </a:pPr>
            <a:r>
              <a:rPr lang="fr-CA" sz="1600"/>
              <a:t>Le Code de conduite des fournisseurs, fondé sur des normes reconnues à l’échelle mondiale, ainsi que le document de Rio Tinto intitulé Notre approche de l’entreprise, définit nos attentes envers vous, vos filiales et sous-traitants. </a:t>
            </a:r>
          </a:p>
        </p:txBody>
      </p:sp>
      <p:sp>
        <p:nvSpPr>
          <p:cNvPr id="10" name="TextBox 9">
            <a:extLst>
              <a:ext uri="{FF2B5EF4-FFF2-40B4-BE49-F238E27FC236}">
                <a16:creationId xmlns:a16="http://schemas.microsoft.com/office/drawing/2014/main" id="{71579F72-C716-4BBE-9916-A6365EF69099}"/>
              </a:ext>
            </a:extLst>
          </p:cNvPr>
          <p:cNvSpPr txBox="1"/>
          <p:nvPr/>
        </p:nvSpPr>
        <p:spPr>
          <a:xfrm>
            <a:off x="250265" y="4996814"/>
            <a:ext cx="7017878" cy="584775"/>
          </a:xfrm>
          <a:prstGeom prst="rect">
            <a:avLst/>
          </a:prstGeom>
          <a:noFill/>
        </p:spPr>
        <p:txBody>
          <a:bodyPr wrap="square">
            <a:spAutoFit/>
          </a:bodyPr>
          <a:lstStyle/>
          <a:p>
            <a:pPr marL="0" indent="0">
              <a:spcAft>
                <a:spcPts val="1200"/>
              </a:spcAft>
              <a:buNone/>
            </a:pPr>
            <a:r>
              <a:rPr lang="fr-CA" sz="1600"/>
              <a:t>De ce fait nous choisissons travailler qu’avec des fournisseurs qui répondent à nos exigences en cette matière.</a:t>
            </a:r>
          </a:p>
        </p:txBody>
      </p:sp>
      <p:sp>
        <p:nvSpPr>
          <p:cNvPr id="12" name="TextBox 11">
            <a:extLst>
              <a:ext uri="{FF2B5EF4-FFF2-40B4-BE49-F238E27FC236}">
                <a16:creationId xmlns:a16="http://schemas.microsoft.com/office/drawing/2014/main" id="{909F223E-4DDD-40A8-9447-0ED3BD4D9B54}"/>
              </a:ext>
            </a:extLst>
          </p:cNvPr>
          <p:cNvSpPr txBox="1"/>
          <p:nvPr/>
        </p:nvSpPr>
        <p:spPr>
          <a:xfrm>
            <a:off x="250265" y="5663053"/>
            <a:ext cx="7017878" cy="584775"/>
          </a:xfrm>
          <a:prstGeom prst="rect">
            <a:avLst/>
          </a:prstGeom>
          <a:noFill/>
        </p:spPr>
        <p:txBody>
          <a:bodyPr wrap="square">
            <a:spAutoFit/>
          </a:bodyPr>
          <a:lstStyle/>
          <a:p>
            <a:pPr marL="0" indent="0">
              <a:spcAft>
                <a:spcPts val="1200"/>
              </a:spcAft>
              <a:buNone/>
            </a:pPr>
            <a:r>
              <a:rPr lang="fr-CA" sz="1600"/>
              <a:t>C’est en collaborant que nous pourrons, ensemble, poursuivre cette bonne approche en affaires. </a:t>
            </a:r>
            <a:endParaRPr lang="en-US" sz="1600">
              <a:solidFill>
                <a:schemeClr val="tx1"/>
              </a:solidFill>
            </a:endParaRPr>
          </a:p>
        </p:txBody>
      </p:sp>
    </p:spTree>
    <p:extLst>
      <p:ext uri="{BB962C8B-B14F-4D97-AF65-F5344CB8AC3E}">
        <p14:creationId xmlns:p14="http://schemas.microsoft.com/office/powerpoint/2010/main" val="710631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500"/>
                                        <p:tgtEl>
                                          <p:spTgt spid="5">
                                            <p:txEl>
                                              <p:pRg st="0" end="0"/>
                                            </p:txEl>
                                          </p:spTgt>
                                        </p:tgtEl>
                                      </p:cBhvr>
                                    </p:animEffect>
                                    <p:anim calcmode="lin" valueType="num">
                                      <p:cBhvr>
                                        <p:cTn id="8" dur="1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4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500"/>
                                        <p:tgtEl>
                                          <p:spTgt spid="6"/>
                                        </p:tgtEl>
                                      </p:cBhvr>
                                    </p:animEffect>
                                    <p:anim calcmode="lin" valueType="num">
                                      <p:cBhvr>
                                        <p:cTn id="15" dur="1500" fill="hold"/>
                                        <p:tgtEl>
                                          <p:spTgt spid="6"/>
                                        </p:tgtEl>
                                        <p:attrNameLst>
                                          <p:attrName>ppt_x</p:attrName>
                                        </p:attrNameLst>
                                      </p:cBhvr>
                                      <p:tavLst>
                                        <p:tav tm="0">
                                          <p:val>
                                            <p:strVal val="#ppt_x"/>
                                          </p:val>
                                        </p:tav>
                                        <p:tav tm="100000">
                                          <p:val>
                                            <p:strVal val="#ppt_x"/>
                                          </p:val>
                                        </p:tav>
                                      </p:tavLst>
                                    </p:anim>
                                    <p:anim calcmode="lin" valueType="num">
                                      <p:cBhvr>
                                        <p:cTn id="16" dur="1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425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500"/>
                                        <p:tgtEl>
                                          <p:spTgt spid="8"/>
                                        </p:tgtEl>
                                      </p:cBhvr>
                                    </p:animEffect>
                                    <p:anim calcmode="lin" valueType="num">
                                      <p:cBhvr>
                                        <p:cTn id="22" dur="1500" fill="hold"/>
                                        <p:tgtEl>
                                          <p:spTgt spid="8"/>
                                        </p:tgtEl>
                                        <p:attrNameLst>
                                          <p:attrName>ppt_x</p:attrName>
                                        </p:attrNameLst>
                                      </p:cBhvr>
                                      <p:tavLst>
                                        <p:tav tm="0">
                                          <p:val>
                                            <p:strVal val="#ppt_x"/>
                                          </p:val>
                                        </p:tav>
                                        <p:tav tm="100000">
                                          <p:val>
                                            <p:strVal val="#ppt_x"/>
                                          </p:val>
                                        </p:tav>
                                      </p:tavLst>
                                    </p:anim>
                                    <p:anim calcmode="lin" valueType="num">
                                      <p:cBhvr>
                                        <p:cTn id="23" dur="1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4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500"/>
                                        <p:tgtEl>
                                          <p:spTgt spid="10"/>
                                        </p:tgtEl>
                                      </p:cBhvr>
                                    </p:animEffect>
                                    <p:anim calcmode="lin" valueType="num">
                                      <p:cBhvr>
                                        <p:cTn id="29" dur="1500" fill="hold"/>
                                        <p:tgtEl>
                                          <p:spTgt spid="10"/>
                                        </p:tgtEl>
                                        <p:attrNameLst>
                                          <p:attrName>ppt_x</p:attrName>
                                        </p:attrNameLst>
                                      </p:cBhvr>
                                      <p:tavLst>
                                        <p:tav tm="0">
                                          <p:val>
                                            <p:strVal val="#ppt_x"/>
                                          </p:val>
                                        </p:tav>
                                        <p:tav tm="100000">
                                          <p:val>
                                            <p:strVal val="#ppt_x"/>
                                          </p:val>
                                        </p:tav>
                                      </p:tavLst>
                                    </p:anim>
                                    <p:anim calcmode="lin" valueType="num">
                                      <p:cBhvr>
                                        <p:cTn id="30" dur="1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25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500"/>
                                        <p:tgtEl>
                                          <p:spTgt spid="12"/>
                                        </p:tgtEl>
                                      </p:cBhvr>
                                    </p:animEffect>
                                    <p:anim calcmode="lin" valueType="num">
                                      <p:cBhvr>
                                        <p:cTn id="36" dur="1500" fill="hold"/>
                                        <p:tgtEl>
                                          <p:spTgt spid="12"/>
                                        </p:tgtEl>
                                        <p:attrNameLst>
                                          <p:attrName>ppt_x</p:attrName>
                                        </p:attrNameLst>
                                      </p:cBhvr>
                                      <p:tavLst>
                                        <p:tav tm="0">
                                          <p:val>
                                            <p:strVal val="#ppt_x"/>
                                          </p:val>
                                        </p:tav>
                                        <p:tav tm="100000">
                                          <p:val>
                                            <p:strVal val="#ppt_x"/>
                                          </p:val>
                                        </p:tav>
                                      </p:tavLst>
                                    </p:anim>
                                    <p:anim calcmode="lin" valueType="num">
                                      <p:cBhvr>
                                        <p:cTn id="37"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8" grpId="0"/>
      <p:bldP spid="10" grpId="0"/>
      <p:bldP spid="12"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type="pic" sz="quarter" idx="15"/>
            <p:extLst>
              <p:ext uri="{D42A27DB-BD31-4B8C-83A1-F6EECF244321}">
                <p14:modId xmlns:p14="http://schemas.microsoft.com/office/powerpoint/2010/main" val="1923290850"/>
              </p:ext>
            </p:extLst>
          </p:nvPr>
        </p:nvGraphicFramePr>
        <p:xfrm>
          <a:off x="4581426" y="0"/>
          <a:ext cx="7209526" cy="6449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1F482916-4FD2-47E2-9BBD-481477612BAC}"/>
              </a:ext>
            </a:extLst>
          </p:cNvPr>
          <p:cNvSpPr>
            <a:spLocks noGrp="1"/>
          </p:cNvSpPr>
          <p:nvPr>
            <p:ph type="sldNum" sz="quarter" idx="4"/>
          </p:nvPr>
        </p:nvSpPr>
        <p:spPr/>
        <p:txBody>
          <a:bodyPr/>
          <a:lstStyle/>
          <a:p>
            <a:fld id="{6CDE6A52-A3AB-8943-8A9E-87884222981A}" type="slidenum">
              <a:rPr lang="en-GB" noProof="0" smtClean="0"/>
              <a:pPr/>
              <a:t>99</a:t>
            </a:fld>
            <a:endParaRPr lang="en-GB" noProof="0"/>
          </a:p>
        </p:txBody>
      </p:sp>
      <p:sp>
        <p:nvSpPr>
          <p:cNvPr id="2" name="Text Placeholder 1">
            <a:extLst>
              <a:ext uri="{FF2B5EF4-FFF2-40B4-BE49-F238E27FC236}">
                <a16:creationId xmlns:a16="http://schemas.microsoft.com/office/drawing/2014/main" id="{653737AC-78DF-44A6-B171-907CAACD9D02}"/>
              </a:ext>
            </a:extLst>
          </p:cNvPr>
          <p:cNvSpPr>
            <a:spLocks noGrp="1"/>
          </p:cNvSpPr>
          <p:nvPr>
            <p:ph type="body" sz="quarter" idx="11"/>
          </p:nvPr>
        </p:nvSpPr>
        <p:spPr>
          <a:xfrm>
            <a:off x="246056" y="1329437"/>
            <a:ext cx="4773620" cy="2835062"/>
          </a:xfrm>
        </p:spPr>
        <p:txBody>
          <a:bodyPr/>
          <a:lstStyle/>
          <a:p>
            <a:r>
              <a:rPr lang="fr-CA" sz="3600"/>
              <a:t>Intégrité commerciale </a:t>
            </a:r>
          </a:p>
          <a:p>
            <a:r>
              <a:rPr lang="fr-CA" sz="2400" kern="0"/>
              <a:t>Principes fondamentaux</a:t>
            </a:r>
          </a:p>
        </p:txBody>
      </p:sp>
      <p:sp>
        <p:nvSpPr>
          <p:cNvPr id="6" name="TextBox 5">
            <a:extLst>
              <a:ext uri="{FF2B5EF4-FFF2-40B4-BE49-F238E27FC236}">
                <a16:creationId xmlns:a16="http://schemas.microsoft.com/office/drawing/2014/main" id="{EA6EFADE-C925-4996-87A5-0B51C2E58E5C}"/>
              </a:ext>
            </a:extLst>
          </p:cNvPr>
          <p:cNvSpPr txBox="1"/>
          <p:nvPr/>
        </p:nvSpPr>
        <p:spPr>
          <a:xfrm>
            <a:off x="-19672" y="3925534"/>
            <a:ext cx="4543720" cy="2031325"/>
          </a:xfrm>
          <a:prstGeom prst="rect">
            <a:avLst/>
          </a:prstGeom>
          <a:noFill/>
        </p:spPr>
        <p:txBody>
          <a:bodyPr wrap="square">
            <a:spAutoFit/>
          </a:bodyPr>
          <a:lstStyle/>
          <a:p>
            <a:pPr marL="144000"/>
            <a:r>
              <a:rPr lang="fr-CA" sz="1800" b="0">
                <a:solidFill>
                  <a:schemeClr val="bg1"/>
                </a:solidFill>
              </a:rPr>
              <a:t>Au quotidien, lorsque vous prenez des décisions d’affaires, servez-vous des principes fondamentaux d’intégrité commerciale comme baromètre. Demandez-vous si la décision que vous êtes sur le point de prendre répond à ces principes:</a:t>
            </a:r>
          </a:p>
        </p:txBody>
      </p:sp>
      <p:pic>
        <p:nvPicPr>
          <p:cNvPr id="7" name="Picture 6">
            <a:extLst>
              <a:ext uri="{FF2B5EF4-FFF2-40B4-BE49-F238E27FC236}">
                <a16:creationId xmlns:a16="http://schemas.microsoft.com/office/drawing/2014/main" id="{384C4F5A-3881-4180-9495-3296CE391172}"/>
              </a:ext>
            </a:extLst>
          </p:cNvPr>
          <p:cNvPicPr>
            <a:picLocks noChangeAspect="1"/>
          </p:cNvPicPr>
          <p:nvPr/>
        </p:nvPicPr>
        <p:blipFill>
          <a:blip r:embed="rId8"/>
          <a:stretch>
            <a:fillRect/>
          </a:stretch>
        </p:blipFill>
        <p:spPr>
          <a:xfrm>
            <a:off x="11765915" y="1"/>
            <a:ext cx="426085" cy="6449578"/>
          </a:xfrm>
          <a:prstGeom prst="rect">
            <a:avLst/>
          </a:prstGeom>
        </p:spPr>
      </p:pic>
    </p:spTree>
    <p:extLst>
      <p:ext uri="{BB962C8B-B14F-4D97-AF65-F5344CB8AC3E}">
        <p14:creationId xmlns:p14="http://schemas.microsoft.com/office/powerpoint/2010/main" val="244858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375E-6 -3.7037E-7 L 4.375E-6 -0.19514 " pathEditMode="relative" rAng="0" ptsTypes="AA">
                                      <p:cBhvr>
                                        <p:cTn id="6" dur="2000" fill="hold"/>
                                        <p:tgtEl>
                                          <p:spTgt spid="6"/>
                                        </p:tgtEl>
                                        <p:attrNameLst>
                                          <p:attrName>ppt_x</p:attrName>
                                          <p:attrName>ppt_y</p:attrName>
                                        </p:attrNameLst>
                                      </p:cBhvr>
                                      <p:rCtr x="0" y="-9769"/>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5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92A9EDF-2641-40C0-AFAC-0A36DE7399DB}"/>
              </a:ext>
            </a:extLst>
          </p:cNvPr>
          <p:cNvPicPr>
            <a:picLocks noGrp="1" noChangeAspect="1"/>
          </p:cNvPicPr>
          <p:nvPr>
            <p:ph type="pic" sz="quarter" idx="14"/>
          </p:nvPr>
        </p:nvPicPr>
        <p:blipFill>
          <a:blip r:embed="rId3"/>
          <a:srcRect l="12472" r="12472"/>
          <a:stretch/>
        </p:blipFill>
        <p:spPr>
          <a:xfrm>
            <a:off x="8127600" y="0"/>
            <a:ext cx="4064400" cy="6327776"/>
          </a:xfrm>
        </p:spPr>
      </p:pic>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BAAE38-10EB-4BA4-939A-65D24DBD34C6}" type="slidenum">
              <a:rPr kumimoji="0" lang="en-GB" sz="10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GB" sz="10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p:cNvSpPr>
            <a:spLocks noGrp="1"/>
          </p:cNvSpPr>
          <p:nvPr>
            <p:ph type="title" idx="4294967295"/>
          </p:nvPr>
        </p:nvSpPr>
        <p:spPr>
          <a:xfrm>
            <a:off x="4347203" y="1523623"/>
            <a:ext cx="3714161" cy="3915151"/>
          </a:xfrm>
        </p:spPr>
        <p:txBody>
          <a:bodyPr>
            <a:noAutofit/>
          </a:bodyPr>
          <a:lstStyle/>
          <a:p>
            <a:r>
              <a:rPr lang="fr-FR" sz="1800"/>
              <a:t>Peut impliquer:</a:t>
            </a:r>
            <a:br>
              <a:rPr lang="fr-FR" sz="1800"/>
            </a:br>
            <a:br>
              <a:rPr lang="fr-FR" sz="1800"/>
            </a:br>
            <a:r>
              <a:rPr lang="fr-FR" sz="1600" b="0"/>
              <a:t>Tout ce qui a de la valeur: tel l'argent et des équivalents; cadeaux; divertissement et autre hospitalité; voyage et hébergement; faveurs; parrainages et dons.</a:t>
            </a:r>
            <a:br>
              <a:rPr lang="fr-FR" sz="1600" b="0"/>
            </a:br>
            <a:br>
              <a:rPr lang="fr-FR" sz="1600" b="0"/>
            </a:br>
            <a:r>
              <a:rPr lang="fr-FR" sz="1600" b="0"/>
              <a:t>Toute personne: tels des fournisseurs, des fonctionnaires, des particuliers ou des entreprises.</a:t>
            </a:r>
            <a:br>
              <a:rPr lang="fr-FR" sz="1600" b="0"/>
            </a:br>
            <a:br>
              <a:rPr lang="fr-FR" sz="1600" b="0"/>
            </a:br>
            <a:r>
              <a:rPr lang="fr-FR" sz="1600" b="0"/>
              <a:t>Toute méthode: peut avoir lieu directement ou indirectement avec un moyen ou partie tierce.</a:t>
            </a:r>
            <a:br>
              <a:rPr lang="en-US" sz="1600" b="0"/>
            </a:br>
            <a:endParaRPr lang="en-AU" sz="1600" b="0"/>
          </a:p>
        </p:txBody>
      </p:sp>
      <p:sp>
        <p:nvSpPr>
          <p:cNvPr id="16" name="Text Placeholder 1">
            <a:extLst>
              <a:ext uri="{FF2B5EF4-FFF2-40B4-BE49-F238E27FC236}">
                <a16:creationId xmlns:a16="http://schemas.microsoft.com/office/drawing/2014/main" id="{6E21FFCE-B1C5-40F4-83AA-B9A494BC4DE4}"/>
              </a:ext>
            </a:extLst>
          </p:cNvPr>
          <p:cNvSpPr txBox="1">
            <a:spLocks/>
          </p:cNvSpPr>
          <p:nvPr/>
        </p:nvSpPr>
        <p:spPr>
          <a:xfrm>
            <a:off x="216567" y="1858793"/>
            <a:ext cx="3811423" cy="1126787"/>
          </a:xfrm>
          <a:prstGeom prst="rect">
            <a:avLst/>
          </a:prstGeom>
        </p:spPr>
        <p:txBody>
          <a:bodyPr lIns="0" tIns="0" rIns="0" bIns="0"/>
          <a:lstStyle>
            <a:lvl1pPr marL="0" indent="0" algn="l" defTabSz="914400" rtl="0" eaLnBrk="1" latinLnBrk="0" hangingPunct="1">
              <a:lnSpc>
                <a:spcPct val="100000"/>
              </a:lnSpc>
              <a:spcBef>
                <a:spcPts val="0"/>
              </a:spcBef>
              <a:spcAft>
                <a:spcPts val="750"/>
              </a:spcAft>
              <a:buFont typeface="Arial" panose="020B0604020202020204" pitchFamily="34" charset="0"/>
              <a:buNone/>
              <a:defRPr sz="6000" b="1" i="0" kern="1200" cap="none" spc="-200" baseline="0">
                <a:solidFill>
                  <a:schemeClr val="bg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ts val="6400"/>
              </a:lnSpc>
              <a:spcBef>
                <a:spcPts val="0"/>
              </a:spcBef>
              <a:buFont typeface="Arial" panose="020B0604020202020204" pitchFamily="34" charset="0"/>
              <a:buNone/>
              <a:defRPr sz="6000" b="1" i="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ts val="2700"/>
              </a:lnSpc>
              <a:spcBef>
                <a:spcPts val="0"/>
              </a:spcBef>
              <a:buFont typeface="Arial" panose="020B0604020202020204" pitchFamily="34" charset="0"/>
              <a:buNone/>
              <a:defRPr sz="2200" b="1" i="0" kern="1200" spc="-50" baseline="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5000" kern="0"/>
              <a:t>Corruption &amp; </a:t>
            </a:r>
          </a:p>
          <a:p>
            <a:r>
              <a:rPr lang="fr-CA" sz="5000" kern="0"/>
              <a:t>Pots-de-vin</a:t>
            </a:r>
          </a:p>
        </p:txBody>
      </p:sp>
    </p:spTree>
    <p:extLst>
      <p:ext uri="{BB962C8B-B14F-4D97-AF65-F5344CB8AC3E}">
        <p14:creationId xmlns:p14="http://schemas.microsoft.com/office/powerpoint/2010/main" val="301622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ppt_x</p:attrName>
                                        </p:attrNameLst>
                                      </p:cBhvr>
                                      <p:tavLst>
                                        <p:tav tm="0">
                                          <p:val>
                                            <p:strVal val="#ppt_x"/>
                                          </p:val>
                                        </p:tav>
                                        <p:tav tm="100000">
                                          <p:val>
                                            <p:strVal val="#ppt_x"/>
                                          </p:val>
                                        </p:tav>
                                      </p:tavLst>
                                    </p:anim>
                                    <p:anim calcmode="lin" valueType="num">
                                      <p:cBhvr>
                                        <p:cTn id="9" dur="2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15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ppt_x</p:attrName>
                                        </p:attrNameLst>
                                      </p:cBhvr>
                                      <p:tavLst>
                                        <p:tav tm="0">
                                          <p:val>
                                            <p:strVal val="#ppt_x"/>
                                          </p:val>
                                        </p:tav>
                                        <p:tav tm="100000">
                                          <p:val>
                                            <p:strVal val="#ppt_x"/>
                                          </p:val>
                                        </p:tav>
                                      </p:tavLst>
                                    </p:anim>
                                    <p:anim calcmode="lin" valueType="num">
                                      <p:cBhvr>
                                        <p:cTn id="16"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92A9EDF-2641-40C0-AFAC-0A36DE7399DB}"/>
              </a:ext>
            </a:extLst>
          </p:cNvPr>
          <p:cNvPicPr>
            <a:picLocks noGrp="1" noChangeAspect="1"/>
          </p:cNvPicPr>
          <p:nvPr>
            <p:ph type="pic" sz="quarter" idx="14"/>
          </p:nvPr>
        </p:nvPicPr>
        <p:blipFill>
          <a:blip r:embed="rId3"/>
          <a:srcRect l="12472" r="12472"/>
          <a:stretch/>
        </p:blipFill>
        <p:spPr>
          <a:xfrm>
            <a:off x="8127600" y="0"/>
            <a:ext cx="4064400" cy="6327776"/>
          </a:xfrm>
        </p:spPr>
      </p:pic>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BAAE38-10EB-4BA4-939A-65D24DBD34C6}" type="slidenum">
              <a:rPr kumimoji="0" lang="en-GB" sz="10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GB" sz="10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p:cNvSpPr>
            <a:spLocks noGrp="1"/>
          </p:cNvSpPr>
          <p:nvPr>
            <p:ph type="title" idx="4294967295"/>
          </p:nvPr>
        </p:nvSpPr>
        <p:spPr>
          <a:xfrm>
            <a:off x="4347203" y="1523623"/>
            <a:ext cx="3714161" cy="3915151"/>
          </a:xfrm>
        </p:spPr>
        <p:txBody>
          <a:bodyPr>
            <a:noAutofit/>
          </a:bodyPr>
          <a:lstStyle/>
          <a:p>
            <a:r>
              <a:rPr lang="fr-FR" sz="1800"/>
              <a:t>Attentes:</a:t>
            </a:r>
            <a:br>
              <a:rPr lang="fr-FR" sz="1600"/>
            </a:br>
            <a:br>
              <a:rPr lang="fr-FR" sz="1600" b="1">
                <a:solidFill>
                  <a:srgbClr val="646464">
                    <a:lumMod val="50000"/>
                  </a:srgbClr>
                </a:solidFill>
              </a:rPr>
            </a:br>
            <a:r>
              <a:rPr lang="fr-CA" sz="1600" b="0"/>
              <a:t>Il est interdit d’offrir ou d'accepter un pot-de-vin en toutes circonstances, c'est-à-dire pour votre propre bénéfice ou pour votre famille, vos amis, associés ou connaissances. </a:t>
            </a:r>
            <a:br>
              <a:rPr lang="fr-CA" sz="1600" b="0"/>
            </a:br>
            <a:br>
              <a:rPr lang="fr-CA" sz="1600" b="0"/>
            </a:br>
            <a:r>
              <a:rPr lang="fr-CA" sz="1600" b="0"/>
              <a:t>Cela comprend les paiements de facilitation liés aux permis, aux demandes, etc.</a:t>
            </a:r>
            <a:br>
              <a:rPr lang="fr-CA" sz="1600" b="0"/>
            </a:br>
            <a:br>
              <a:rPr lang="fr-CA" sz="1600" b="0"/>
            </a:br>
            <a:r>
              <a:rPr lang="fr-CA" sz="1600" b="0"/>
              <a:t>Le fait d'offrir ou de demander un pot-de-vin peut être interprété comme une infraction.</a:t>
            </a:r>
            <a:br>
              <a:rPr lang="fr-CA" sz="1600" b="0"/>
            </a:br>
            <a:endParaRPr lang="en-AU" sz="1600" b="0"/>
          </a:p>
        </p:txBody>
      </p:sp>
      <p:sp>
        <p:nvSpPr>
          <p:cNvPr id="9" name="Text Placeholder 1">
            <a:extLst>
              <a:ext uri="{FF2B5EF4-FFF2-40B4-BE49-F238E27FC236}">
                <a16:creationId xmlns:a16="http://schemas.microsoft.com/office/drawing/2014/main" id="{CB7A7393-46BB-441F-8032-607AF9C249B0}"/>
              </a:ext>
            </a:extLst>
          </p:cNvPr>
          <p:cNvSpPr>
            <a:spLocks noGrp="1"/>
          </p:cNvSpPr>
          <p:nvPr>
            <p:ph type="body" sz="quarter" idx="16"/>
          </p:nvPr>
        </p:nvSpPr>
        <p:spPr>
          <a:xfrm>
            <a:off x="216567" y="1858793"/>
            <a:ext cx="3811423" cy="1126787"/>
          </a:xfrm>
        </p:spPr>
        <p:txBody>
          <a:bodyPr/>
          <a:lstStyle/>
          <a:p>
            <a:r>
              <a:rPr lang="fr-CA" sz="5000" kern="0"/>
              <a:t>Corruption &amp; </a:t>
            </a:r>
          </a:p>
          <a:p>
            <a:r>
              <a:rPr lang="fr-CA" sz="5000" kern="0"/>
              <a:t>Pots-de-vin</a:t>
            </a:r>
          </a:p>
        </p:txBody>
      </p:sp>
    </p:spTree>
    <p:extLst>
      <p:ext uri="{BB962C8B-B14F-4D97-AF65-F5344CB8AC3E}">
        <p14:creationId xmlns:p14="http://schemas.microsoft.com/office/powerpoint/2010/main" val="234705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15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ppt_x</p:attrName>
                                        </p:attrNameLst>
                                      </p:cBhvr>
                                      <p:tavLst>
                                        <p:tav tm="0">
                                          <p:val>
                                            <p:strVal val="#ppt_x"/>
                                          </p:val>
                                        </p:tav>
                                        <p:tav tm="100000">
                                          <p:val>
                                            <p:strVal val="#ppt_x"/>
                                          </p:val>
                                        </p:tav>
                                      </p:tavLst>
                                    </p:anim>
                                    <p:anim calcmode="lin" valueType="num">
                                      <p:cBhvr>
                                        <p:cTn id="16"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151B3AB-C0B5-48CD-9DC2-B3119C0DB247}"/>
              </a:ext>
            </a:extLst>
          </p:cNvPr>
          <p:cNvSpPr/>
          <p:nvPr/>
        </p:nvSpPr>
        <p:spPr>
          <a:xfrm>
            <a:off x="4294208" y="1087120"/>
            <a:ext cx="7897792" cy="518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Text Placeholder 17">
            <a:extLst>
              <a:ext uri="{FF2B5EF4-FFF2-40B4-BE49-F238E27FC236}">
                <a16:creationId xmlns:a16="http://schemas.microsoft.com/office/drawing/2014/main" id="{1AA75053-5D79-4260-8AB8-CB89174E6424}"/>
              </a:ext>
            </a:extLst>
          </p:cNvPr>
          <p:cNvSpPr>
            <a:spLocks noGrp="1"/>
          </p:cNvSpPr>
          <p:nvPr>
            <p:ph type="body" sz="quarter" idx="16"/>
          </p:nvPr>
        </p:nvSpPr>
        <p:spPr>
          <a:xfrm>
            <a:off x="325675" y="2905580"/>
            <a:ext cx="3587876" cy="1696900"/>
          </a:xfrm>
        </p:spPr>
        <p:txBody>
          <a:bodyPr/>
          <a:lstStyle/>
          <a:p>
            <a:r>
              <a:rPr lang="fr-FR" sz="1400" b="0"/>
              <a:t>Situation ou vos intérêts personnels ou ceux d'un tiers, peuvent paraître, ou sont discordants avec les intérêts de Rio Tinto, ainsi que vos responsabilités en tant que partenaire. </a:t>
            </a:r>
          </a:p>
          <a:p>
            <a:r>
              <a:rPr lang="fr-CA" sz="1400" b="0"/>
              <a:t>Ces situations sont attendues, partout ou Rio Tinto opère.</a:t>
            </a:r>
          </a:p>
        </p:txBody>
      </p:sp>
      <p:sp>
        <p:nvSpPr>
          <p:cNvPr id="5" name="TextBox 4"/>
          <p:cNvSpPr txBox="1"/>
          <p:nvPr/>
        </p:nvSpPr>
        <p:spPr>
          <a:xfrm>
            <a:off x="4294208" y="6355726"/>
            <a:ext cx="8473439" cy="369332"/>
          </a:xfrm>
          <a:prstGeom prst="rect">
            <a:avLst/>
          </a:prstGeom>
          <a:noFill/>
        </p:spPr>
        <p:txBody>
          <a:bodyPr wrap="square" rtlCol="0">
            <a:spAutoFit/>
          </a:bodyPr>
          <a:lstStyle/>
          <a:p>
            <a:r>
              <a:rPr lang="fr-CA"/>
              <a:t>Faites votre déclaration au sein de votre entreprise et signalez à Rio Tinto</a:t>
            </a:r>
          </a:p>
        </p:txBody>
      </p:sp>
      <p:sp>
        <p:nvSpPr>
          <p:cNvPr id="3" name="Rectangle 2">
            <a:extLst>
              <a:ext uri="{FF2B5EF4-FFF2-40B4-BE49-F238E27FC236}">
                <a16:creationId xmlns:a16="http://schemas.microsoft.com/office/drawing/2014/main" id="{BB138369-6BD3-4E7D-967E-33585A08BED2}"/>
              </a:ext>
            </a:extLst>
          </p:cNvPr>
          <p:cNvSpPr/>
          <p:nvPr/>
        </p:nvSpPr>
        <p:spPr>
          <a:xfrm>
            <a:off x="4273000" y="490725"/>
            <a:ext cx="7278534" cy="369332"/>
          </a:xfrm>
          <a:prstGeom prst="rect">
            <a:avLst/>
          </a:prstGeom>
        </p:spPr>
        <p:txBody>
          <a:bodyPr wrap="square">
            <a:spAutoFit/>
          </a:bodyPr>
          <a:lstStyle/>
          <a:p>
            <a:r>
              <a:rPr lang="fr-CA" altLang="en-US"/>
              <a:t>De nombreuses situations peuvent entraîner un conflit d'intérêts. </a:t>
            </a:r>
            <a:endParaRPr lang="fr-CA">
              <a:ea typeface="Segoe UI" panose="020B0502040204020203" pitchFamily="34" charset="0"/>
              <a:cs typeface="Segoe UI" panose="020B0502040204020203" pitchFamily="34" charset="0"/>
            </a:endParaRPr>
          </a:p>
        </p:txBody>
      </p:sp>
      <p:sp>
        <p:nvSpPr>
          <p:cNvPr id="11" name="TextBox 10">
            <a:extLst>
              <a:ext uri="{FF2B5EF4-FFF2-40B4-BE49-F238E27FC236}">
                <a16:creationId xmlns:a16="http://schemas.microsoft.com/office/drawing/2014/main" id="{752D5A72-B7E7-4030-90B6-7ABEEB865419}"/>
              </a:ext>
            </a:extLst>
          </p:cNvPr>
          <p:cNvSpPr txBox="1"/>
          <p:nvPr/>
        </p:nvSpPr>
        <p:spPr>
          <a:xfrm>
            <a:off x="234388" y="1671157"/>
            <a:ext cx="3816752" cy="1200329"/>
          </a:xfrm>
          <a:prstGeom prst="rect">
            <a:avLst/>
          </a:prstGeom>
          <a:noFill/>
        </p:spPr>
        <p:txBody>
          <a:bodyPr wrap="square">
            <a:spAutoFit/>
          </a:bodyPr>
          <a:lstStyle/>
          <a:p>
            <a:r>
              <a:rPr lang="fr-CA" sz="3600" b="1">
                <a:solidFill>
                  <a:schemeClr val="bg1"/>
                </a:solidFill>
                <a:latin typeface="+mj-lt"/>
              </a:rPr>
              <a:t>Conflits d’intérêts</a:t>
            </a:r>
          </a:p>
        </p:txBody>
      </p:sp>
      <p:sp>
        <p:nvSpPr>
          <p:cNvPr id="13" name="TextBox 12">
            <a:extLst>
              <a:ext uri="{FF2B5EF4-FFF2-40B4-BE49-F238E27FC236}">
                <a16:creationId xmlns:a16="http://schemas.microsoft.com/office/drawing/2014/main" id="{B5DD61B2-7CCC-4B56-B566-3FA537C5EA4E}"/>
              </a:ext>
            </a:extLst>
          </p:cNvPr>
          <p:cNvSpPr txBox="1"/>
          <p:nvPr/>
        </p:nvSpPr>
        <p:spPr>
          <a:xfrm>
            <a:off x="4294208" y="844534"/>
            <a:ext cx="7897792" cy="646331"/>
          </a:xfrm>
          <a:prstGeom prst="rect">
            <a:avLst/>
          </a:prstGeom>
          <a:noFill/>
        </p:spPr>
        <p:txBody>
          <a:bodyPr wrap="square">
            <a:spAutoFit/>
          </a:bodyPr>
          <a:lstStyle/>
          <a:p>
            <a:pPr>
              <a:lnSpc>
                <a:spcPct val="100000"/>
              </a:lnSpc>
            </a:pPr>
            <a:r>
              <a:rPr lang="fr-FR" sz="1800"/>
              <a:t>La clé est la </a:t>
            </a:r>
            <a:r>
              <a:rPr lang="fr-FR" sz="1800">
                <a:solidFill>
                  <a:srgbClr val="2F9191"/>
                </a:solidFill>
              </a:rPr>
              <a:t>transparence</a:t>
            </a:r>
            <a:r>
              <a:rPr lang="fr-FR" sz="1800"/>
              <a:t> et la </a:t>
            </a:r>
            <a:r>
              <a:rPr lang="fr-FR" sz="1800">
                <a:solidFill>
                  <a:schemeClr val="accent2"/>
                </a:solidFill>
              </a:rPr>
              <a:t>déclaration</a:t>
            </a:r>
            <a:r>
              <a:rPr lang="fr-FR" sz="1800"/>
              <a:t> de tous les conflits, même potentiels</a:t>
            </a:r>
            <a:endParaRPr lang="en-CA" sz="1800"/>
          </a:p>
        </p:txBody>
      </p:sp>
      <p:graphicFrame>
        <p:nvGraphicFramePr>
          <p:cNvPr id="16" name="Diagram 15">
            <a:extLst>
              <a:ext uri="{FF2B5EF4-FFF2-40B4-BE49-F238E27FC236}">
                <a16:creationId xmlns:a16="http://schemas.microsoft.com/office/drawing/2014/main" id="{3DC472EC-C186-4FA2-ABDE-C92F85E57C9B}"/>
              </a:ext>
            </a:extLst>
          </p:cNvPr>
          <p:cNvGraphicFramePr/>
          <p:nvPr>
            <p:extLst>
              <p:ext uri="{D42A27DB-BD31-4B8C-83A1-F6EECF244321}">
                <p14:modId xmlns:p14="http://schemas.microsoft.com/office/powerpoint/2010/main" val="4072715668"/>
              </p:ext>
            </p:extLst>
          </p:nvPr>
        </p:nvGraphicFramePr>
        <p:xfrm>
          <a:off x="5428904" y="1432988"/>
          <a:ext cx="7143753" cy="4754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1520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nodeType="clickEffect">
                                  <p:stCondLst>
                                    <p:cond delay="0"/>
                                  </p:stCondLst>
                                  <p:childTnLst>
                                    <p:animMotion origin="layout" path="M 0 0 L 0 0.25 E" pathEditMode="relative" ptsTypes="">
                                      <p:cBhvr>
                                        <p:cTn id="12" dur="2750" spd="-100000" fill="hold"/>
                                        <p:tgtEl>
                                          <p:spTgt spid="18">
                                            <p:txEl>
                                              <p:pRg st="0" end="0"/>
                                            </p:txEl>
                                          </p:spTgt>
                                        </p:tgtEl>
                                        <p:attrNameLst>
                                          <p:attrName>ppt_x</p:attrName>
                                          <p:attrName>ppt_y</p:attrName>
                                        </p:attrNameLst>
                                      </p:cBhvr>
                                    </p:animMotion>
                                  </p:childTnLst>
                                </p:cTn>
                              </p:par>
                              <p:par>
                                <p:cTn id="13" presetID="42" presetClass="path" presetSubtype="0" accel="50000" decel="50000" fill="hold" nodeType="withEffect">
                                  <p:stCondLst>
                                    <p:cond delay="0"/>
                                  </p:stCondLst>
                                  <p:childTnLst>
                                    <p:animMotion origin="layout" path="M 0 0 L 0 0.25 E" pathEditMode="relative" ptsTypes="">
                                      <p:cBhvr>
                                        <p:cTn id="14" dur="2750" spd="-100000" fill="hold"/>
                                        <p:tgtEl>
                                          <p:spTgt spid="18">
                                            <p:txEl>
                                              <p:pRg st="1" end="1"/>
                                            </p:txEl>
                                          </p:spTgt>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30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750"/>
                                        <p:tgtEl>
                                          <p:spTgt spid="13"/>
                                        </p:tgtEl>
                                      </p:cBhvr>
                                    </p:animEffect>
                                    <p:anim calcmode="lin" valueType="num">
                                      <p:cBhvr>
                                        <p:cTn id="20" dur="1750" fill="hold"/>
                                        <p:tgtEl>
                                          <p:spTgt spid="13"/>
                                        </p:tgtEl>
                                        <p:attrNameLst>
                                          <p:attrName>ppt_x</p:attrName>
                                        </p:attrNameLst>
                                      </p:cBhvr>
                                      <p:tavLst>
                                        <p:tav tm="0">
                                          <p:val>
                                            <p:strVal val="#ppt_x"/>
                                          </p:val>
                                        </p:tav>
                                        <p:tav tm="100000">
                                          <p:val>
                                            <p:strVal val="#ppt_x"/>
                                          </p:val>
                                        </p:tav>
                                      </p:tavLst>
                                    </p:anim>
                                    <p:anim calcmode="lin" valueType="num">
                                      <p:cBhvr>
                                        <p:cTn id="21" dur="175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300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750"/>
                                        <p:tgtEl>
                                          <p:spTgt spid="3"/>
                                        </p:tgtEl>
                                      </p:cBhvr>
                                    </p:animEffect>
                                    <p:anim calcmode="lin" valueType="num">
                                      <p:cBhvr>
                                        <p:cTn id="25" dur="1750" fill="hold"/>
                                        <p:tgtEl>
                                          <p:spTgt spid="3"/>
                                        </p:tgtEl>
                                        <p:attrNameLst>
                                          <p:attrName>ppt_x</p:attrName>
                                        </p:attrNameLst>
                                      </p:cBhvr>
                                      <p:tavLst>
                                        <p:tav tm="0">
                                          <p:val>
                                            <p:strVal val="#ppt_x"/>
                                          </p:val>
                                        </p:tav>
                                        <p:tav tm="100000">
                                          <p:val>
                                            <p:strVal val="#ppt_x"/>
                                          </p:val>
                                        </p:tav>
                                      </p:tavLst>
                                    </p:anim>
                                    <p:anim calcmode="lin" valueType="num">
                                      <p:cBhvr>
                                        <p:cTn id="26" dur="1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1750"/>
                                  </p:stCondLst>
                                  <p:childTnLst>
                                    <p:set>
                                      <p:cBhvr>
                                        <p:cTn id="30" dur="1" fill="hold">
                                          <p:stCondLst>
                                            <p:cond delay="0"/>
                                          </p:stCondLst>
                                        </p:cTn>
                                        <p:tgtEl>
                                          <p:spTgt spid="16"/>
                                        </p:tgtEl>
                                        <p:attrNameLst>
                                          <p:attrName>style.visibility</p:attrName>
                                        </p:attrNameLst>
                                      </p:cBhvr>
                                      <p:to>
                                        <p:strVal val="visible"/>
                                      </p:to>
                                    </p:set>
                                    <p:anim calcmode="lin" valueType="num">
                                      <p:cBhvr>
                                        <p:cTn id="31" dur="3000" fill="hold"/>
                                        <p:tgtEl>
                                          <p:spTgt spid="16"/>
                                        </p:tgtEl>
                                        <p:attrNameLst>
                                          <p:attrName>ppt_w</p:attrName>
                                        </p:attrNameLst>
                                      </p:cBhvr>
                                      <p:tavLst>
                                        <p:tav tm="0">
                                          <p:val>
                                            <p:fltVal val="0"/>
                                          </p:val>
                                        </p:tav>
                                        <p:tav tm="100000">
                                          <p:val>
                                            <p:strVal val="#ppt_w"/>
                                          </p:val>
                                        </p:tav>
                                      </p:tavLst>
                                    </p:anim>
                                    <p:anim calcmode="lin" valueType="num">
                                      <p:cBhvr>
                                        <p:cTn id="32" dur="3000" fill="hold"/>
                                        <p:tgtEl>
                                          <p:spTgt spid="16"/>
                                        </p:tgtEl>
                                        <p:attrNameLst>
                                          <p:attrName>ppt_h</p:attrName>
                                        </p:attrNameLst>
                                      </p:cBhvr>
                                      <p:tavLst>
                                        <p:tav tm="0">
                                          <p:val>
                                            <p:fltVal val="0"/>
                                          </p:val>
                                        </p:tav>
                                        <p:tav tm="100000">
                                          <p:val>
                                            <p:strVal val="#ppt_h"/>
                                          </p:val>
                                        </p:tav>
                                      </p:tavLst>
                                    </p:anim>
                                    <p:anim calcmode="lin" valueType="num">
                                      <p:cBhvr>
                                        <p:cTn id="33" dur="3000" fill="hold"/>
                                        <p:tgtEl>
                                          <p:spTgt spid="16"/>
                                        </p:tgtEl>
                                        <p:attrNameLst>
                                          <p:attrName>style.rotation</p:attrName>
                                        </p:attrNameLst>
                                      </p:cBhvr>
                                      <p:tavLst>
                                        <p:tav tm="0">
                                          <p:val>
                                            <p:fltVal val="90"/>
                                          </p:val>
                                        </p:tav>
                                        <p:tav tm="100000">
                                          <p:val>
                                            <p:fltVal val="0"/>
                                          </p:val>
                                        </p:tav>
                                      </p:tavLst>
                                    </p:anim>
                                    <p:animEffect transition="in" filter="fade">
                                      <p:cBhvr>
                                        <p:cTn id="34" dur="3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700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2000"/>
                                        <p:tgtEl>
                                          <p:spTgt spid="5"/>
                                        </p:tgtEl>
                                      </p:cBhvr>
                                    </p:animEffect>
                                    <p:anim calcmode="lin" valueType="num">
                                      <p:cBhvr>
                                        <p:cTn id="40" dur="2000" fill="hold"/>
                                        <p:tgtEl>
                                          <p:spTgt spid="5"/>
                                        </p:tgtEl>
                                        <p:attrNameLst>
                                          <p:attrName>ppt_x</p:attrName>
                                        </p:attrNameLst>
                                      </p:cBhvr>
                                      <p:tavLst>
                                        <p:tav tm="0">
                                          <p:val>
                                            <p:strVal val="#ppt_x"/>
                                          </p:val>
                                        </p:tav>
                                        <p:tav tm="100000">
                                          <p:val>
                                            <p:strVal val="#ppt_x"/>
                                          </p:val>
                                        </p:tav>
                                      </p:tavLst>
                                    </p:anim>
                                    <p:anim calcmode="lin" valueType="num">
                                      <p:cBhvr>
                                        <p:cTn id="41"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13" grpId="0"/>
      <p:bldGraphic spid="16" grpId="0">
        <p:bldAsOne/>
      </p:bldGraphic>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Diagram 16">
            <a:extLst>
              <a:ext uri="{FF2B5EF4-FFF2-40B4-BE49-F238E27FC236}">
                <a16:creationId xmlns:a16="http://schemas.microsoft.com/office/drawing/2014/main" id="{6D1B0B99-E69B-47D2-974A-93DB9486B3C0}"/>
              </a:ext>
            </a:extLst>
          </p:cNvPr>
          <p:cNvGraphicFramePr/>
          <p:nvPr>
            <p:extLst>
              <p:ext uri="{D42A27DB-BD31-4B8C-83A1-F6EECF244321}">
                <p14:modId xmlns:p14="http://schemas.microsoft.com/office/powerpoint/2010/main" val="791033561"/>
              </p:ext>
            </p:extLst>
          </p:nvPr>
        </p:nvGraphicFramePr>
        <p:xfrm>
          <a:off x="1743743" y="3318294"/>
          <a:ext cx="3564929" cy="2987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Placeholder 10" descr="Text&#10;&#10;Description automatically generated">
            <a:extLst>
              <a:ext uri="{FF2B5EF4-FFF2-40B4-BE49-F238E27FC236}">
                <a16:creationId xmlns:a16="http://schemas.microsoft.com/office/drawing/2014/main" id="{E8F20796-A966-43B5-A291-F2B2BC601B68}"/>
              </a:ext>
            </a:extLst>
          </p:cNvPr>
          <p:cNvPicPr>
            <a:picLocks noGrp="1" noChangeAspect="1"/>
          </p:cNvPicPr>
          <p:nvPr>
            <p:ph type="pic" sz="quarter" idx="15"/>
          </p:nvPr>
        </p:nvPicPr>
        <p:blipFill rotWithShape="1">
          <a:blip r:embed="rId8"/>
          <a:srcRect t="335" b="3495"/>
          <a:stretch/>
        </p:blipFill>
        <p:spPr>
          <a:xfrm>
            <a:off x="6919912" y="0"/>
            <a:ext cx="4927599" cy="6327776"/>
          </a:xfrm>
        </p:spPr>
      </p:pic>
      <p:sp>
        <p:nvSpPr>
          <p:cNvPr id="2" name="Slide Number Placeholder 1"/>
          <p:cNvSpPr>
            <a:spLocks noGrp="1"/>
          </p:cNvSpPr>
          <p:nvPr>
            <p:ph type="sldNum" sz="quarter" idx="4"/>
          </p:nvPr>
        </p:nvSpPr>
        <p:spPr>
          <a:prstGeom prst="rect">
            <a:avLst/>
          </a:prstGeom>
        </p:spPr>
        <p:txBody>
          <a:bodyPr vert="horz" lIns="0" tIns="0" rIns="0" bIns="0" rtlCol="0" anchor="b"/>
          <a:lstStyle>
            <a:defPPr>
              <a:defRPr lang="en-US"/>
            </a:defPPr>
            <a:lvl1pPr marL="0" algn="r" defTabSz="914400" rtl="0" eaLnBrk="1" latinLnBrk="0" hangingPunct="1">
              <a:defRPr lang="en-US" sz="900" kern="1200" smtClean="0">
                <a:solidFill>
                  <a:srgbClr val="4D4D4D"/>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CDE6A52-A3AB-8943-8A9E-87884222981A}" type="slidenum">
              <a:rPr kumimoji="0" lang="en-GB" sz="900" b="0" i="0" u="none" strike="noStrike" kern="1200" cap="none" spc="0" normalizeH="0" baseline="0" noProof="0" smtClean="0">
                <a:ln>
                  <a:noFill/>
                </a:ln>
                <a:solidFill>
                  <a:srgbClr val="4D4D4D"/>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GB" sz="900" b="0" i="0" u="none" strike="noStrike" kern="1200" cap="none" spc="0" normalizeH="0" baseline="0" noProof="0">
              <a:ln>
                <a:noFill/>
              </a:ln>
              <a:solidFill>
                <a:srgbClr val="646464"/>
              </a:solidFill>
              <a:effectLst/>
              <a:uLnTx/>
              <a:uFillTx/>
              <a:latin typeface="Arial" panose="020B060402020202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7DF3228D-5EDC-4CEA-811C-34A07D726C0E}"/>
              </a:ext>
            </a:extLst>
          </p:cNvPr>
          <p:cNvSpPr>
            <a:spLocks noGrp="1"/>
          </p:cNvSpPr>
          <p:nvPr>
            <p:ph type="title"/>
          </p:nvPr>
        </p:nvSpPr>
        <p:spPr>
          <a:xfrm>
            <a:off x="328613" y="401638"/>
            <a:ext cx="6349979" cy="998537"/>
          </a:xfrm>
        </p:spPr>
        <p:txBody>
          <a:bodyPr/>
          <a:lstStyle/>
          <a:p>
            <a:r>
              <a:rPr lang="fr-CA" b="0"/>
              <a:t>ma</a:t>
            </a:r>
            <a:r>
              <a:rPr lang="fr-CA"/>
              <a:t>Voix</a:t>
            </a:r>
            <a:br>
              <a:rPr lang="fr-CA"/>
            </a:br>
            <a:r>
              <a:rPr lang="fr-CA" sz="2800"/>
              <a:t>Programme d’alerte professionnelle</a:t>
            </a:r>
            <a:br>
              <a:rPr lang="fr-CA" altLang="en-US"/>
            </a:br>
            <a:endParaRPr lang="fr-CA"/>
          </a:p>
        </p:txBody>
      </p:sp>
      <p:sp>
        <p:nvSpPr>
          <p:cNvPr id="7" name="Text Placeholder 6">
            <a:extLst>
              <a:ext uri="{FF2B5EF4-FFF2-40B4-BE49-F238E27FC236}">
                <a16:creationId xmlns:a16="http://schemas.microsoft.com/office/drawing/2014/main" id="{1BA67190-D868-4CC0-8C11-0DFAC0CB275F}"/>
              </a:ext>
            </a:extLst>
          </p:cNvPr>
          <p:cNvSpPr>
            <a:spLocks noGrp="1"/>
          </p:cNvSpPr>
          <p:nvPr>
            <p:ph type="body" sz="quarter" idx="22"/>
          </p:nvPr>
        </p:nvSpPr>
        <p:spPr>
          <a:xfrm>
            <a:off x="328608" y="1539433"/>
            <a:ext cx="6199513" cy="1701607"/>
          </a:xfrm>
        </p:spPr>
        <p:txBody>
          <a:bodyPr/>
          <a:lstStyle/>
          <a:p>
            <a:pPr marL="0" indent="0">
              <a:buNone/>
            </a:pPr>
            <a:r>
              <a:rPr lang="fr-CA" sz="1400"/>
              <a:t>Nous avons adopté une culture de transparence et encourageons les employés, entrepreneurs, fournisseurs et autres parties prenantes à parler ouvertement des questions qui les préoccupent</a:t>
            </a:r>
            <a:endParaRPr kumimoji="0" lang="en-US" sz="1400" b="0" i="0" u="none" strike="noStrike" kern="1200" cap="none" spc="0" normalizeH="0" baseline="0" noProof="0">
              <a:ln>
                <a:noFill/>
              </a:ln>
              <a:solidFill>
                <a:srgbClr val="4D4D4D"/>
              </a:solidFill>
              <a:effectLst/>
              <a:uLnTx/>
              <a:uFillTx/>
              <a:latin typeface="Arial" panose="020B0604020202020204"/>
              <a:ea typeface="+mn-ea"/>
              <a:cs typeface="+mn-cs"/>
            </a:endParaRPr>
          </a:p>
          <a:p>
            <a:pPr marL="0" indent="0">
              <a:buNone/>
            </a:pPr>
            <a:r>
              <a:rPr lang="fr-CA" sz="1400"/>
              <a:t>Nous encourageons fortement les fournisseurs à nous signaler, par le biais de leur contact chez Rio Tinto ou du programme maVoix, toute action ou situation qui n’est pas conforme au Code de conduite des fournisseurs ou au document Notre approche de l’entreprise. </a:t>
            </a:r>
          </a:p>
        </p:txBody>
      </p:sp>
      <p:sp>
        <p:nvSpPr>
          <p:cNvPr id="3" name="Rectangle 2">
            <a:extLst>
              <a:ext uri="{FF2B5EF4-FFF2-40B4-BE49-F238E27FC236}">
                <a16:creationId xmlns:a16="http://schemas.microsoft.com/office/drawing/2014/main" id="{115FFA52-F10C-4778-8C27-3AD6ECCAD0C8}"/>
              </a:ext>
            </a:extLst>
          </p:cNvPr>
          <p:cNvSpPr/>
          <p:nvPr/>
        </p:nvSpPr>
        <p:spPr>
          <a:xfrm>
            <a:off x="2311105" y="4580787"/>
            <a:ext cx="3389358" cy="523220"/>
          </a:xfrm>
          <a:prstGeom prst="rect">
            <a:avLst/>
          </a:prstGeom>
        </p:spPr>
        <p:txBody>
          <a:bodyPr wrap="square">
            <a:spAutoFit/>
          </a:bodyPr>
          <a:lstStyle/>
          <a:p>
            <a:r>
              <a:rPr lang="en-CA" sz="1400" b="1">
                <a:solidFill>
                  <a:srgbClr val="FF0000"/>
                </a:solidFill>
                <a:hlinkClick r:id="rId9"/>
              </a:rPr>
              <a:t>www.RioTintoMyVoice.com</a:t>
            </a:r>
            <a:endParaRPr lang="en-CA" sz="1400" b="1">
              <a:solidFill>
                <a:srgbClr val="FF0000"/>
              </a:solidFill>
            </a:endParaRPr>
          </a:p>
          <a:p>
            <a:endParaRPr lang="en-CA" sz="1400" b="1">
              <a:solidFill>
                <a:srgbClr val="FF0000"/>
              </a:solidFill>
            </a:endParaRPr>
          </a:p>
        </p:txBody>
      </p:sp>
    </p:spTree>
    <p:extLst>
      <p:ext uri="{BB962C8B-B14F-4D97-AF65-F5344CB8AC3E}">
        <p14:creationId xmlns:p14="http://schemas.microsoft.com/office/powerpoint/2010/main" val="31129345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anim calcmode="lin" valueType="num">
                                      <p:cBhvr>
                                        <p:cTn id="8"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anim calcmode="lin" valueType="num">
                                      <p:cBhvr>
                                        <p:cTn id="13" dur="2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2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60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anim calcmode="lin" valueType="num">
                                      <p:cBhvr>
                                        <p:cTn id="20" dur="2000" fill="hold"/>
                                        <p:tgtEl>
                                          <p:spTgt spid="17"/>
                                        </p:tgtEl>
                                        <p:attrNameLst>
                                          <p:attrName>ppt_x</p:attrName>
                                        </p:attrNameLst>
                                      </p:cBhvr>
                                      <p:tavLst>
                                        <p:tav tm="0">
                                          <p:val>
                                            <p:strVal val="#ppt_x"/>
                                          </p:val>
                                        </p:tav>
                                        <p:tav tm="100000">
                                          <p:val>
                                            <p:strVal val="#ppt_x"/>
                                          </p:val>
                                        </p:tav>
                                      </p:tavLst>
                                    </p:anim>
                                    <p:anim calcmode="lin" valueType="num">
                                      <p:cBhvr>
                                        <p:cTn id="21" dur="200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300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3000"/>
                                        <p:tgtEl>
                                          <p:spTgt spid="3"/>
                                        </p:tgtEl>
                                      </p:cBhvr>
                                    </p:animEffect>
                                    <p:anim calcmode="lin" valueType="num">
                                      <p:cBhvr>
                                        <p:cTn id="25" dur="3000" fill="hold"/>
                                        <p:tgtEl>
                                          <p:spTgt spid="3"/>
                                        </p:tgtEl>
                                        <p:attrNameLst>
                                          <p:attrName>ppt_x</p:attrName>
                                        </p:attrNameLst>
                                      </p:cBhvr>
                                      <p:tavLst>
                                        <p:tav tm="0">
                                          <p:val>
                                            <p:strVal val="#ppt_x"/>
                                          </p:val>
                                        </p:tav>
                                        <p:tav tm="100000">
                                          <p:val>
                                            <p:strVal val="#ppt_x"/>
                                          </p:val>
                                        </p:tav>
                                      </p:tavLst>
                                    </p:anim>
                                    <p:anim calcmode="lin" valueType="num">
                                      <p:cBhvr>
                                        <p:cTn id="26" dur="3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7" grpId="0" build="allAtOnce"/>
      <p:bldP spid="3" grpId="0"/>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8000" b="-9000"/>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2DC3DD-6519-4A05-B095-D61B44AD4F87}"/>
              </a:ext>
            </a:extLst>
          </p:cNvPr>
          <p:cNvSpPr>
            <a:spLocks noGrp="1"/>
          </p:cNvSpPr>
          <p:nvPr>
            <p:ph type="body" sz="quarter" idx="16"/>
          </p:nvPr>
        </p:nvSpPr>
        <p:spPr>
          <a:xfrm>
            <a:off x="219770" y="2702490"/>
            <a:ext cx="5057581" cy="2449564"/>
          </a:xfrm>
        </p:spPr>
        <p:txBody>
          <a:bodyPr anchor="ctr"/>
          <a:lstStyle/>
          <a:p>
            <a:r>
              <a:rPr lang="fr-CA" sz="5400"/>
              <a:t>Approche de partenariat</a:t>
            </a:r>
          </a:p>
        </p:txBody>
      </p:sp>
      <p:sp>
        <p:nvSpPr>
          <p:cNvPr id="6" name="Text Placeholder 5">
            <a:extLst>
              <a:ext uri="{FF2B5EF4-FFF2-40B4-BE49-F238E27FC236}">
                <a16:creationId xmlns:a16="http://schemas.microsoft.com/office/drawing/2014/main" id="{948D0105-CDEE-405F-AFE9-BABD503E53D0}"/>
              </a:ext>
            </a:extLst>
          </p:cNvPr>
          <p:cNvSpPr>
            <a:spLocks noGrp="1"/>
          </p:cNvSpPr>
          <p:nvPr>
            <p:ph type="body" sz="quarter" idx="23"/>
          </p:nvPr>
        </p:nvSpPr>
        <p:spPr/>
        <p:txBody>
          <a:bodyPr anchor="ctr"/>
          <a:lstStyle/>
          <a:p>
            <a:pPr>
              <a:lnSpc>
                <a:spcPct val="100000"/>
              </a:lnSpc>
            </a:pPr>
            <a:r>
              <a:rPr lang="fr-FR"/>
              <a:t>Il s'agit d'un partenariat, basé sur la confiance et responsabilité mutuelle. </a:t>
            </a:r>
          </a:p>
          <a:p>
            <a:pPr>
              <a:lnSpc>
                <a:spcPct val="100000"/>
              </a:lnSpc>
            </a:pPr>
            <a:endParaRPr lang="fr-CA"/>
          </a:p>
          <a:p>
            <a:pPr>
              <a:lnSpc>
                <a:spcPct val="100000"/>
              </a:lnSpc>
            </a:pPr>
            <a:r>
              <a:rPr lang="fr-CA"/>
              <a:t>Nous sommes respectueux de la loi et l’éthique, par conséquent , avec nos partenaires, nous partageons cette philosophie d’entreprise</a:t>
            </a:r>
            <a:endParaRPr lang="fr-FR"/>
          </a:p>
        </p:txBody>
      </p:sp>
      <p:sp>
        <p:nvSpPr>
          <p:cNvPr id="7" name="Text Placeholder 6">
            <a:extLst>
              <a:ext uri="{FF2B5EF4-FFF2-40B4-BE49-F238E27FC236}">
                <a16:creationId xmlns:a16="http://schemas.microsoft.com/office/drawing/2014/main" id="{52C14A76-D6C0-41D8-B425-5F9408BDC932}"/>
              </a:ext>
            </a:extLst>
          </p:cNvPr>
          <p:cNvSpPr>
            <a:spLocks noGrp="1"/>
          </p:cNvSpPr>
          <p:nvPr>
            <p:ph type="body" sz="quarter" idx="24"/>
          </p:nvPr>
        </p:nvSpPr>
        <p:spPr/>
        <p:txBody>
          <a:bodyPr anchor="ctr"/>
          <a:lstStyle/>
          <a:p>
            <a:pPr>
              <a:lnSpc>
                <a:spcPct val="100000"/>
              </a:lnSpc>
            </a:pPr>
            <a:r>
              <a:rPr lang="fr-FR" sz="2000"/>
              <a:t>Notre conduite affecte votre entreprise et votre réputation.</a:t>
            </a:r>
          </a:p>
          <a:p>
            <a:pPr>
              <a:lnSpc>
                <a:spcPct val="100000"/>
              </a:lnSpc>
            </a:pPr>
            <a:endParaRPr lang="fr-CA" sz="2000"/>
          </a:p>
          <a:p>
            <a:pPr>
              <a:lnSpc>
                <a:spcPct val="100000"/>
              </a:lnSpc>
            </a:pPr>
            <a:r>
              <a:rPr lang="fr-FR" sz="2000"/>
              <a:t>Votre conduite affecte nos activités et notre réputation.</a:t>
            </a:r>
          </a:p>
        </p:txBody>
      </p:sp>
      <p:sp>
        <p:nvSpPr>
          <p:cNvPr id="10" name="Text Placeholder 9">
            <a:extLst>
              <a:ext uri="{FF2B5EF4-FFF2-40B4-BE49-F238E27FC236}">
                <a16:creationId xmlns:a16="http://schemas.microsoft.com/office/drawing/2014/main" id="{AE8BF14A-873A-4181-B918-9AF4BDFC163C}"/>
              </a:ext>
            </a:extLst>
          </p:cNvPr>
          <p:cNvSpPr>
            <a:spLocks noGrp="1"/>
          </p:cNvSpPr>
          <p:nvPr>
            <p:ph type="body" sz="quarter" idx="25"/>
          </p:nvPr>
        </p:nvSpPr>
        <p:spPr/>
        <p:txBody>
          <a:bodyPr anchor="ctr"/>
          <a:lstStyle/>
          <a:p>
            <a:pPr>
              <a:lnSpc>
                <a:spcPct val="100000"/>
              </a:lnSpc>
            </a:pPr>
            <a:r>
              <a:rPr lang="fr-FR" sz="3200"/>
              <a:t>Nous sommes dans le même bateau.</a:t>
            </a:r>
          </a:p>
        </p:txBody>
      </p:sp>
      <p:sp>
        <p:nvSpPr>
          <p:cNvPr id="3" name="Slide Number Placeholder 2"/>
          <p:cNvSpPr>
            <a:spLocks noGrp="1"/>
          </p:cNvSpPr>
          <p:nvPr>
            <p:ph type="sldNum" sz="quarter" idx="4"/>
          </p:nvPr>
        </p:nvSpPr>
        <p:spPr/>
        <p:txBody>
          <a:bodyPr/>
          <a:lstStyle/>
          <a:p>
            <a:fld id="{F624A8C7-D029-401D-A8B1-18FF118BE1BB}" type="slidenum">
              <a:rPr lang="en-GB" smtClean="0"/>
              <a:pPr/>
              <a:t>104</a:t>
            </a:fld>
            <a:endParaRPr lang="en-GB"/>
          </a:p>
        </p:txBody>
      </p:sp>
      <p:sp>
        <p:nvSpPr>
          <p:cNvPr id="2" name="Speech Bubble: Rectangle 1">
            <a:extLst>
              <a:ext uri="{FF2B5EF4-FFF2-40B4-BE49-F238E27FC236}">
                <a16:creationId xmlns:a16="http://schemas.microsoft.com/office/drawing/2014/main" id="{6B3F309E-AAEE-4E0D-A36F-B269F5502AD9}"/>
              </a:ext>
            </a:extLst>
          </p:cNvPr>
          <p:cNvSpPr/>
          <p:nvPr/>
        </p:nvSpPr>
        <p:spPr>
          <a:xfrm>
            <a:off x="6390640" y="1578329"/>
            <a:ext cx="528320" cy="362111"/>
          </a:xfrm>
          <a:prstGeom prst="wedgeRectCallout">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55078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07161 -0.02639 L -0.0181 0.01366 C -0.0069 0.02269 0.00977 0.02755 0.02748 0.02755 C 0.0474 0.02755 0.06355 0.02269 0.07461 0.01366 L 0.12839 -0.02639 " pathEditMode="relative" rAng="0" ptsTypes="AAAAA">
                                      <p:cBhvr>
                                        <p:cTn id="6" dur="4000" fill="hold"/>
                                        <p:tgtEl>
                                          <p:spTgt spid="2"/>
                                        </p:tgtEl>
                                        <p:attrNameLst>
                                          <p:attrName>ppt_x</p:attrName>
                                          <p:attrName>ppt_y</p:attrName>
                                        </p:attrNameLst>
                                      </p:cBhvr>
                                      <p:rCtr x="10000" y="2685"/>
                                    </p:animMotion>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grpId="1" nodeType="clickEffect">
                                  <p:stCondLst>
                                    <p:cond delay="4000"/>
                                  </p:stCondLst>
                                  <p:childTnLst>
                                    <p:animMotion origin="layout" path="M 0.12839 -0.02639 L 0.19545 0.01366 C 0.20938 0.02269 0.23034 0.02755 0.25235 0.02755 C 0.27735 0.02755 0.2974 0.02269 0.31133 0.01366 L 0.37839 -0.02639 " pathEditMode="relative" rAng="0" ptsTypes="AAAAA">
                                      <p:cBhvr>
                                        <p:cTn id="10" dur="4000" fill="hold"/>
                                        <p:tgtEl>
                                          <p:spTgt spid="2"/>
                                        </p:tgtEl>
                                        <p:attrNameLst>
                                          <p:attrName>ppt_x</p:attrName>
                                          <p:attrName>ppt_y</p:attrName>
                                        </p:attrNameLst>
                                      </p:cBhvr>
                                      <p:rCtr x="12500" y="2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p:txBody>
          <a:bodyPr/>
          <a:lstStyle/>
          <a:p>
            <a:r>
              <a:rPr lang="fr-CA" sz="2400" noProof="0">
                <a:solidFill>
                  <a:srgbClr val="FF0000"/>
                </a:solidFill>
                <a:latin typeface="Arial"/>
                <a:cs typeface="Arial"/>
              </a:rPr>
              <a:t>Attestation de lecture pour les entrepreneurs</a:t>
            </a:r>
            <a:br>
              <a:rPr lang="fr-CA" sz="2400" noProof="0"/>
            </a:br>
            <a:r>
              <a:rPr lang="fr-CA" sz="2400">
                <a:solidFill>
                  <a:srgbClr val="FF0000"/>
                </a:solidFill>
                <a:latin typeface="Arial"/>
                <a:cs typeface="Arial"/>
              </a:rPr>
              <a:t>GX043-RG Accueil régional SSEC et Éthique et Conformité</a:t>
            </a:r>
            <a:endParaRPr lang="fr-CA" sz="2400">
              <a:solidFill>
                <a:srgbClr val="FF0000"/>
              </a:solidFill>
            </a:endParaRPr>
          </a:p>
        </p:txBody>
      </p:sp>
      <p:sp>
        <p:nvSpPr>
          <p:cNvPr id="11" name="Content Placeholder 3">
            <a:extLst>
              <a:ext uri="{FF2B5EF4-FFF2-40B4-BE49-F238E27FC236}">
                <a16:creationId xmlns:a16="http://schemas.microsoft.com/office/drawing/2014/main" id="{29072559-DF30-4903-8611-BA80281419E6}"/>
              </a:ext>
            </a:extLst>
          </p:cNvPr>
          <p:cNvSpPr>
            <a:spLocks noGrp="1"/>
          </p:cNvSpPr>
          <p:nvPr>
            <p:ph sz="quarter" idx="16"/>
            <p:custDataLst>
              <p:tags r:id="rId2"/>
            </p:custDataLst>
          </p:nvPr>
        </p:nvSpPr>
        <p:spPr>
          <a:xfrm>
            <a:off x="648779" y="1283934"/>
            <a:ext cx="9768001" cy="4812143"/>
          </a:xfrm>
        </p:spPr>
        <p:txBody>
          <a:bodyPr lIns="91440" tIns="45720" rIns="91440" bIns="45720" anchor="t"/>
          <a:lstStyle/>
          <a:p>
            <a:pPr marL="0" indent="0">
              <a:buNone/>
            </a:pPr>
            <a:r>
              <a:rPr lang="fr-CA" sz="1600" noProof="0"/>
              <a:t>Par la présente, je reconnais avoir pris connaissance du document de formation </a:t>
            </a:r>
            <a:br>
              <a:rPr lang="fr-CA" sz="1600" noProof="0"/>
            </a:br>
            <a:r>
              <a:rPr lang="fr-CA" sz="1600" b="1" noProof="0"/>
              <a:t>Accueil commun SSEC. </a:t>
            </a:r>
            <a:r>
              <a:rPr lang="fr-CA" sz="1600" noProof="0"/>
              <a:t>Je suis conscient des risques associés à l’accès aux différents sites et aux règles SSEC, je comprends l’ensemble des exigences, politiques et règlements auxquels je dois me conformer, et je m’engage à respecter ceux-ci en tout temps.</a:t>
            </a:r>
            <a:endParaRPr lang="en-US" sz="1600"/>
          </a:p>
          <a:p>
            <a:pPr marL="0" indent="0">
              <a:buNone/>
            </a:pPr>
            <a:r>
              <a:rPr lang="fr-CA" sz="1600"/>
              <a:t>Je reconnais avoir pris connaissance du document de formation </a:t>
            </a:r>
            <a:r>
              <a:rPr lang="fr-CA" sz="1600" b="1"/>
              <a:t>Éthique et conformité </a:t>
            </a:r>
            <a:r>
              <a:rPr lang="fr-CA" sz="1600"/>
              <a:t>en annexe.</a:t>
            </a:r>
            <a:br>
              <a:rPr lang="fr-CA" sz="1600"/>
            </a:br>
            <a:r>
              <a:rPr lang="fr-CA" sz="1600"/>
              <a:t>Je suis conscient des règles entourant l’Éthique et la conformité, je comprends l’ensemble des exigences, politiques et règlements auxquels je dois me conformer, et je m’engage à respecter ceux-ci en tout temps.</a:t>
            </a:r>
            <a:endParaRPr lang="en-US" sz="1600"/>
          </a:p>
          <a:p>
            <a:endParaRPr lang="fr-CA" noProof="0"/>
          </a:p>
        </p:txBody>
      </p:sp>
      <p:graphicFrame>
        <p:nvGraphicFramePr>
          <p:cNvPr id="12" name="Tableau 11"/>
          <p:cNvGraphicFramePr>
            <a:graphicFrameLocks noGrp="1"/>
          </p:cNvGraphicFramePr>
          <p:nvPr>
            <p:custDataLst>
              <p:tags r:id="rId3"/>
            </p:custDataLst>
            <p:extLst>
              <p:ext uri="{D42A27DB-BD31-4B8C-83A1-F6EECF244321}">
                <p14:modId xmlns:p14="http://schemas.microsoft.com/office/powerpoint/2010/main" val="289945192"/>
              </p:ext>
            </p:extLst>
          </p:nvPr>
        </p:nvGraphicFramePr>
        <p:xfrm>
          <a:off x="636706" y="3166478"/>
          <a:ext cx="10392993" cy="913541"/>
        </p:xfrm>
        <a:graphic>
          <a:graphicData uri="http://schemas.openxmlformats.org/drawingml/2006/table">
            <a:tbl>
              <a:tblPr firstRow="1" bandRow="1">
                <a:tableStyleId>{5C22544A-7EE6-4342-B048-85BDC9FD1C3A}</a:tableStyleId>
              </a:tblPr>
              <a:tblGrid>
                <a:gridCol w="2170906">
                  <a:extLst>
                    <a:ext uri="{9D8B030D-6E8A-4147-A177-3AD203B41FA5}">
                      <a16:colId xmlns:a16="http://schemas.microsoft.com/office/drawing/2014/main" val="20000"/>
                    </a:ext>
                  </a:extLst>
                </a:gridCol>
                <a:gridCol w="2170906">
                  <a:extLst>
                    <a:ext uri="{9D8B030D-6E8A-4147-A177-3AD203B41FA5}">
                      <a16:colId xmlns:a16="http://schemas.microsoft.com/office/drawing/2014/main" val="20001"/>
                    </a:ext>
                  </a:extLst>
                </a:gridCol>
                <a:gridCol w="1893984">
                  <a:extLst>
                    <a:ext uri="{9D8B030D-6E8A-4147-A177-3AD203B41FA5}">
                      <a16:colId xmlns:a16="http://schemas.microsoft.com/office/drawing/2014/main" val="20002"/>
                    </a:ext>
                  </a:extLst>
                </a:gridCol>
                <a:gridCol w="2575429">
                  <a:extLst>
                    <a:ext uri="{9D8B030D-6E8A-4147-A177-3AD203B41FA5}">
                      <a16:colId xmlns:a16="http://schemas.microsoft.com/office/drawing/2014/main" val="20003"/>
                    </a:ext>
                  </a:extLst>
                </a:gridCol>
                <a:gridCol w="1581768">
                  <a:extLst>
                    <a:ext uri="{9D8B030D-6E8A-4147-A177-3AD203B41FA5}">
                      <a16:colId xmlns:a16="http://schemas.microsoft.com/office/drawing/2014/main" val="20004"/>
                    </a:ext>
                  </a:extLst>
                </a:gridCol>
              </a:tblGrid>
              <a:tr h="515709">
                <a:tc>
                  <a:txBody>
                    <a:bodyPr/>
                    <a:lstStyle/>
                    <a:p>
                      <a:pPr algn="ctr"/>
                      <a:r>
                        <a:rPr lang="fr-CA" sz="1200" b="0">
                          <a:solidFill>
                            <a:schemeClr val="tx1"/>
                          </a:solidFill>
                          <a:latin typeface="+mn-lt"/>
                          <a:ea typeface="+mn-ea"/>
                          <a:cs typeface="+mn-cs"/>
                        </a:rPr>
                        <a:t>NOM de l’employé</a:t>
                      </a:r>
                      <a:br>
                        <a:rPr lang="fr-CA" sz="1200" b="0">
                          <a:solidFill>
                            <a:schemeClr val="tx1"/>
                          </a:solidFill>
                          <a:latin typeface="+mn-lt"/>
                          <a:ea typeface="+mn-ea"/>
                          <a:cs typeface="+mn-cs"/>
                        </a:rPr>
                      </a:br>
                      <a:r>
                        <a:rPr lang="fr-CA" sz="1200" b="0">
                          <a:solidFill>
                            <a:schemeClr val="tx1"/>
                          </a:solidFill>
                          <a:latin typeface="+mn-lt"/>
                          <a:ea typeface="+mn-ea"/>
                          <a:cs typeface="+mn-cs"/>
                        </a:rPr>
                        <a:t>(en lettres moulées)</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NOM de l’entreprise</a:t>
                      </a:r>
                      <a:br>
                        <a:rPr lang="fr-CA" sz="1200" b="0">
                          <a:solidFill>
                            <a:schemeClr val="tx1"/>
                          </a:solidFill>
                          <a:latin typeface="+mn-lt"/>
                          <a:ea typeface="+mn-ea"/>
                          <a:cs typeface="+mn-cs"/>
                        </a:rPr>
                      </a:br>
                      <a:r>
                        <a:rPr lang="fr-CA" sz="1200" b="0">
                          <a:solidFill>
                            <a:schemeClr val="tx1"/>
                          </a:solidFill>
                          <a:latin typeface="+mn-lt"/>
                          <a:ea typeface="+mn-ea"/>
                          <a:cs typeface="+mn-cs"/>
                        </a:rPr>
                        <a:t>(en lettres moulées)</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DATE DE NAISSANCE</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SIGNATURE</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DATE DE LA SIGNATURE</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97832">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13" name="Espace réservé du contenu 2"/>
          <p:cNvSpPr txBox="1">
            <a:spLocks/>
          </p:cNvSpPr>
          <p:nvPr>
            <p:custDataLst>
              <p:tags r:id="rId4"/>
            </p:custDataLst>
          </p:nvPr>
        </p:nvSpPr>
        <p:spPr bwMode="auto">
          <a:xfrm>
            <a:off x="636706" y="4274058"/>
            <a:ext cx="96995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l" rtl="0" eaLnBrk="1" fontAlgn="base" hangingPunct="1">
              <a:lnSpc>
                <a:spcPct val="120000"/>
              </a:lnSpc>
              <a:spcBef>
                <a:spcPct val="35000"/>
              </a:spcBef>
              <a:spcAft>
                <a:spcPct val="0"/>
              </a:spcAft>
              <a:buChar char="•"/>
              <a:defRPr sz="2000">
                <a:solidFill>
                  <a:srgbClr val="665546"/>
                </a:solidFill>
                <a:latin typeface="+mn-lt"/>
                <a:ea typeface="+mn-ea"/>
                <a:cs typeface="+mn-cs"/>
              </a:defRPr>
            </a:lvl1pPr>
            <a:lvl2pPr marL="742950" indent="-285750" algn="l" rtl="0" eaLnBrk="1" fontAlgn="base" hangingPunct="1">
              <a:lnSpc>
                <a:spcPct val="120000"/>
              </a:lnSpc>
              <a:spcBef>
                <a:spcPct val="35000"/>
              </a:spcBef>
              <a:spcAft>
                <a:spcPct val="0"/>
              </a:spcAft>
              <a:buChar char="–"/>
              <a:defRPr sz="2000">
                <a:solidFill>
                  <a:srgbClr val="665546"/>
                </a:solidFill>
                <a:latin typeface="+mn-lt"/>
              </a:defRPr>
            </a:lvl2pPr>
            <a:lvl3pPr marL="1143000" indent="-228600" algn="l" rtl="0" eaLnBrk="1" fontAlgn="base" hangingPunct="1">
              <a:lnSpc>
                <a:spcPct val="120000"/>
              </a:lnSpc>
              <a:spcBef>
                <a:spcPct val="35000"/>
              </a:spcBef>
              <a:spcAft>
                <a:spcPct val="0"/>
              </a:spcAft>
              <a:buChar char="•"/>
              <a:defRPr>
                <a:solidFill>
                  <a:srgbClr val="665546"/>
                </a:solidFill>
                <a:latin typeface="+mn-lt"/>
              </a:defRPr>
            </a:lvl3pPr>
            <a:lvl4pPr marL="1600200" indent="-228600" algn="l" rtl="0" eaLnBrk="1" fontAlgn="base" hangingPunct="1">
              <a:lnSpc>
                <a:spcPct val="120000"/>
              </a:lnSpc>
              <a:spcBef>
                <a:spcPct val="35000"/>
              </a:spcBef>
              <a:spcAft>
                <a:spcPct val="0"/>
              </a:spcAft>
              <a:buChar char="–"/>
              <a:defRPr sz="1600">
                <a:solidFill>
                  <a:srgbClr val="665546"/>
                </a:solidFill>
                <a:latin typeface="+mn-lt"/>
              </a:defRPr>
            </a:lvl4pPr>
            <a:lvl5pPr marL="2057400" indent="-228600" algn="l" rtl="0" eaLnBrk="1" fontAlgn="base" hangingPunct="1">
              <a:lnSpc>
                <a:spcPct val="120000"/>
              </a:lnSpc>
              <a:spcBef>
                <a:spcPct val="35000"/>
              </a:spcBef>
              <a:spcAft>
                <a:spcPct val="0"/>
              </a:spcAft>
              <a:buChar char="»"/>
              <a:defRPr sz="1400">
                <a:solidFill>
                  <a:srgbClr val="665546"/>
                </a:solidFill>
                <a:latin typeface="+mn-lt"/>
              </a:defRPr>
            </a:lvl5pPr>
            <a:lvl6pPr marL="2514600" indent="-228600" algn="l" rtl="0" eaLnBrk="1" fontAlgn="base" hangingPunct="1">
              <a:lnSpc>
                <a:spcPct val="120000"/>
              </a:lnSpc>
              <a:spcBef>
                <a:spcPct val="35000"/>
              </a:spcBef>
              <a:spcAft>
                <a:spcPct val="0"/>
              </a:spcAft>
              <a:buChar char="»"/>
              <a:defRPr sz="1400">
                <a:solidFill>
                  <a:srgbClr val="665546"/>
                </a:solidFill>
                <a:latin typeface="+mn-lt"/>
              </a:defRPr>
            </a:lvl6pPr>
            <a:lvl7pPr marL="2971800" indent="-228600" algn="l" rtl="0" eaLnBrk="1" fontAlgn="base" hangingPunct="1">
              <a:lnSpc>
                <a:spcPct val="120000"/>
              </a:lnSpc>
              <a:spcBef>
                <a:spcPct val="35000"/>
              </a:spcBef>
              <a:spcAft>
                <a:spcPct val="0"/>
              </a:spcAft>
              <a:buChar char="»"/>
              <a:defRPr sz="1400">
                <a:solidFill>
                  <a:srgbClr val="665546"/>
                </a:solidFill>
                <a:latin typeface="+mn-lt"/>
              </a:defRPr>
            </a:lvl7pPr>
            <a:lvl8pPr marL="3429000" indent="-228600" algn="l" rtl="0" eaLnBrk="1" fontAlgn="base" hangingPunct="1">
              <a:lnSpc>
                <a:spcPct val="120000"/>
              </a:lnSpc>
              <a:spcBef>
                <a:spcPct val="35000"/>
              </a:spcBef>
              <a:spcAft>
                <a:spcPct val="0"/>
              </a:spcAft>
              <a:buChar char="»"/>
              <a:defRPr sz="1400">
                <a:solidFill>
                  <a:srgbClr val="665546"/>
                </a:solidFill>
                <a:latin typeface="+mn-lt"/>
              </a:defRPr>
            </a:lvl8pPr>
            <a:lvl9pPr marL="3886200" indent="-228600" algn="l" rtl="0" eaLnBrk="1" fontAlgn="base" hangingPunct="1">
              <a:lnSpc>
                <a:spcPct val="120000"/>
              </a:lnSpc>
              <a:spcBef>
                <a:spcPct val="35000"/>
              </a:spcBef>
              <a:spcAft>
                <a:spcPct val="0"/>
              </a:spcAft>
              <a:buChar char="»"/>
              <a:defRPr sz="1400">
                <a:solidFill>
                  <a:srgbClr val="665546"/>
                </a:solidFill>
                <a:latin typeface="+mn-lt"/>
              </a:defRPr>
            </a:lvl9pPr>
          </a:lstStyle>
          <a:p>
            <a:pPr marL="0" indent="0" defTabSz="685800">
              <a:lnSpc>
                <a:spcPct val="100000"/>
              </a:lnSpc>
              <a:spcBef>
                <a:spcPts val="750"/>
              </a:spcBef>
              <a:spcAft>
                <a:spcPts val="0"/>
              </a:spcAft>
              <a:buNone/>
              <a:defRPr/>
            </a:pPr>
            <a:r>
              <a:rPr lang="fr-CA" sz="1600">
                <a:solidFill>
                  <a:srgbClr val="000000"/>
                </a:solidFill>
              </a:rPr>
              <a:t>Par la présente, à titre de représentant de l’entreprise, je confirme que l’employé ayant signé ci-dessus a bel et bien pris connaissance du document </a:t>
            </a:r>
            <a:r>
              <a:rPr lang="fr-CA" sz="1600" b="1">
                <a:solidFill>
                  <a:srgbClr val="000000"/>
                </a:solidFill>
              </a:rPr>
              <a:t>Accueil commun SSEC et Éthique et conformité</a:t>
            </a:r>
            <a:br>
              <a:rPr lang="fr-CA" sz="1600" b="1">
                <a:solidFill>
                  <a:srgbClr val="000000"/>
                </a:solidFill>
              </a:rPr>
            </a:br>
            <a:r>
              <a:rPr lang="fr-CA" sz="1600">
                <a:solidFill>
                  <a:srgbClr val="000000"/>
                </a:solidFill>
              </a:rPr>
              <a:t>afin qu’il se conforme aux règles, politiques et règlements qui y sont décrits.</a:t>
            </a:r>
          </a:p>
        </p:txBody>
      </p:sp>
      <p:graphicFrame>
        <p:nvGraphicFramePr>
          <p:cNvPr id="14" name="Tableau 13"/>
          <p:cNvGraphicFramePr>
            <a:graphicFrameLocks noGrp="1"/>
          </p:cNvGraphicFramePr>
          <p:nvPr>
            <p:custDataLst>
              <p:tags r:id="rId5"/>
            </p:custDataLst>
            <p:extLst>
              <p:ext uri="{D42A27DB-BD31-4B8C-83A1-F6EECF244321}">
                <p14:modId xmlns:p14="http://schemas.microsoft.com/office/powerpoint/2010/main" val="2867213648"/>
              </p:ext>
            </p:extLst>
          </p:nvPr>
        </p:nvGraphicFramePr>
        <p:xfrm>
          <a:off x="649822" y="5205349"/>
          <a:ext cx="10380989" cy="808753"/>
        </p:xfrm>
        <a:graphic>
          <a:graphicData uri="http://schemas.openxmlformats.org/drawingml/2006/table">
            <a:tbl>
              <a:tblPr firstRow="1" bandRow="1">
                <a:tableStyleId>{5C22544A-7EE6-4342-B048-85BDC9FD1C3A}</a:tableStyleId>
              </a:tblPr>
              <a:tblGrid>
                <a:gridCol w="2168398">
                  <a:extLst>
                    <a:ext uri="{9D8B030D-6E8A-4147-A177-3AD203B41FA5}">
                      <a16:colId xmlns:a16="http://schemas.microsoft.com/office/drawing/2014/main" val="20000"/>
                    </a:ext>
                  </a:extLst>
                </a:gridCol>
                <a:gridCol w="2168398">
                  <a:extLst>
                    <a:ext uri="{9D8B030D-6E8A-4147-A177-3AD203B41FA5}">
                      <a16:colId xmlns:a16="http://schemas.microsoft.com/office/drawing/2014/main" val="20001"/>
                    </a:ext>
                  </a:extLst>
                </a:gridCol>
                <a:gridCol w="1891797">
                  <a:extLst>
                    <a:ext uri="{9D8B030D-6E8A-4147-A177-3AD203B41FA5}">
                      <a16:colId xmlns:a16="http://schemas.microsoft.com/office/drawing/2014/main" val="20002"/>
                    </a:ext>
                  </a:extLst>
                </a:gridCol>
                <a:gridCol w="2572455">
                  <a:extLst>
                    <a:ext uri="{9D8B030D-6E8A-4147-A177-3AD203B41FA5}">
                      <a16:colId xmlns:a16="http://schemas.microsoft.com/office/drawing/2014/main" val="20003"/>
                    </a:ext>
                  </a:extLst>
                </a:gridCol>
                <a:gridCol w="1579941">
                  <a:extLst>
                    <a:ext uri="{9D8B030D-6E8A-4147-A177-3AD203B41FA5}">
                      <a16:colId xmlns:a16="http://schemas.microsoft.com/office/drawing/2014/main" val="20004"/>
                    </a:ext>
                  </a:extLst>
                </a:gridCol>
              </a:tblGrid>
              <a:tr h="455626">
                <a:tc>
                  <a:txBody>
                    <a:bodyPr/>
                    <a:lstStyle/>
                    <a:p>
                      <a:pPr algn="ctr"/>
                      <a:r>
                        <a:rPr lang="fr-CA" sz="1200" b="0">
                          <a:solidFill>
                            <a:schemeClr val="tx1"/>
                          </a:solidFill>
                          <a:latin typeface="+mn-lt"/>
                          <a:ea typeface="+mn-ea"/>
                          <a:cs typeface="+mn-cs"/>
                        </a:rPr>
                        <a:t>NOM</a:t>
                      </a:r>
                      <a:br>
                        <a:rPr lang="fr-CA" sz="1200" b="0">
                          <a:solidFill>
                            <a:schemeClr val="tx1"/>
                          </a:solidFill>
                          <a:latin typeface="+mn-lt"/>
                          <a:ea typeface="+mn-ea"/>
                          <a:cs typeface="+mn-cs"/>
                        </a:rPr>
                      </a:br>
                      <a:r>
                        <a:rPr lang="fr-CA" sz="1200" b="0">
                          <a:solidFill>
                            <a:schemeClr val="tx1"/>
                          </a:solidFill>
                          <a:latin typeface="+mn-lt"/>
                          <a:ea typeface="+mn-ea"/>
                          <a:cs typeface="+mn-cs"/>
                        </a:rPr>
                        <a:t>(en lettres moulées)</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NOM de l’entreprise</a:t>
                      </a:r>
                      <a:br>
                        <a:rPr lang="fr-CA" sz="1200" b="0">
                          <a:solidFill>
                            <a:schemeClr val="tx1"/>
                          </a:solidFill>
                          <a:latin typeface="+mn-lt"/>
                          <a:ea typeface="+mn-ea"/>
                          <a:cs typeface="+mn-cs"/>
                        </a:rPr>
                      </a:br>
                      <a:r>
                        <a:rPr lang="fr-CA" sz="1200" b="0">
                          <a:solidFill>
                            <a:schemeClr val="tx1"/>
                          </a:solidFill>
                          <a:latin typeface="+mn-lt"/>
                          <a:ea typeface="+mn-ea"/>
                          <a:cs typeface="+mn-cs"/>
                        </a:rPr>
                        <a:t>(en lettres moulées)</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Fonction au sein </a:t>
                      </a:r>
                      <a:br>
                        <a:rPr lang="fr-CA" sz="1200" b="0">
                          <a:solidFill>
                            <a:schemeClr val="tx1"/>
                          </a:solidFill>
                          <a:latin typeface="+mn-lt"/>
                          <a:ea typeface="+mn-ea"/>
                          <a:cs typeface="+mn-cs"/>
                        </a:rPr>
                      </a:br>
                      <a:r>
                        <a:rPr lang="fr-CA" sz="1200" b="0">
                          <a:solidFill>
                            <a:schemeClr val="tx1"/>
                          </a:solidFill>
                          <a:latin typeface="+mn-lt"/>
                          <a:ea typeface="+mn-ea"/>
                          <a:cs typeface="+mn-cs"/>
                        </a:rPr>
                        <a:t>de l’entreprise</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SIGNATURE</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CA" sz="1200" b="0">
                          <a:solidFill>
                            <a:schemeClr val="tx1"/>
                          </a:solidFill>
                          <a:latin typeface="+mn-lt"/>
                          <a:ea typeface="+mn-ea"/>
                          <a:cs typeface="+mn-cs"/>
                        </a:rPr>
                        <a:t>DATE DE LA SIGNATURE</a:t>
                      </a: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51483">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fr-CA" sz="1200" b="0">
                        <a:solidFill>
                          <a:srgbClr val="665546"/>
                        </a:solidFill>
                        <a:latin typeface="+mn-lt"/>
                        <a:ea typeface="+mn-ea"/>
                        <a:cs typeface="+mn-cs"/>
                      </a:endParaRPr>
                    </a:p>
                  </a:txBody>
                  <a:tcPr marL="91432" marR="91432" marT="45755" marB="4575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15" name="Espace réservé du contenu 2"/>
          <p:cNvSpPr txBox="1">
            <a:spLocks/>
          </p:cNvSpPr>
          <p:nvPr>
            <p:custDataLst>
              <p:tags r:id="rId6"/>
            </p:custDataLst>
          </p:nvPr>
        </p:nvSpPr>
        <p:spPr bwMode="auto">
          <a:xfrm>
            <a:off x="739980" y="5978806"/>
            <a:ext cx="8363859" cy="1036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l" rtl="0" eaLnBrk="1" fontAlgn="base" hangingPunct="1">
              <a:lnSpc>
                <a:spcPct val="120000"/>
              </a:lnSpc>
              <a:spcBef>
                <a:spcPct val="35000"/>
              </a:spcBef>
              <a:spcAft>
                <a:spcPct val="0"/>
              </a:spcAft>
              <a:buChar char="•"/>
              <a:defRPr sz="2000">
                <a:solidFill>
                  <a:srgbClr val="665546"/>
                </a:solidFill>
                <a:latin typeface="+mn-lt"/>
                <a:ea typeface="+mn-ea"/>
                <a:cs typeface="+mn-cs"/>
              </a:defRPr>
            </a:lvl1pPr>
            <a:lvl2pPr marL="742950" indent="-285750" algn="l" rtl="0" eaLnBrk="1" fontAlgn="base" hangingPunct="1">
              <a:lnSpc>
                <a:spcPct val="120000"/>
              </a:lnSpc>
              <a:spcBef>
                <a:spcPct val="35000"/>
              </a:spcBef>
              <a:spcAft>
                <a:spcPct val="0"/>
              </a:spcAft>
              <a:buChar char="–"/>
              <a:defRPr sz="2000">
                <a:solidFill>
                  <a:srgbClr val="665546"/>
                </a:solidFill>
                <a:latin typeface="+mn-lt"/>
              </a:defRPr>
            </a:lvl2pPr>
            <a:lvl3pPr marL="1143000" indent="-228600" algn="l" rtl="0" eaLnBrk="1" fontAlgn="base" hangingPunct="1">
              <a:lnSpc>
                <a:spcPct val="120000"/>
              </a:lnSpc>
              <a:spcBef>
                <a:spcPct val="35000"/>
              </a:spcBef>
              <a:spcAft>
                <a:spcPct val="0"/>
              </a:spcAft>
              <a:buChar char="•"/>
              <a:defRPr>
                <a:solidFill>
                  <a:srgbClr val="665546"/>
                </a:solidFill>
                <a:latin typeface="+mn-lt"/>
              </a:defRPr>
            </a:lvl3pPr>
            <a:lvl4pPr marL="1600200" indent="-228600" algn="l" rtl="0" eaLnBrk="1" fontAlgn="base" hangingPunct="1">
              <a:lnSpc>
                <a:spcPct val="120000"/>
              </a:lnSpc>
              <a:spcBef>
                <a:spcPct val="35000"/>
              </a:spcBef>
              <a:spcAft>
                <a:spcPct val="0"/>
              </a:spcAft>
              <a:buChar char="–"/>
              <a:defRPr sz="1600">
                <a:solidFill>
                  <a:srgbClr val="665546"/>
                </a:solidFill>
                <a:latin typeface="+mn-lt"/>
              </a:defRPr>
            </a:lvl4pPr>
            <a:lvl5pPr marL="2057400" indent="-228600" algn="l" rtl="0" eaLnBrk="1" fontAlgn="base" hangingPunct="1">
              <a:lnSpc>
                <a:spcPct val="120000"/>
              </a:lnSpc>
              <a:spcBef>
                <a:spcPct val="35000"/>
              </a:spcBef>
              <a:spcAft>
                <a:spcPct val="0"/>
              </a:spcAft>
              <a:buChar char="»"/>
              <a:defRPr sz="1400">
                <a:solidFill>
                  <a:srgbClr val="665546"/>
                </a:solidFill>
                <a:latin typeface="+mn-lt"/>
              </a:defRPr>
            </a:lvl5pPr>
            <a:lvl6pPr marL="2514600" indent="-228600" algn="l" rtl="0" eaLnBrk="1" fontAlgn="base" hangingPunct="1">
              <a:lnSpc>
                <a:spcPct val="120000"/>
              </a:lnSpc>
              <a:spcBef>
                <a:spcPct val="35000"/>
              </a:spcBef>
              <a:spcAft>
                <a:spcPct val="0"/>
              </a:spcAft>
              <a:buChar char="»"/>
              <a:defRPr sz="1400">
                <a:solidFill>
                  <a:srgbClr val="665546"/>
                </a:solidFill>
                <a:latin typeface="+mn-lt"/>
              </a:defRPr>
            </a:lvl6pPr>
            <a:lvl7pPr marL="2971800" indent="-228600" algn="l" rtl="0" eaLnBrk="1" fontAlgn="base" hangingPunct="1">
              <a:lnSpc>
                <a:spcPct val="120000"/>
              </a:lnSpc>
              <a:spcBef>
                <a:spcPct val="35000"/>
              </a:spcBef>
              <a:spcAft>
                <a:spcPct val="0"/>
              </a:spcAft>
              <a:buChar char="»"/>
              <a:defRPr sz="1400">
                <a:solidFill>
                  <a:srgbClr val="665546"/>
                </a:solidFill>
                <a:latin typeface="+mn-lt"/>
              </a:defRPr>
            </a:lvl7pPr>
            <a:lvl8pPr marL="3429000" indent="-228600" algn="l" rtl="0" eaLnBrk="1" fontAlgn="base" hangingPunct="1">
              <a:lnSpc>
                <a:spcPct val="120000"/>
              </a:lnSpc>
              <a:spcBef>
                <a:spcPct val="35000"/>
              </a:spcBef>
              <a:spcAft>
                <a:spcPct val="0"/>
              </a:spcAft>
              <a:buChar char="»"/>
              <a:defRPr sz="1400">
                <a:solidFill>
                  <a:srgbClr val="665546"/>
                </a:solidFill>
                <a:latin typeface="+mn-lt"/>
              </a:defRPr>
            </a:lvl8pPr>
            <a:lvl9pPr marL="3886200" indent="-228600" algn="l" rtl="0" eaLnBrk="1" fontAlgn="base" hangingPunct="1">
              <a:lnSpc>
                <a:spcPct val="120000"/>
              </a:lnSpc>
              <a:spcBef>
                <a:spcPct val="35000"/>
              </a:spcBef>
              <a:spcAft>
                <a:spcPct val="0"/>
              </a:spcAft>
              <a:buChar char="»"/>
              <a:defRPr sz="1400">
                <a:solidFill>
                  <a:srgbClr val="665546"/>
                </a:solidFill>
                <a:latin typeface="+mn-lt"/>
              </a:defRPr>
            </a:lvl9pPr>
          </a:lstStyle>
          <a:p>
            <a:pPr marL="0" indent="0" defTabSz="685800">
              <a:lnSpc>
                <a:spcPct val="100000"/>
              </a:lnSpc>
              <a:spcBef>
                <a:spcPts val="750"/>
              </a:spcBef>
              <a:spcAft>
                <a:spcPts val="0"/>
              </a:spcAft>
              <a:buNone/>
              <a:defRPr/>
            </a:pPr>
            <a:r>
              <a:rPr lang="fr-CA" sz="1600" b="1">
                <a:solidFill>
                  <a:srgbClr val="000000"/>
                </a:solidFill>
              </a:rPr>
              <a:t>Entrepreneur :</a:t>
            </a:r>
            <a:r>
              <a:rPr lang="fr-CA" sz="1600">
                <a:solidFill>
                  <a:srgbClr val="000000"/>
                </a:solidFill>
              </a:rPr>
              <a:t> envoyer à </a:t>
            </a:r>
            <a:r>
              <a:rPr lang="fr-CA" sz="1600" err="1">
                <a:solidFill>
                  <a:srgbClr val="000000"/>
                </a:solidFill>
              </a:rPr>
              <a:t>Cognibox</a:t>
            </a:r>
            <a:r>
              <a:rPr lang="fr-CA" sz="1600">
                <a:solidFill>
                  <a:srgbClr val="000000"/>
                </a:solidFill>
              </a:rPr>
              <a:t> : </a:t>
            </a:r>
            <a:r>
              <a:rPr lang="fr-CA" sz="1600">
                <a:solidFill>
                  <a:srgbClr val="000000"/>
                </a:solidFill>
                <a:hlinkClick r:id="rId9"/>
              </a:rPr>
              <a:t>documents@cognibox.com</a:t>
            </a:r>
            <a:endParaRPr lang="fr-CA" sz="1600">
              <a:solidFill>
                <a:srgbClr val="000000"/>
              </a:solidFill>
            </a:endParaRPr>
          </a:p>
          <a:p>
            <a:pPr marL="0" indent="0" defTabSz="685800">
              <a:lnSpc>
                <a:spcPct val="100000"/>
              </a:lnSpc>
              <a:spcBef>
                <a:spcPts val="750"/>
              </a:spcBef>
              <a:spcAft>
                <a:spcPts val="0"/>
              </a:spcAft>
              <a:buNone/>
              <a:defRPr/>
            </a:pPr>
            <a:endParaRPr lang="fr-CA" sz="1600">
              <a:solidFill>
                <a:srgbClr val="000000"/>
              </a:solidFill>
            </a:endParaRPr>
          </a:p>
          <a:p>
            <a:pPr marL="0" indent="0" defTabSz="685800">
              <a:lnSpc>
                <a:spcPct val="100000"/>
              </a:lnSpc>
              <a:spcBef>
                <a:spcPts val="750"/>
              </a:spcBef>
              <a:spcAft>
                <a:spcPts val="0"/>
              </a:spcAft>
              <a:buNone/>
              <a:defRPr/>
            </a:pPr>
            <a:r>
              <a:rPr lang="fr-CA" sz="1600">
                <a:solidFill>
                  <a:srgbClr val="000000"/>
                </a:solidFill>
              </a:rPr>
              <a:t> </a:t>
            </a:r>
          </a:p>
        </p:txBody>
      </p:sp>
      <p:sp>
        <p:nvSpPr>
          <p:cNvPr id="9" name="Slide Number Placeholder 2">
            <a:extLst>
              <a:ext uri="{FF2B5EF4-FFF2-40B4-BE49-F238E27FC236}">
                <a16:creationId xmlns:a16="http://schemas.microsoft.com/office/drawing/2014/main" id="{6DF0334D-A639-47A9-A2DE-6A90BA52525C}"/>
              </a:ext>
            </a:extLst>
          </p:cNvPr>
          <p:cNvSpPr>
            <a:spLocks noGrp="1"/>
          </p:cNvSpPr>
          <p:nvPr>
            <p:ph type="sldNum" sz="quarter" idx="4294967295"/>
          </p:nvPr>
        </p:nvSpPr>
        <p:spPr>
          <a:xfrm>
            <a:off x="9371410" y="6640810"/>
            <a:ext cx="267891" cy="139158"/>
          </a:xfrm>
          <a:prstGeom prst="rect">
            <a:avLst/>
          </a:prstGeom>
        </p:spPr>
        <p:txBody>
          <a:bodyPr/>
          <a:lstStyle/>
          <a:p>
            <a:fld id="{705C9211-9788-4438-BE0B-568B7C2C80B0}" type="slidenum">
              <a:rPr lang="en-GB" smtClean="0">
                <a:solidFill>
                  <a:srgbClr val="000000"/>
                </a:solidFill>
              </a:rPr>
              <a:pPr/>
              <a:t>105</a:t>
            </a:fld>
            <a:endParaRPr lang="en-GB">
              <a:solidFill>
                <a:srgbClr val="000000"/>
              </a:solidFill>
            </a:endParaRPr>
          </a:p>
        </p:txBody>
      </p:sp>
    </p:spTree>
    <p:extLst>
      <p:ext uri="{BB962C8B-B14F-4D97-AF65-F5344CB8AC3E}">
        <p14:creationId xmlns:p14="http://schemas.microsoft.com/office/powerpoint/2010/main" val="192401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DESIGN_ID_3_GENERAL_CONTENT" val="kKWYGcHZ"/>
  <p:tag name="ARTICULATE_DESIGN_ID_1_COVERS" val="ld34tlD8"/>
  <p:tag name="ARTICULATE_DESIGN_ID_2_DIVIDERS" val="NyTYDOaI"/>
  <p:tag name="ARTICULATE_SLIDE_THUMBNAIL_REFRESH" val="1"/>
  <p:tag name="ARTICULATE_DESIGN_ID_4_HERO_IMAGE" val="BcjeqI24"/>
  <p:tag name="ARTICULATE_PROJECT_OPEN" val="0"/>
  <p:tag name="ARTICULATE_SLIDE_COUNT" val="10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eFxN7QxLS3WsSizosv9l2g"/>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5"/>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5"/>
</p:tagLst>
</file>

<file path=ppt/tags/tag60.xml><?xml version="1.0" encoding="utf-8"?>
<p:tagLst xmlns:a="http://schemas.openxmlformats.org/drawingml/2006/main" xmlns:r="http://schemas.openxmlformats.org/officeDocument/2006/relationships" xmlns:p="http://schemas.openxmlformats.org/presentationml/2006/main">
  <p:tag name="NUM" val="6"/>
</p:tagLst>
</file>

<file path=ppt/tags/tag61.xml><?xml version="1.0" encoding="utf-8"?>
<p:tagLst xmlns:a="http://schemas.openxmlformats.org/drawingml/2006/main" xmlns:r="http://schemas.openxmlformats.org/officeDocument/2006/relationships" xmlns:p="http://schemas.openxmlformats.org/presentationml/2006/main">
  <p:tag name="NUM" val="7"/>
</p:tagLst>
</file>

<file path=ppt/tags/tag62.xml><?xml version="1.0" encoding="utf-8"?>
<p:tagLst xmlns:a="http://schemas.openxmlformats.org/drawingml/2006/main" xmlns:r="http://schemas.openxmlformats.org/officeDocument/2006/relationships" xmlns:p="http://schemas.openxmlformats.org/presentationml/2006/main">
  <p:tag name="NUM" val="8"/>
</p:tagLst>
</file>

<file path=ppt/tags/tag63.xml><?xml version="1.0" encoding="utf-8"?>
<p:tagLst xmlns:a="http://schemas.openxmlformats.org/drawingml/2006/main" xmlns:r="http://schemas.openxmlformats.org/officeDocument/2006/relationships" xmlns:p="http://schemas.openxmlformats.org/presentationml/2006/main">
  <p:tag name="NUM" val="9"/>
</p:tagLst>
</file>

<file path=ppt/tags/tag64.xml><?xml version="1.0" encoding="utf-8"?>
<p:tagLst xmlns:a="http://schemas.openxmlformats.org/drawingml/2006/main" xmlns:r="http://schemas.openxmlformats.org/officeDocument/2006/relationships" xmlns:p="http://schemas.openxmlformats.org/presentationml/2006/main">
  <p:tag name="NUM" val="10"/>
</p:tagLst>
</file>

<file path=ppt/tags/tag65.xml><?xml version="1.0" encoding="utf-8"?>
<p:tagLst xmlns:a="http://schemas.openxmlformats.org/drawingml/2006/main" xmlns:r="http://schemas.openxmlformats.org/officeDocument/2006/relationships" xmlns:p="http://schemas.openxmlformats.org/presentationml/2006/main">
  <p:tag name="NUM" val="11"/>
</p:tagLst>
</file>

<file path=ppt/tags/tag66.xml><?xml version="1.0" encoding="utf-8"?>
<p:tagLst xmlns:a="http://schemas.openxmlformats.org/drawingml/2006/main" xmlns:r="http://schemas.openxmlformats.org/officeDocument/2006/relationships" xmlns:p="http://schemas.openxmlformats.org/presentationml/2006/main">
  <p:tag name="NUM" val="12"/>
</p:tagLst>
</file>

<file path=ppt/tags/tag67.xml><?xml version="1.0" encoding="utf-8"?>
<p:tagLst xmlns:a="http://schemas.openxmlformats.org/drawingml/2006/main" xmlns:r="http://schemas.openxmlformats.org/officeDocument/2006/relationships" xmlns:p="http://schemas.openxmlformats.org/presentationml/2006/main">
  <p:tag name="NUM" val="13"/>
</p:tagLst>
</file>

<file path=ppt/tags/tag68.xml><?xml version="1.0" encoding="utf-8"?>
<p:tagLst xmlns:a="http://schemas.openxmlformats.org/drawingml/2006/main" xmlns:r="http://schemas.openxmlformats.org/officeDocument/2006/relationships" xmlns:p="http://schemas.openxmlformats.org/presentationml/2006/main">
  <p:tag name="NUM" val="14"/>
</p:tagLst>
</file>

<file path=ppt/tags/tag69.xml><?xml version="1.0" encoding="utf-8"?>
<p:tagLst xmlns:a="http://schemas.openxmlformats.org/drawingml/2006/main" xmlns:r="http://schemas.openxmlformats.org/officeDocument/2006/relationships" xmlns:p="http://schemas.openxmlformats.org/presentationml/2006/main">
  <p:tag name="NUM" val="15"/>
</p:tagLst>
</file>

<file path=ppt/tags/tag70.xml><?xml version="1.0" encoding="utf-8"?>
<p:tagLst xmlns:a="http://schemas.openxmlformats.org/drawingml/2006/main" xmlns:r="http://schemas.openxmlformats.org/officeDocument/2006/relationships" xmlns:p="http://schemas.openxmlformats.org/presentationml/2006/main">
  <p:tag name="NUM" val="16"/>
</p:tagLst>
</file>

<file path=ppt/tags/tag71.xml><?xml version="1.0" encoding="utf-8"?>
<p:tagLst xmlns:a="http://schemas.openxmlformats.org/drawingml/2006/main" xmlns:r="http://schemas.openxmlformats.org/officeDocument/2006/relationships" xmlns:p="http://schemas.openxmlformats.org/presentationml/2006/main">
  <p:tag name="NUM" val="17"/>
</p:tagLst>
</file>

<file path=ppt/tags/tag72.xml><?xml version="1.0" encoding="utf-8"?>
<p:tagLst xmlns:a="http://schemas.openxmlformats.org/drawingml/2006/main" xmlns:r="http://schemas.openxmlformats.org/officeDocument/2006/relationships" xmlns:p="http://schemas.openxmlformats.org/presentationml/2006/main">
  <p:tag name="NUM" val="18"/>
</p:tagLst>
</file>

<file path=ppt/tags/tag73.xml><?xml version="1.0" encoding="utf-8"?>
<p:tagLst xmlns:a="http://schemas.openxmlformats.org/drawingml/2006/main" xmlns:r="http://schemas.openxmlformats.org/officeDocument/2006/relationships" xmlns:p="http://schemas.openxmlformats.org/presentationml/2006/main">
  <p:tag name="NUM" val="19"/>
</p:tagLst>
</file>

<file path=ppt/tags/tag74.xml><?xml version="1.0" encoding="utf-8"?>
<p:tagLst xmlns:a="http://schemas.openxmlformats.org/drawingml/2006/main" xmlns:r="http://schemas.openxmlformats.org/officeDocument/2006/relationships" xmlns:p="http://schemas.openxmlformats.org/presentationml/2006/main">
  <p:tag name="NUM" val="20"/>
</p:tagLst>
</file>

<file path=ppt/tags/tag75.xml><?xml version="1.0" encoding="utf-8"?>
<p:tagLst xmlns:a="http://schemas.openxmlformats.org/drawingml/2006/main" xmlns:r="http://schemas.openxmlformats.org/officeDocument/2006/relationships" xmlns:p="http://schemas.openxmlformats.org/presentationml/2006/main">
  <p:tag name="NUM" val="21"/>
</p:tagLst>
</file>

<file path=ppt/tags/tag76.xml><?xml version="1.0" encoding="utf-8"?>
<p:tagLst xmlns:a="http://schemas.openxmlformats.org/drawingml/2006/main" xmlns:r="http://schemas.openxmlformats.org/officeDocument/2006/relationships" xmlns:p="http://schemas.openxmlformats.org/presentationml/2006/main">
  <p:tag name="NUM" val="17"/>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4"/>
</p:tagLst>
</file>

<file path=ppt/tags/tag81.xml><?xml version="1.0" encoding="utf-8"?>
<p:tagLst xmlns:a="http://schemas.openxmlformats.org/drawingml/2006/main" xmlns:r="http://schemas.openxmlformats.org/officeDocument/2006/relationships" xmlns:p="http://schemas.openxmlformats.org/presentationml/2006/main">
  <p:tag name="NUM" val="5"/>
</p:tagLst>
</file>

<file path=ppt/tags/tag82.xml><?xml version="1.0" encoding="utf-8"?>
<p:tagLst xmlns:a="http://schemas.openxmlformats.org/drawingml/2006/main" xmlns:r="http://schemas.openxmlformats.org/officeDocument/2006/relationships" xmlns:p="http://schemas.openxmlformats.org/presentationml/2006/main">
  <p:tag name="NUM" val="6"/>
</p:tagLst>
</file>

<file path=ppt/tags/tag83.xml><?xml version="1.0" encoding="utf-8"?>
<p:tagLst xmlns:a="http://schemas.openxmlformats.org/drawingml/2006/main" xmlns:r="http://schemas.openxmlformats.org/officeDocument/2006/relationships" xmlns:p="http://schemas.openxmlformats.org/presentationml/2006/main">
  <p:tag name="NUM" val="7"/>
</p:tagLst>
</file>

<file path=ppt/tags/tag84.xml><?xml version="1.0" encoding="utf-8"?>
<p:tagLst xmlns:a="http://schemas.openxmlformats.org/drawingml/2006/main" xmlns:r="http://schemas.openxmlformats.org/officeDocument/2006/relationships" xmlns:p="http://schemas.openxmlformats.org/presentationml/2006/main">
  <p:tag name="NUM" val="8"/>
</p:tagLst>
</file>

<file path=ppt/tags/tag85.xml><?xml version="1.0" encoding="utf-8"?>
<p:tagLst xmlns:a="http://schemas.openxmlformats.org/drawingml/2006/main" xmlns:r="http://schemas.openxmlformats.org/officeDocument/2006/relationships" xmlns:p="http://schemas.openxmlformats.org/presentationml/2006/main">
  <p:tag name="NUM" val="9"/>
</p:tagLst>
</file>

<file path=ppt/tags/tag86.xml><?xml version="1.0" encoding="utf-8"?>
<p:tagLst xmlns:a="http://schemas.openxmlformats.org/drawingml/2006/main" xmlns:r="http://schemas.openxmlformats.org/officeDocument/2006/relationships" xmlns:p="http://schemas.openxmlformats.org/presentationml/2006/main">
  <p:tag name="NUM" val="10"/>
</p:tagLst>
</file>

<file path=ppt/tags/tag87.xml><?xml version="1.0" encoding="utf-8"?>
<p:tagLst xmlns:a="http://schemas.openxmlformats.org/drawingml/2006/main" xmlns:r="http://schemas.openxmlformats.org/officeDocument/2006/relationships" xmlns:p="http://schemas.openxmlformats.org/presentationml/2006/main">
  <p:tag name="NUM" val="11"/>
</p:tagLst>
</file>

<file path=ppt/tags/tag88.xml><?xml version="1.0" encoding="utf-8"?>
<p:tagLst xmlns:a="http://schemas.openxmlformats.org/drawingml/2006/main" xmlns:r="http://schemas.openxmlformats.org/officeDocument/2006/relationships" xmlns:p="http://schemas.openxmlformats.org/presentationml/2006/main">
  <p:tag name="NUM" val="12"/>
</p:tagLst>
</file>

<file path=ppt/tags/tag89.xml><?xml version="1.0" encoding="utf-8"?>
<p:tagLst xmlns:a="http://schemas.openxmlformats.org/drawingml/2006/main" xmlns:r="http://schemas.openxmlformats.org/officeDocument/2006/relationships" xmlns:p="http://schemas.openxmlformats.org/presentationml/2006/main">
  <p:tag name="NUM" val="13"/>
</p:tagLst>
</file>

<file path=ppt/tags/tag90.xml><?xml version="1.0" encoding="utf-8"?>
<p:tagLst xmlns:a="http://schemas.openxmlformats.org/drawingml/2006/main" xmlns:r="http://schemas.openxmlformats.org/officeDocument/2006/relationships" xmlns:p="http://schemas.openxmlformats.org/presentationml/2006/main">
  <p:tag name="NUM" val="14"/>
</p:tagLst>
</file>

<file path=ppt/tags/tag91.xml><?xml version="1.0" encoding="utf-8"?>
<p:tagLst xmlns:a="http://schemas.openxmlformats.org/drawingml/2006/main" xmlns:r="http://schemas.openxmlformats.org/officeDocument/2006/relationships" xmlns:p="http://schemas.openxmlformats.org/presentationml/2006/main">
  <p:tag name="NUM" val="15"/>
</p:tagLst>
</file>

<file path=ppt/tags/tag92.xml><?xml version="1.0" encoding="utf-8"?>
<p:tagLst xmlns:a="http://schemas.openxmlformats.org/drawingml/2006/main" xmlns:r="http://schemas.openxmlformats.org/officeDocument/2006/relationships" xmlns:p="http://schemas.openxmlformats.org/presentationml/2006/main">
  <p:tag name="NUM" val="16"/>
</p:tagLst>
</file>

<file path=ppt/tags/tag93.xml><?xml version="1.0" encoding="utf-8"?>
<p:tagLst xmlns:a="http://schemas.openxmlformats.org/drawingml/2006/main" xmlns:r="http://schemas.openxmlformats.org/officeDocument/2006/relationships" xmlns:p="http://schemas.openxmlformats.org/presentationml/2006/main">
  <p:tag name="NUM" val="17"/>
</p:tagLst>
</file>

<file path=ppt/tags/tag94.xml><?xml version="1.0" encoding="utf-8"?>
<p:tagLst xmlns:a="http://schemas.openxmlformats.org/drawingml/2006/main" xmlns:r="http://schemas.openxmlformats.org/officeDocument/2006/relationships" xmlns:p="http://schemas.openxmlformats.org/presentationml/2006/main">
  <p:tag name="NUM" val="18"/>
</p:tagLst>
</file>

<file path=ppt/tags/tag95.xml><?xml version="1.0" encoding="utf-8"?>
<p:tagLst xmlns:a="http://schemas.openxmlformats.org/drawingml/2006/main" xmlns:r="http://schemas.openxmlformats.org/officeDocument/2006/relationships" xmlns:p="http://schemas.openxmlformats.org/presentationml/2006/main">
  <p:tag name="NUM" val="19"/>
</p:tagLst>
</file>

<file path=ppt/tags/tag96.xml><?xml version="1.0" encoding="utf-8"?>
<p:tagLst xmlns:a="http://schemas.openxmlformats.org/drawingml/2006/main" xmlns:r="http://schemas.openxmlformats.org/officeDocument/2006/relationships" xmlns:p="http://schemas.openxmlformats.org/presentationml/2006/main">
  <p:tag name="NUM" val="20"/>
</p:tagLst>
</file>

<file path=ppt/tags/tag97.xml><?xml version="1.0" encoding="utf-8"?>
<p:tagLst xmlns:a="http://schemas.openxmlformats.org/drawingml/2006/main" xmlns:r="http://schemas.openxmlformats.org/officeDocument/2006/relationships" xmlns:p="http://schemas.openxmlformats.org/presentationml/2006/main">
  <p:tag name="NUM" val="21"/>
</p:tagLst>
</file>

<file path=ppt/tags/tag98.xml><?xml version="1.0" encoding="utf-8"?>
<p:tagLst xmlns:a="http://schemas.openxmlformats.org/drawingml/2006/main" xmlns:r="http://schemas.openxmlformats.org/officeDocument/2006/relationships" xmlns:p="http://schemas.openxmlformats.org/presentationml/2006/main">
  <p:tag name="NUM" val="22"/>
</p:tagLst>
</file>

<file path=ppt/tags/tag99.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NUM" val="24"/>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3"/>
</p:tagLst>
</file>

<file path=ppt/tags/tag104.xml><?xml version="1.0" encoding="utf-8"?>
<p:tagLst xmlns:a="http://schemas.openxmlformats.org/drawingml/2006/main" xmlns:r="http://schemas.openxmlformats.org/officeDocument/2006/relationships" xmlns:p="http://schemas.openxmlformats.org/presentationml/2006/main">
  <p:tag name="NUM" val="4"/>
</p:tagLst>
</file>

<file path=ppt/tags/tag105.xml><?xml version="1.0" encoding="utf-8"?>
<p:tagLst xmlns:a="http://schemas.openxmlformats.org/drawingml/2006/main" xmlns:r="http://schemas.openxmlformats.org/officeDocument/2006/relationships" xmlns:p="http://schemas.openxmlformats.org/presentationml/2006/main">
  <p:tag name="NUM" val="5"/>
</p:tagLst>
</file>

<file path=ppt/tags/tag106.xml><?xml version="1.0" encoding="utf-8"?>
<p:tagLst xmlns:a="http://schemas.openxmlformats.org/drawingml/2006/main" xmlns:r="http://schemas.openxmlformats.org/officeDocument/2006/relationships" xmlns:p="http://schemas.openxmlformats.org/presentationml/2006/main">
  <p:tag name="NUM" val="6"/>
</p:tagLst>
</file>

<file path=ppt/tags/tag107.xml><?xml version="1.0" encoding="utf-8"?>
<p:tagLst xmlns:a="http://schemas.openxmlformats.org/drawingml/2006/main" xmlns:r="http://schemas.openxmlformats.org/officeDocument/2006/relationships" xmlns:p="http://schemas.openxmlformats.org/presentationml/2006/main">
  <p:tag name="NUM" val="7"/>
</p:tagLst>
</file>

<file path=ppt/tags/tag108.xml><?xml version="1.0" encoding="utf-8"?>
<p:tagLst xmlns:a="http://schemas.openxmlformats.org/drawingml/2006/main" xmlns:r="http://schemas.openxmlformats.org/officeDocument/2006/relationships" xmlns:p="http://schemas.openxmlformats.org/presentationml/2006/main">
  <p:tag name="NUM" val="8"/>
</p:tagLst>
</file>

<file path=ppt/tags/tag109.xml><?xml version="1.0" encoding="utf-8"?>
<p:tagLst xmlns:a="http://schemas.openxmlformats.org/drawingml/2006/main" xmlns:r="http://schemas.openxmlformats.org/officeDocument/2006/relationships" xmlns:p="http://schemas.openxmlformats.org/presentationml/2006/main">
  <p:tag name="NUM" val="9"/>
</p:tagLst>
</file>

<file path=ppt/tags/tag110.xml><?xml version="1.0" encoding="utf-8"?>
<p:tagLst xmlns:a="http://schemas.openxmlformats.org/drawingml/2006/main" xmlns:r="http://schemas.openxmlformats.org/officeDocument/2006/relationships" xmlns:p="http://schemas.openxmlformats.org/presentationml/2006/main">
  <p:tag name="NUM" val="10"/>
</p:tagLst>
</file>

<file path=ppt/tags/tag111.xml><?xml version="1.0" encoding="utf-8"?>
<p:tagLst xmlns:a="http://schemas.openxmlformats.org/drawingml/2006/main" xmlns:r="http://schemas.openxmlformats.org/officeDocument/2006/relationships" xmlns:p="http://schemas.openxmlformats.org/presentationml/2006/main">
  <p:tag name="NUM" val="12"/>
</p:tagLst>
</file>

<file path=ppt/tags/tag112.xml><?xml version="1.0" encoding="utf-8"?>
<p:tagLst xmlns:a="http://schemas.openxmlformats.org/drawingml/2006/main" xmlns:r="http://schemas.openxmlformats.org/officeDocument/2006/relationships" xmlns:p="http://schemas.openxmlformats.org/presentationml/2006/main">
  <p:tag name="NUM" val="13"/>
</p:tagLst>
</file>

<file path=ppt/tags/tag113.xml><?xml version="1.0" encoding="utf-8"?>
<p:tagLst xmlns:a="http://schemas.openxmlformats.org/drawingml/2006/main" xmlns:r="http://schemas.openxmlformats.org/officeDocument/2006/relationships" xmlns:p="http://schemas.openxmlformats.org/presentationml/2006/main">
  <p:tag name="NUM" val="14"/>
</p:tagLst>
</file>

<file path=ppt/tags/tag114.xml><?xml version="1.0" encoding="utf-8"?>
<p:tagLst xmlns:a="http://schemas.openxmlformats.org/drawingml/2006/main" xmlns:r="http://schemas.openxmlformats.org/officeDocument/2006/relationships" xmlns:p="http://schemas.openxmlformats.org/presentationml/2006/main">
  <p:tag name="NUM" val="15"/>
</p:tagLst>
</file>

<file path=ppt/tags/tag115.xml><?xml version="1.0" encoding="utf-8"?>
<p:tagLst xmlns:a="http://schemas.openxmlformats.org/drawingml/2006/main" xmlns:r="http://schemas.openxmlformats.org/officeDocument/2006/relationships" xmlns:p="http://schemas.openxmlformats.org/presentationml/2006/main">
  <p:tag name="NUM" val="16"/>
</p:tagLst>
</file>

<file path=ppt/tags/tag116.xml><?xml version="1.0" encoding="utf-8"?>
<p:tagLst xmlns:a="http://schemas.openxmlformats.org/drawingml/2006/main" xmlns:r="http://schemas.openxmlformats.org/officeDocument/2006/relationships" xmlns:p="http://schemas.openxmlformats.org/presentationml/2006/main">
  <p:tag name="NUM" val="17"/>
</p:tagLst>
</file>

<file path=ppt/tags/tag117.xml><?xml version="1.0" encoding="utf-8"?>
<p:tagLst xmlns:a="http://schemas.openxmlformats.org/drawingml/2006/main" xmlns:r="http://schemas.openxmlformats.org/officeDocument/2006/relationships" xmlns:p="http://schemas.openxmlformats.org/presentationml/2006/main">
  <p:tag name="NUM" val="18"/>
</p:tagLst>
</file>

<file path=ppt/tags/tag118.xml><?xml version="1.0" encoding="utf-8"?>
<p:tagLst xmlns:a="http://schemas.openxmlformats.org/drawingml/2006/main" xmlns:r="http://schemas.openxmlformats.org/officeDocument/2006/relationships" xmlns:p="http://schemas.openxmlformats.org/presentationml/2006/main">
  <p:tag name="NUM" val="19"/>
</p:tagLst>
</file>

<file path=ppt/tags/tag119.xml><?xml version="1.0" encoding="utf-8"?>
<p:tagLst xmlns:a="http://schemas.openxmlformats.org/drawingml/2006/main" xmlns:r="http://schemas.openxmlformats.org/officeDocument/2006/relationships" xmlns:p="http://schemas.openxmlformats.org/presentationml/2006/main">
  <p:tag name="NUM" val="20"/>
</p:tagLst>
</file>

<file path=ppt/tags/tag120.xml><?xml version="1.0" encoding="utf-8"?>
<p:tagLst xmlns:a="http://schemas.openxmlformats.org/drawingml/2006/main" xmlns:r="http://schemas.openxmlformats.org/officeDocument/2006/relationships" xmlns:p="http://schemas.openxmlformats.org/presentationml/2006/main">
  <p:tag name="NUM" val="21"/>
</p:tagLst>
</file>

<file path=ppt/tags/tag121.xml><?xml version="1.0" encoding="utf-8"?>
<p:tagLst xmlns:a="http://schemas.openxmlformats.org/drawingml/2006/main" xmlns:r="http://schemas.openxmlformats.org/officeDocument/2006/relationships" xmlns:p="http://schemas.openxmlformats.org/presentationml/2006/main">
  <p:tag name="NUM" val="23"/>
</p:tagLst>
</file>

<file path=ppt/tags/tag122.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NUM" val="11"/>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3"/>
</p:tagLst>
</file>

<file path=ppt/tags/tag127.xml><?xml version="1.0" encoding="utf-8"?>
<p:tagLst xmlns:a="http://schemas.openxmlformats.org/drawingml/2006/main" xmlns:r="http://schemas.openxmlformats.org/officeDocument/2006/relationships" xmlns:p="http://schemas.openxmlformats.org/presentationml/2006/main">
  <p:tag name="NUM" val="4"/>
</p:tagLst>
</file>

<file path=ppt/tags/tag128.xml><?xml version="1.0" encoding="utf-8"?>
<p:tagLst xmlns:a="http://schemas.openxmlformats.org/drawingml/2006/main" xmlns:r="http://schemas.openxmlformats.org/officeDocument/2006/relationships" xmlns:p="http://schemas.openxmlformats.org/presentationml/2006/main">
  <p:tag name="NUM" val="5"/>
</p:tagLst>
</file>

<file path=ppt/tags/tag129.xml><?xml version="1.0" encoding="utf-8"?>
<p:tagLst xmlns:a="http://schemas.openxmlformats.org/drawingml/2006/main" xmlns:r="http://schemas.openxmlformats.org/officeDocument/2006/relationships" xmlns:p="http://schemas.openxmlformats.org/presentationml/2006/main">
  <p:tag name="NUM" val="6"/>
</p:tagLst>
</file>

<file path=ppt/tags/tag130.xml><?xml version="1.0" encoding="utf-8"?>
<p:tagLst xmlns:a="http://schemas.openxmlformats.org/drawingml/2006/main" xmlns:r="http://schemas.openxmlformats.org/officeDocument/2006/relationships" xmlns:p="http://schemas.openxmlformats.org/presentationml/2006/main">
  <p:tag name="NUM" val="7"/>
</p:tagLst>
</file>

<file path=ppt/tags/tag131.xml><?xml version="1.0" encoding="utf-8"?>
<p:tagLst xmlns:a="http://schemas.openxmlformats.org/drawingml/2006/main" xmlns:r="http://schemas.openxmlformats.org/officeDocument/2006/relationships" xmlns:p="http://schemas.openxmlformats.org/presentationml/2006/main">
  <p:tag name="NUM" val="8"/>
</p:tagLst>
</file>

<file path=ppt/tags/tag132.xml><?xml version="1.0" encoding="utf-8"?>
<p:tagLst xmlns:a="http://schemas.openxmlformats.org/drawingml/2006/main" xmlns:r="http://schemas.openxmlformats.org/officeDocument/2006/relationships" xmlns:p="http://schemas.openxmlformats.org/presentationml/2006/main">
  <p:tag name="NUM" val="9"/>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1"/>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5"/>
</p:tagLst>
</file>

<file path=ppt/tags/tag138.xml><?xml version="1.0" encoding="utf-8"?>
<p:tagLst xmlns:a="http://schemas.openxmlformats.org/drawingml/2006/main" xmlns:r="http://schemas.openxmlformats.org/officeDocument/2006/relationships" xmlns:p="http://schemas.openxmlformats.org/presentationml/2006/main">
  <p:tag name="NUM" val="6"/>
</p:tagLst>
</file>

<file path=ppt/tags/tag139.xml><?xml version="1.0" encoding="utf-8"?>
<p:tagLst xmlns:a="http://schemas.openxmlformats.org/drawingml/2006/main" xmlns:r="http://schemas.openxmlformats.org/officeDocument/2006/relationships" xmlns:p="http://schemas.openxmlformats.org/presentationml/2006/main">
  <p:tag name="NUM" val="7"/>
</p:tagLst>
</file>

<file path=ppt/tags/tag140.xml><?xml version="1.0" encoding="utf-8"?>
<p:tagLst xmlns:a="http://schemas.openxmlformats.org/drawingml/2006/main" xmlns:r="http://schemas.openxmlformats.org/officeDocument/2006/relationships" xmlns:p="http://schemas.openxmlformats.org/presentationml/2006/main">
  <p:tag name="NUM" val="8"/>
</p:tagLst>
</file>

<file path=ppt/tags/tag141.xml><?xml version="1.0" encoding="utf-8"?>
<p:tagLst xmlns:a="http://schemas.openxmlformats.org/drawingml/2006/main" xmlns:r="http://schemas.openxmlformats.org/officeDocument/2006/relationships" xmlns:p="http://schemas.openxmlformats.org/presentationml/2006/main">
  <p:tag name="NUM" val="9"/>
</p:tagLst>
</file>

<file path=ppt/tags/tag142.xml><?xml version="1.0" encoding="utf-8"?>
<p:tagLst xmlns:a="http://schemas.openxmlformats.org/drawingml/2006/main" xmlns:r="http://schemas.openxmlformats.org/officeDocument/2006/relationships" xmlns:p="http://schemas.openxmlformats.org/presentationml/2006/main">
  <p:tag name="NUM" val="10"/>
</p:tagLst>
</file>

<file path=ppt/tags/tag143.xml><?xml version="1.0" encoding="utf-8"?>
<p:tagLst xmlns:a="http://schemas.openxmlformats.org/drawingml/2006/main" xmlns:r="http://schemas.openxmlformats.org/officeDocument/2006/relationships" xmlns:p="http://schemas.openxmlformats.org/presentationml/2006/main">
  <p:tag name="NUM" val="11"/>
</p:tagLst>
</file>

<file path=ppt/tags/tag144.xml><?xml version="1.0" encoding="utf-8"?>
<p:tagLst xmlns:a="http://schemas.openxmlformats.org/drawingml/2006/main" xmlns:r="http://schemas.openxmlformats.org/officeDocument/2006/relationships" xmlns:p="http://schemas.openxmlformats.org/presentationml/2006/main">
  <p:tag name="NUM" val="12"/>
</p:tagLst>
</file>

<file path=ppt/tags/tag145.xml><?xml version="1.0" encoding="utf-8"?>
<p:tagLst xmlns:a="http://schemas.openxmlformats.org/drawingml/2006/main" xmlns:r="http://schemas.openxmlformats.org/officeDocument/2006/relationships" xmlns:p="http://schemas.openxmlformats.org/presentationml/2006/main">
  <p:tag name="NUM" val="13"/>
</p:tagLst>
</file>

<file path=ppt/tags/tag146.xml><?xml version="1.0" encoding="utf-8"?>
<p:tagLst xmlns:a="http://schemas.openxmlformats.org/drawingml/2006/main" xmlns:r="http://schemas.openxmlformats.org/officeDocument/2006/relationships" xmlns:p="http://schemas.openxmlformats.org/presentationml/2006/main">
  <p:tag name="NUM" val="14"/>
</p:tagLst>
</file>

<file path=ppt/tags/tag147.xml><?xml version="1.0" encoding="utf-8"?>
<p:tagLst xmlns:a="http://schemas.openxmlformats.org/drawingml/2006/main" xmlns:r="http://schemas.openxmlformats.org/officeDocument/2006/relationships" xmlns:p="http://schemas.openxmlformats.org/presentationml/2006/main">
  <p:tag name="NUM" val="15"/>
</p:tagLst>
</file>

<file path=ppt/tags/tag148.xml><?xml version="1.0" encoding="utf-8"?>
<p:tagLst xmlns:a="http://schemas.openxmlformats.org/drawingml/2006/main" xmlns:r="http://schemas.openxmlformats.org/officeDocument/2006/relationships" xmlns:p="http://schemas.openxmlformats.org/presentationml/2006/main">
  <p:tag name="NUM" val="16"/>
</p:tagLst>
</file>

<file path=ppt/tags/tag149.xml><?xml version="1.0" encoding="utf-8"?>
<p:tagLst xmlns:a="http://schemas.openxmlformats.org/drawingml/2006/main" xmlns:r="http://schemas.openxmlformats.org/officeDocument/2006/relationships" xmlns:p="http://schemas.openxmlformats.org/presentationml/2006/main">
  <p:tag name="NUM" val="17"/>
</p:tagLst>
</file>

<file path=ppt/tags/tag150.xml><?xml version="1.0" encoding="utf-8"?>
<p:tagLst xmlns:a="http://schemas.openxmlformats.org/drawingml/2006/main" xmlns:r="http://schemas.openxmlformats.org/officeDocument/2006/relationships" xmlns:p="http://schemas.openxmlformats.org/presentationml/2006/main">
  <p:tag name="NUM" val="18"/>
</p:tagLst>
</file>

<file path=ppt/tags/tag151.xml><?xml version="1.0" encoding="utf-8"?>
<p:tagLst xmlns:a="http://schemas.openxmlformats.org/drawingml/2006/main" xmlns:r="http://schemas.openxmlformats.org/officeDocument/2006/relationships" xmlns:p="http://schemas.openxmlformats.org/presentationml/2006/main">
  <p:tag name="NUM" val="19"/>
</p:tagLst>
</file>

<file path=ppt/tags/tag152.xml><?xml version="1.0" encoding="utf-8"?>
<p:tagLst xmlns:a="http://schemas.openxmlformats.org/drawingml/2006/main" xmlns:r="http://schemas.openxmlformats.org/officeDocument/2006/relationships" xmlns:p="http://schemas.openxmlformats.org/presentationml/2006/main">
  <p:tag name="NUM" val="20"/>
</p:tagLst>
</file>

<file path=ppt/tags/tag153.xml><?xml version="1.0" encoding="utf-8"?>
<p:tagLst xmlns:a="http://schemas.openxmlformats.org/drawingml/2006/main" xmlns:r="http://schemas.openxmlformats.org/officeDocument/2006/relationships" xmlns:p="http://schemas.openxmlformats.org/presentationml/2006/main">
  <p:tag name="NUM" val="21"/>
</p:tagLst>
</file>

<file path=ppt/tags/tag1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5.xml><?xml version="1.0" encoding="utf-8"?>
<p:tagLst xmlns:a="http://schemas.openxmlformats.org/drawingml/2006/main" xmlns:r="http://schemas.openxmlformats.org/officeDocument/2006/relationships" xmlns:p="http://schemas.openxmlformats.org/presentationml/2006/main">
  <p:tag name="NUM" val="1"/>
</p:tagLst>
</file>

<file path=ppt/tags/tag156.xml><?xml version="1.0" encoding="utf-8"?>
<p:tagLst xmlns:a="http://schemas.openxmlformats.org/drawingml/2006/main" xmlns:r="http://schemas.openxmlformats.org/officeDocument/2006/relationships" xmlns:p="http://schemas.openxmlformats.org/presentationml/2006/main">
  <p:tag name="NUM" val="2"/>
</p:tagLst>
</file>

<file path=ppt/tags/tag157.xml><?xml version="1.0" encoding="utf-8"?>
<p:tagLst xmlns:a="http://schemas.openxmlformats.org/drawingml/2006/main" xmlns:r="http://schemas.openxmlformats.org/officeDocument/2006/relationships" xmlns:p="http://schemas.openxmlformats.org/presentationml/2006/main">
  <p:tag name="NUM" val="19"/>
</p:tagLst>
</file>

<file path=ppt/tags/tag158.xml><?xml version="1.0" encoding="utf-8"?>
<p:tagLst xmlns:a="http://schemas.openxmlformats.org/drawingml/2006/main" xmlns:r="http://schemas.openxmlformats.org/officeDocument/2006/relationships" xmlns:p="http://schemas.openxmlformats.org/presentationml/2006/main">
  <p:tag name="NUM" val="3"/>
</p:tagLst>
</file>

<file path=ppt/tags/tag159.xml><?xml version="1.0" encoding="utf-8"?>
<p:tagLst xmlns:a="http://schemas.openxmlformats.org/drawingml/2006/main" xmlns:r="http://schemas.openxmlformats.org/officeDocument/2006/relationships" xmlns:p="http://schemas.openxmlformats.org/presentationml/2006/main">
  <p:tag name="NUM" val="5"/>
</p:tagLst>
</file>

<file path=ppt/tags/tag160.xml><?xml version="1.0" encoding="utf-8"?>
<p:tagLst xmlns:a="http://schemas.openxmlformats.org/drawingml/2006/main" xmlns:r="http://schemas.openxmlformats.org/officeDocument/2006/relationships" xmlns:p="http://schemas.openxmlformats.org/presentationml/2006/main">
  <p:tag name="NUM" val="6"/>
</p:tagLst>
</file>

<file path=ppt/tags/tag161.xml><?xml version="1.0" encoding="utf-8"?>
<p:tagLst xmlns:a="http://schemas.openxmlformats.org/drawingml/2006/main" xmlns:r="http://schemas.openxmlformats.org/officeDocument/2006/relationships" xmlns:p="http://schemas.openxmlformats.org/presentationml/2006/main">
  <p:tag name="NUM" val="7"/>
</p:tagLst>
</file>

<file path=ppt/tags/tag162.xml><?xml version="1.0" encoding="utf-8"?>
<p:tagLst xmlns:a="http://schemas.openxmlformats.org/drawingml/2006/main" xmlns:r="http://schemas.openxmlformats.org/officeDocument/2006/relationships" xmlns:p="http://schemas.openxmlformats.org/presentationml/2006/main">
  <p:tag name="NUM" val="8"/>
</p:tagLst>
</file>

<file path=ppt/tags/tag163.xml><?xml version="1.0" encoding="utf-8"?>
<p:tagLst xmlns:a="http://schemas.openxmlformats.org/drawingml/2006/main" xmlns:r="http://schemas.openxmlformats.org/officeDocument/2006/relationships" xmlns:p="http://schemas.openxmlformats.org/presentationml/2006/main">
  <p:tag name="NUM" val="9"/>
</p:tagLst>
</file>

<file path=ppt/tags/tag164.xml><?xml version="1.0" encoding="utf-8"?>
<p:tagLst xmlns:a="http://schemas.openxmlformats.org/drawingml/2006/main" xmlns:r="http://schemas.openxmlformats.org/officeDocument/2006/relationships" xmlns:p="http://schemas.openxmlformats.org/presentationml/2006/main">
  <p:tag name="NUM" val="10"/>
</p:tagLst>
</file>

<file path=ppt/tags/tag165.xml><?xml version="1.0" encoding="utf-8"?>
<p:tagLst xmlns:a="http://schemas.openxmlformats.org/drawingml/2006/main" xmlns:r="http://schemas.openxmlformats.org/officeDocument/2006/relationships" xmlns:p="http://schemas.openxmlformats.org/presentationml/2006/main">
  <p:tag name="NUM" val="11"/>
</p:tagLst>
</file>

<file path=ppt/tags/tag166.xml><?xml version="1.0" encoding="utf-8"?>
<p:tagLst xmlns:a="http://schemas.openxmlformats.org/drawingml/2006/main" xmlns:r="http://schemas.openxmlformats.org/officeDocument/2006/relationships" xmlns:p="http://schemas.openxmlformats.org/presentationml/2006/main">
  <p:tag name="NUM" val="12"/>
</p:tagLst>
</file>

<file path=ppt/tags/tag167.xml><?xml version="1.0" encoding="utf-8"?>
<p:tagLst xmlns:a="http://schemas.openxmlformats.org/drawingml/2006/main" xmlns:r="http://schemas.openxmlformats.org/officeDocument/2006/relationships" xmlns:p="http://schemas.openxmlformats.org/presentationml/2006/main">
  <p:tag name="NUM" val="13"/>
</p:tagLst>
</file>

<file path=ppt/tags/tag168.xml><?xml version="1.0" encoding="utf-8"?>
<p:tagLst xmlns:a="http://schemas.openxmlformats.org/drawingml/2006/main" xmlns:r="http://schemas.openxmlformats.org/officeDocument/2006/relationships" xmlns:p="http://schemas.openxmlformats.org/presentationml/2006/main">
  <p:tag name="NUM" val="14"/>
</p:tagLst>
</file>

<file path=ppt/tags/tag169.xml><?xml version="1.0" encoding="utf-8"?>
<p:tagLst xmlns:a="http://schemas.openxmlformats.org/drawingml/2006/main" xmlns:r="http://schemas.openxmlformats.org/officeDocument/2006/relationships" xmlns:p="http://schemas.openxmlformats.org/presentationml/2006/main">
  <p:tag name="NUM" val="15"/>
</p:tagLst>
</file>

<file path=ppt/tags/tag170.xml><?xml version="1.0" encoding="utf-8"?>
<p:tagLst xmlns:a="http://schemas.openxmlformats.org/drawingml/2006/main" xmlns:r="http://schemas.openxmlformats.org/officeDocument/2006/relationships" xmlns:p="http://schemas.openxmlformats.org/presentationml/2006/main">
  <p:tag name="NUM" val="16"/>
</p:tagLst>
</file>

<file path=ppt/tags/tag171.xml><?xml version="1.0" encoding="utf-8"?>
<p:tagLst xmlns:a="http://schemas.openxmlformats.org/drawingml/2006/main" xmlns:r="http://schemas.openxmlformats.org/officeDocument/2006/relationships" xmlns:p="http://schemas.openxmlformats.org/presentationml/2006/main">
  <p:tag name="NUM" val="17"/>
</p:tagLst>
</file>

<file path=ppt/tags/tag172.xml><?xml version="1.0" encoding="utf-8"?>
<p:tagLst xmlns:a="http://schemas.openxmlformats.org/drawingml/2006/main" xmlns:r="http://schemas.openxmlformats.org/officeDocument/2006/relationships" xmlns:p="http://schemas.openxmlformats.org/presentationml/2006/main">
  <p:tag name="NUM" val="18"/>
</p:tagLst>
</file>

<file path=ppt/tags/tag173.xml><?xml version="1.0" encoding="utf-8"?>
<p:tagLst xmlns:a="http://schemas.openxmlformats.org/drawingml/2006/main" xmlns:r="http://schemas.openxmlformats.org/officeDocument/2006/relationships" xmlns:p="http://schemas.openxmlformats.org/presentationml/2006/main">
  <p:tag name="NUM" val="20"/>
</p:tagLst>
</file>

<file path=ppt/tags/tag174.xml><?xml version="1.0" encoding="utf-8"?>
<p:tagLst xmlns:a="http://schemas.openxmlformats.org/drawingml/2006/main" xmlns:r="http://schemas.openxmlformats.org/officeDocument/2006/relationships" xmlns:p="http://schemas.openxmlformats.org/presentationml/2006/main">
  <p:tag name="NUM" val="1"/>
</p:tagLst>
</file>

<file path=ppt/tags/tag175.xml><?xml version="1.0" encoding="utf-8"?>
<p:tagLst xmlns:a="http://schemas.openxmlformats.org/drawingml/2006/main" xmlns:r="http://schemas.openxmlformats.org/officeDocument/2006/relationships" xmlns:p="http://schemas.openxmlformats.org/presentationml/2006/main">
  <p:tag name="NUM" val="2"/>
</p:tagLst>
</file>

<file path=ppt/tags/tag176.xml><?xml version="1.0" encoding="utf-8"?>
<p:tagLst xmlns:a="http://schemas.openxmlformats.org/drawingml/2006/main" xmlns:r="http://schemas.openxmlformats.org/officeDocument/2006/relationships" xmlns:p="http://schemas.openxmlformats.org/presentationml/2006/main">
  <p:tag name="NUM" val="3"/>
</p:tagLst>
</file>

<file path=ppt/tags/tag1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8.xml><?xml version="1.0" encoding="utf-8"?>
<p:tagLst xmlns:a="http://schemas.openxmlformats.org/drawingml/2006/main" xmlns:r="http://schemas.openxmlformats.org/officeDocument/2006/relationships" xmlns:p="http://schemas.openxmlformats.org/presentationml/2006/main">
  <p:tag name="NUM" val="2"/>
</p:tagLst>
</file>

<file path=ppt/tags/tag179.xml><?xml version="1.0" encoding="utf-8"?>
<p:tagLst xmlns:a="http://schemas.openxmlformats.org/drawingml/2006/main" xmlns:r="http://schemas.openxmlformats.org/officeDocument/2006/relationships" xmlns:p="http://schemas.openxmlformats.org/presentationml/2006/main">
  <p:tag name="NUM" val="1"/>
</p:tagLst>
</file>

<file path=ppt/tags/tag180.xml><?xml version="1.0" encoding="utf-8"?>
<p:tagLst xmlns:a="http://schemas.openxmlformats.org/drawingml/2006/main" xmlns:r="http://schemas.openxmlformats.org/officeDocument/2006/relationships" xmlns:p="http://schemas.openxmlformats.org/presentationml/2006/main">
  <p:tag name="NUM" val="3"/>
</p:tagLst>
</file>

<file path=ppt/tags/tag181.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182.xml><?xml version="1.0" encoding="utf-8"?>
<p:tagLst xmlns:a="http://schemas.openxmlformats.org/drawingml/2006/main" xmlns:r="http://schemas.openxmlformats.org/officeDocument/2006/relationships" xmlns:p="http://schemas.openxmlformats.org/presentationml/2006/main">
  <p:tag name="NUM" val="1"/>
</p:tagLst>
</file>

<file path=ppt/tags/tag183.xml><?xml version="1.0" encoding="utf-8"?>
<p:tagLst xmlns:a="http://schemas.openxmlformats.org/drawingml/2006/main" xmlns:r="http://schemas.openxmlformats.org/officeDocument/2006/relationships" xmlns:p="http://schemas.openxmlformats.org/presentationml/2006/main">
  <p:tag name="NUM" val="2"/>
</p:tagLst>
</file>

<file path=ppt/tags/tag184.xml><?xml version="1.0" encoding="utf-8"?>
<p:tagLst xmlns:a="http://schemas.openxmlformats.org/drawingml/2006/main" xmlns:r="http://schemas.openxmlformats.org/officeDocument/2006/relationships" xmlns:p="http://schemas.openxmlformats.org/presentationml/2006/main">
  <p:tag name="NUM" val="3"/>
</p:tagLst>
</file>

<file path=ppt/tags/tag185.xml><?xml version="1.0" encoding="utf-8"?>
<p:tagLst xmlns:a="http://schemas.openxmlformats.org/drawingml/2006/main" xmlns:r="http://schemas.openxmlformats.org/officeDocument/2006/relationships" xmlns:p="http://schemas.openxmlformats.org/presentationml/2006/main">
  <p:tag name="NUM" val="4"/>
</p:tagLst>
</file>

<file path=ppt/tags/tag186.xml><?xml version="1.0" encoding="utf-8"?>
<p:tagLst xmlns:a="http://schemas.openxmlformats.org/drawingml/2006/main" xmlns:r="http://schemas.openxmlformats.org/officeDocument/2006/relationships" xmlns:p="http://schemas.openxmlformats.org/presentationml/2006/main">
  <p:tag name="NUM" val="5"/>
</p:tagLst>
</file>

<file path=ppt/tags/tag187.xml><?xml version="1.0" encoding="utf-8"?>
<p:tagLst xmlns:a="http://schemas.openxmlformats.org/drawingml/2006/main" xmlns:r="http://schemas.openxmlformats.org/officeDocument/2006/relationships" xmlns:p="http://schemas.openxmlformats.org/presentationml/2006/main">
  <p:tag name="NUM" val="6"/>
</p:tagLst>
</file>

<file path=ppt/tags/tag188.xml><?xml version="1.0" encoding="utf-8"?>
<p:tagLst xmlns:a="http://schemas.openxmlformats.org/drawingml/2006/main" xmlns:r="http://schemas.openxmlformats.org/officeDocument/2006/relationships" xmlns:p="http://schemas.openxmlformats.org/presentationml/2006/main">
  <p:tag name="NUM" val="7"/>
</p:tagLst>
</file>

<file path=ppt/tags/tag189.xml><?xml version="1.0" encoding="utf-8"?>
<p:tagLst xmlns:a="http://schemas.openxmlformats.org/drawingml/2006/main" xmlns:r="http://schemas.openxmlformats.org/officeDocument/2006/relationships" xmlns:p="http://schemas.openxmlformats.org/presentationml/2006/main">
  <p:tag name="NUM" val="8"/>
</p:tagLst>
</file>

<file path=ppt/tags/tag190.xml><?xml version="1.0" encoding="utf-8"?>
<p:tagLst xmlns:a="http://schemas.openxmlformats.org/drawingml/2006/main" xmlns:r="http://schemas.openxmlformats.org/officeDocument/2006/relationships" xmlns:p="http://schemas.openxmlformats.org/presentationml/2006/main">
  <p:tag name="NUM" val="9"/>
</p:tagLst>
</file>

<file path=ppt/tags/tag191.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192.xml><?xml version="1.0" encoding="utf-8"?>
<p:tagLst xmlns:a="http://schemas.openxmlformats.org/drawingml/2006/main" xmlns:r="http://schemas.openxmlformats.org/officeDocument/2006/relationships" xmlns:p="http://schemas.openxmlformats.org/presentationml/2006/main">
  <p:tag name="NUM" val="1"/>
</p:tagLst>
</file>

<file path=ppt/tags/tag193.xml><?xml version="1.0" encoding="utf-8"?>
<p:tagLst xmlns:a="http://schemas.openxmlformats.org/drawingml/2006/main" xmlns:r="http://schemas.openxmlformats.org/officeDocument/2006/relationships" xmlns:p="http://schemas.openxmlformats.org/presentationml/2006/main">
  <p:tag name="NUM" val="2"/>
</p:tagLst>
</file>

<file path=ppt/tags/tag194.xml><?xml version="1.0" encoding="utf-8"?>
<p:tagLst xmlns:a="http://schemas.openxmlformats.org/drawingml/2006/main" xmlns:r="http://schemas.openxmlformats.org/officeDocument/2006/relationships" xmlns:p="http://schemas.openxmlformats.org/presentationml/2006/main">
  <p:tag name="NUM" val="3"/>
</p:tagLst>
</file>

<file path=ppt/tags/tag195.xml><?xml version="1.0" encoding="utf-8"?>
<p:tagLst xmlns:a="http://schemas.openxmlformats.org/drawingml/2006/main" xmlns:r="http://schemas.openxmlformats.org/officeDocument/2006/relationships" xmlns:p="http://schemas.openxmlformats.org/presentationml/2006/main">
  <p:tag name="NUM" val="4"/>
</p:tagLst>
</file>

<file path=ppt/tags/tag196.xml><?xml version="1.0" encoding="utf-8"?>
<p:tagLst xmlns:a="http://schemas.openxmlformats.org/drawingml/2006/main" xmlns:r="http://schemas.openxmlformats.org/officeDocument/2006/relationships" xmlns:p="http://schemas.openxmlformats.org/presentationml/2006/main">
  <p:tag name="NUM" val="5"/>
</p:tagLst>
</file>

<file path=ppt/tags/tag197.xml><?xml version="1.0" encoding="utf-8"?>
<p:tagLst xmlns:a="http://schemas.openxmlformats.org/drawingml/2006/main" xmlns:r="http://schemas.openxmlformats.org/officeDocument/2006/relationships" xmlns:p="http://schemas.openxmlformats.org/presentationml/2006/main">
  <p:tag name="NUM" val="6"/>
</p:tagLst>
</file>

<file path=ppt/tags/tag198.xml><?xml version="1.0" encoding="utf-8"?>
<p:tagLst xmlns:a="http://schemas.openxmlformats.org/drawingml/2006/main" xmlns:r="http://schemas.openxmlformats.org/officeDocument/2006/relationships" xmlns:p="http://schemas.openxmlformats.org/presentationml/2006/main">
  <p:tag name="NUM" val="7"/>
</p:tagLst>
</file>

<file path=ppt/tags/tag199.xml><?xml version="1.0" encoding="utf-8"?>
<p:tagLst xmlns:a="http://schemas.openxmlformats.org/drawingml/2006/main" xmlns:r="http://schemas.openxmlformats.org/officeDocument/2006/relationships" xmlns:p="http://schemas.openxmlformats.org/presentationml/2006/main">
  <p:tag name="NUM" val="8"/>
</p:tagLst>
</file>

<file path=ppt/tags/tag200.xml><?xml version="1.0" encoding="utf-8"?>
<p:tagLst xmlns:a="http://schemas.openxmlformats.org/drawingml/2006/main" xmlns:r="http://schemas.openxmlformats.org/officeDocument/2006/relationships" xmlns:p="http://schemas.openxmlformats.org/presentationml/2006/main">
  <p:tag name="NUM" val="9"/>
</p:tagLst>
</file>

<file path=ppt/tags/tag201.xml><?xml version="1.0" encoding="utf-8"?>
<p:tagLst xmlns:a="http://schemas.openxmlformats.org/drawingml/2006/main" xmlns:r="http://schemas.openxmlformats.org/officeDocument/2006/relationships" xmlns:p="http://schemas.openxmlformats.org/presentationml/2006/main">
  <p:tag name="NUM" val="10"/>
</p:tagLst>
</file>

<file path=ppt/tags/tag202.xml><?xml version="1.0" encoding="utf-8"?>
<p:tagLst xmlns:a="http://schemas.openxmlformats.org/drawingml/2006/main" xmlns:r="http://schemas.openxmlformats.org/officeDocument/2006/relationships" xmlns:p="http://schemas.openxmlformats.org/presentationml/2006/main">
  <p:tag name="NUM" val="11"/>
</p:tagLst>
</file>

<file path=ppt/tags/tag203.xml><?xml version="1.0" encoding="utf-8"?>
<p:tagLst xmlns:a="http://schemas.openxmlformats.org/drawingml/2006/main" xmlns:r="http://schemas.openxmlformats.org/officeDocument/2006/relationships" xmlns:p="http://schemas.openxmlformats.org/presentationml/2006/main">
  <p:tag name="NUM" val="12"/>
</p:tagLst>
</file>

<file path=ppt/tags/tag204.xml><?xml version="1.0" encoding="utf-8"?>
<p:tagLst xmlns:a="http://schemas.openxmlformats.org/drawingml/2006/main" xmlns:r="http://schemas.openxmlformats.org/officeDocument/2006/relationships" xmlns:p="http://schemas.openxmlformats.org/presentationml/2006/main">
  <p:tag name="NUM" val="13"/>
</p:tagLst>
</file>

<file path=ppt/tags/tag205.xml><?xml version="1.0" encoding="utf-8"?>
<p:tagLst xmlns:a="http://schemas.openxmlformats.org/drawingml/2006/main" xmlns:r="http://schemas.openxmlformats.org/officeDocument/2006/relationships" xmlns:p="http://schemas.openxmlformats.org/presentationml/2006/main">
  <p:tag name="NUM" val="14"/>
</p:tagLst>
</file>

<file path=ppt/tags/tag206.xml><?xml version="1.0" encoding="utf-8"?>
<p:tagLst xmlns:a="http://schemas.openxmlformats.org/drawingml/2006/main" xmlns:r="http://schemas.openxmlformats.org/officeDocument/2006/relationships" xmlns:p="http://schemas.openxmlformats.org/presentationml/2006/main">
  <p:tag name="NUM" val="15"/>
</p:tagLst>
</file>

<file path=ppt/tags/tag207.xml><?xml version="1.0" encoding="utf-8"?>
<p:tagLst xmlns:a="http://schemas.openxmlformats.org/drawingml/2006/main" xmlns:r="http://schemas.openxmlformats.org/officeDocument/2006/relationships" xmlns:p="http://schemas.openxmlformats.org/presentationml/2006/main">
  <p:tag name="NUM" val="16"/>
</p:tagLst>
</file>

<file path=ppt/tags/tag208.xml><?xml version="1.0" encoding="utf-8"?>
<p:tagLst xmlns:a="http://schemas.openxmlformats.org/drawingml/2006/main" xmlns:r="http://schemas.openxmlformats.org/officeDocument/2006/relationships" xmlns:p="http://schemas.openxmlformats.org/presentationml/2006/main">
  <p:tag name="NUM" val="17"/>
</p:tagLst>
</file>

<file path=ppt/tags/tag209.xml><?xml version="1.0" encoding="utf-8"?>
<p:tagLst xmlns:a="http://schemas.openxmlformats.org/drawingml/2006/main" xmlns:r="http://schemas.openxmlformats.org/officeDocument/2006/relationships" xmlns:p="http://schemas.openxmlformats.org/presentationml/2006/main">
  <p:tag name="NUM" val="18"/>
</p:tagLst>
</file>

<file path=ppt/tags/tag210.xml><?xml version="1.0" encoding="utf-8"?>
<p:tagLst xmlns:a="http://schemas.openxmlformats.org/drawingml/2006/main" xmlns:r="http://schemas.openxmlformats.org/officeDocument/2006/relationships" xmlns:p="http://schemas.openxmlformats.org/presentationml/2006/main">
  <p:tag name="NUM" val="19"/>
</p:tagLst>
</file>

<file path=ppt/tags/tag211.xml><?xml version="1.0" encoding="utf-8"?>
<p:tagLst xmlns:a="http://schemas.openxmlformats.org/drawingml/2006/main" xmlns:r="http://schemas.openxmlformats.org/officeDocument/2006/relationships" xmlns:p="http://schemas.openxmlformats.org/presentationml/2006/main">
  <p:tag name="NUM" val="20"/>
</p:tagLst>
</file>

<file path=ppt/tags/tag212.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213.xml><?xml version="1.0" encoding="utf-8"?>
<p:tagLst xmlns:a="http://schemas.openxmlformats.org/drawingml/2006/main" xmlns:r="http://schemas.openxmlformats.org/officeDocument/2006/relationships" xmlns:p="http://schemas.openxmlformats.org/presentationml/2006/main">
  <p:tag name="NUM" val="1"/>
</p:tagLst>
</file>

<file path=ppt/tags/tag214.xml><?xml version="1.0" encoding="utf-8"?>
<p:tagLst xmlns:a="http://schemas.openxmlformats.org/drawingml/2006/main" xmlns:r="http://schemas.openxmlformats.org/officeDocument/2006/relationships" xmlns:p="http://schemas.openxmlformats.org/presentationml/2006/main">
  <p:tag name="NUM" val="2"/>
</p:tagLst>
</file>

<file path=ppt/tags/tag215.xml><?xml version="1.0" encoding="utf-8"?>
<p:tagLst xmlns:a="http://schemas.openxmlformats.org/drawingml/2006/main" xmlns:r="http://schemas.openxmlformats.org/officeDocument/2006/relationships" xmlns:p="http://schemas.openxmlformats.org/presentationml/2006/main">
  <p:tag name="NUM" val="3"/>
</p:tagLst>
</file>

<file path=ppt/tags/tag216.xml><?xml version="1.0" encoding="utf-8"?>
<p:tagLst xmlns:a="http://schemas.openxmlformats.org/drawingml/2006/main" xmlns:r="http://schemas.openxmlformats.org/officeDocument/2006/relationships" xmlns:p="http://schemas.openxmlformats.org/presentationml/2006/main">
  <p:tag name="NUM" val="4"/>
</p:tagLst>
</file>

<file path=ppt/tags/tag217.xml><?xml version="1.0" encoding="utf-8"?>
<p:tagLst xmlns:a="http://schemas.openxmlformats.org/drawingml/2006/main" xmlns:r="http://schemas.openxmlformats.org/officeDocument/2006/relationships" xmlns:p="http://schemas.openxmlformats.org/presentationml/2006/main">
  <p:tag name="NUM" val="5"/>
</p:tagLst>
</file>

<file path=ppt/tags/tag218.xml><?xml version="1.0" encoding="utf-8"?>
<p:tagLst xmlns:a="http://schemas.openxmlformats.org/drawingml/2006/main" xmlns:r="http://schemas.openxmlformats.org/officeDocument/2006/relationships" xmlns:p="http://schemas.openxmlformats.org/presentationml/2006/main">
  <p:tag name="NUM" val="6"/>
</p:tagLst>
</file>

<file path=ppt/tags/tag219.xml><?xml version="1.0" encoding="utf-8"?>
<p:tagLst xmlns:a="http://schemas.openxmlformats.org/drawingml/2006/main" xmlns:r="http://schemas.openxmlformats.org/officeDocument/2006/relationships" xmlns:p="http://schemas.openxmlformats.org/presentationml/2006/main">
  <p:tag name="NUM" val="7"/>
</p:tagLst>
</file>

<file path=ppt/tags/tag220.xml><?xml version="1.0" encoding="utf-8"?>
<p:tagLst xmlns:a="http://schemas.openxmlformats.org/drawingml/2006/main" xmlns:r="http://schemas.openxmlformats.org/officeDocument/2006/relationships" xmlns:p="http://schemas.openxmlformats.org/presentationml/2006/main">
  <p:tag name="NUM" val="8"/>
</p:tagLst>
</file>

<file path=ppt/tags/tag221.xml><?xml version="1.0" encoding="utf-8"?>
<p:tagLst xmlns:a="http://schemas.openxmlformats.org/drawingml/2006/main" xmlns:r="http://schemas.openxmlformats.org/officeDocument/2006/relationships" xmlns:p="http://schemas.openxmlformats.org/presentationml/2006/main">
  <p:tag name="NUM" val="9"/>
</p:tagLst>
</file>

<file path=ppt/tags/tag222.xml><?xml version="1.0" encoding="utf-8"?>
<p:tagLst xmlns:a="http://schemas.openxmlformats.org/drawingml/2006/main" xmlns:r="http://schemas.openxmlformats.org/officeDocument/2006/relationships" xmlns:p="http://schemas.openxmlformats.org/presentationml/2006/main">
  <p:tag name="NUM" val="10"/>
</p:tagLst>
</file>

<file path=ppt/tags/tag223.xml><?xml version="1.0" encoding="utf-8"?>
<p:tagLst xmlns:a="http://schemas.openxmlformats.org/drawingml/2006/main" xmlns:r="http://schemas.openxmlformats.org/officeDocument/2006/relationships" xmlns:p="http://schemas.openxmlformats.org/presentationml/2006/main">
  <p:tag name="NUM" val="11"/>
</p:tagLst>
</file>

<file path=ppt/tags/tag224.xml><?xml version="1.0" encoding="utf-8"?>
<p:tagLst xmlns:a="http://schemas.openxmlformats.org/drawingml/2006/main" xmlns:r="http://schemas.openxmlformats.org/officeDocument/2006/relationships" xmlns:p="http://schemas.openxmlformats.org/presentationml/2006/main">
  <p:tag name="NUM" val="12"/>
</p:tagLst>
</file>

<file path=ppt/tags/tag225.xml><?xml version="1.0" encoding="utf-8"?>
<p:tagLst xmlns:a="http://schemas.openxmlformats.org/drawingml/2006/main" xmlns:r="http://schemas.openxmlformats.org/officeDocument/2006/relationships" xmlns:p="http://schemas.openxmlformats.org/presentationml/2006/main">
  <p:tag name="NUM" val="13"/>
</p:tagLst>
</file>

<file path=ppt/tags/tag226.xml><?xml version="1.0" encoding="utf-8"?>
<p:tagLst xmlns:a="http://schemas.openxmlformats.org/drawingml/2006/main" xmlns:r="http://schemas.openxmlformats.org/officeDocument/2006/relationships" xmlns:p="http://schemas.openxmlformats.org/presentationml/2006/main">
  <p:tag name="NUM" val="14"/>
</p:tagLst>
</file>

<file path=ppt/tags/tag227.xml><?xml version="1.0" encoding="utf-8"?>
<p:tagLst xmlns:a="http://schemas.openxmlformats.org/drawingml/2006/main" xmlns:r="http://schemas.openxmlformats.org/officeDocument/2006/relationships" xmlns:p="http://schemas.openxmlformats.org/presentationml/2006/main">
  <p:tag name="NUM" val="15"/>
</p:tagLst>
</file>

<file path=ppt/tags/tag228.xml><?xml version="1.0" encoding="utf-8"?>
<p:tagLst xmlns:a="http://schemas.openxmlformats.org/drawingml/2006/main" xmlns:r="http://schemas.openxmlformats.org/officeDocument/2006/relationships" xmlns:p="http://schemas.openxmlformats.org/presentationml/2006/main">
  <p:tag name="NUM" val="16"/>
</p:tagLst>
</file>

<file path=ppt/tags/tag229.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230.xml><?xml version="1.0" encoding="utf-8"?>
<p:tagLst xmlns:a="http://schemas.openxmlformats.org/drawingml/2006/main" xmlns:r="http://schemas.openxmlformats.org/officeDocument/2006/relationships" xmlns:p="http://schemas.openxmlformats.org/presentationml/2006/main">
  <p:tag name="NUM" val="1"/>
</p:tagLst>
</file>

<file path=ppt/tags/tag231.xml><?xml version="1.0" encoding="utf-8"?>
<p:tagLst xmlns:a="http://schemas.openxmlformats.org/drawingml/2006/main" xmlns:r="http://schemas.openxmlformats.org/officeDocument/2006/relationships" xmlns:p="http://schemas.openxmlformats.org/presentationml/2006/main">
  <p:tag name="NUM" val="20"/>
</p:tagLst>
</file>

<file path=ppt/tags/tag232.xml><?xml version="1.0" encoding="utf-8"?>
<p:tagLst xmlns:a="http://schemas.openxmlformats.org/drawingml/2006/main" xmlns:r="http://schemas.openxmlformats.org/officeDocument/2006/relationships" xmlns:p="http://schemas.openxmlformats.org/presentationml/2006/main">
  <p:tag name="NUM" val="2"/>
</p:tagLst>
</file>

<file path=ppt/tags/tag233.xml><?xml version="1.0" encoding="utf-8"?>
<p:tagLst xmlns:a="http://schemas.openxmlformats.org/drawingml/2006/main" xmlns:r="http://schemas.openxmlformats.org/officeDocument/2006/relationships" xmlns:p="http://schemas.openxmlformats.org/presentationml/2006/main">
  <p:tag name="NUM" val="3"/>
</p:tagLst>
</file>

<file path=ppt/tags/tag234.xml><?xml version="1.0" encoding="utf-8"?>
<p:tagLst xmlns:a="http://schemas.openxmlformats.org/drawingml/2006/main" xmlns:r="http://schemas.openxmlformats.org/officeDocument/2006/relationships" xmlns:p="http://schemas.openxmlformats.org/presentationml/2006/main">
  <p:tag name="NUM" val="4"/>
</p:tagLst>
</file>

<file path=ppt/tags/tag235.xml><?xml version="1.0" encoding="utf-8"?>
<p:tagLst xmlns:a="http://schemas.openxmlformats.org/drawingml/2006/main" xmlns:r="http://schemas.openxmlformats.org/officeDocument/2006/relationships" xmlns:p="http://schemas.openxmlformats.org/presentationml/2006/main">
  <p:tag name="NUM" val="5"/>
</p:tagLst>
</file>

<file path=ppt/tags/tag236.xml><?xml version="1.0" encoding="utf-8"?>
<p:tagLst xmlns:a="http://schemas.openxmlformats.org/drawingml/2006/main" xmlns:r="http://schemas.openxmlformats.org/officeDocument/2006/relationships" xmlns:p="http://schemas.openxmlformats.org/presentationml/2006/main">
  <p:tag name="NUM" val="6"/>
</p:tagLst>
</file>

<file path=ppt/tags/tag237.xml><?xml version="1.0" encoding="utf-8"?>
<p:tagLst xmlns:a="http://schemas.openxmlformats.org/drawingml/2006/main" xmlns:r="http://schemas.openxmlformats.org/officeDocument/2006/relationships" xmlns:p="http://schemas.openxmlformats.org/presentationml/2006/main">
  <p:tag name="NUM" val="7"/>
</p:tagLst>
</file>

<file path=ppt/tags/tag238.xml><?xml version="1.0" encoding="utf-8"?>
<p:tagLst xmlns:a="http://schemas.openxmlformats.org/drawingml/2006/main" xmlns:r="http://schemas.openxmlformats.org/officeDocument/2006/relationships" xmlns:p="http://schemas.openxmlformats.org/presentationml/2006/main">
  <p:tag name="NUM" val="8"/>
</p:tagLst>
</file>

<file path=ppt/tags/tag239.xml><?xml version="1.0" encoding="utf-8"?>
<p:tagLst xmlns:a="http://schemas.openxmlformats.org/drawingml/2006/main" xmlns:r="http://schemas.openxmlformats.org/officeDocument/2006/relationships" xmlns:p="http://schemas.openxmlformats.org/presentationml/2006/main">
  <p:tag name="NUM" val="9"/>
</p:tagLst>
</file>

<file path=ppt/tags/tag240.xml><?xml version="1.0" encoding="utf-8"?>
<p:tagLst xmlns:a="http://schemas.openxmlformats.org/drawingml/2006/main" xmlns:r="http://schemas.openxmlformats.org/officeDocument/2006/relationships" xmlns:p="http://schemas.openxmlformats.org/presentationml/2006/main">
  <p:tag name="NUM" val="10"/>
</p:tagLst>
</file>

<file path=ppt/tags/tag241.xml><?xml version="1.0" encoding="utf-8"?>
<p:tagLst xmlns:a="http://schemas.openxmlformats.org/drawingml/2006/main" xmlns:r="http://schemas.openxmlformats.org/officeDocument/2006/relationships" xmlns:p="http://schemas.openxmlformats.org/presentationml/2006/main">
  <p:tag name="NUM" val="11"/>
</p:tagLst>
</file>

<file path=ppt/tags/tag242.xml><?xml version="1.0" encoding="utf-8"?>
<p:tagLst xmlns:a="http://schemas.openxmlformats.org/drawingml/2006/main" xmlns:r="http://schemas.openxmlformats.org/officeDocument/2006/relationships" xmlns:p="http://schemas.openxmlformats.org/presentationml/2006/main">
  <p:tag name="NUM" val="12"/>
</p:tagLst>
</file>

<file path=ppt/tags/tag243.xml><?xml version="1.0" encoding="utf-8"?>
<p:tagLst xmlns:a="http://schemas.openxmlformats.org/drawingml/2006/main" xmlns:r="http://schemas.openxmlformats.org/officeDocument/2006/relationships" xmlns:p="http://schemas.openxmlformats.org/presentationml/2006/main">
  <p:tag name="NUM" val="13"/>
</p:tagLst>
</file>

<file path=ppt/tags/tag244.xml><?xml version="1.0" encoding="utf-8"?>
<p:tagLst xmlns:a="http://schemas.openxmlformats.org/drawingml/2006/main" xmlns:r="http://schemas.openxmlformats.org/officeDocument/2006/relationships" xmlns:p="http://schemas.openxmlformats.org/presentationml/2006/main">
  <p:tag name="NUM" val="14"/>
</p:tagLst>
</file>

<file path=ppt/tags/tag245.xml><?xml version="1.0" encoding="utf-8"?>
<p:tagLst xmlns:a="http://schemas.openxmlformats.org/drawingml/2006/main" xmlns:r="http://schemas.openxmlformats.org/officeDocument/2006/relationships" xmlns:p="http://schemas.openxmlformats.org/presentationml/2006/main">
  <p:tag name="NUM" val="15"/>
</p:tagLst>
</file>

<file path=ppt/tags/tag246.xml><?xml version="1.0" encoding="utf-8"?>
<p:tagLst xmlns:a="http://schemas.openxmlformats.org/drawingml/2006/main" xmlns:r="http://schemas.openxmlformats.org/officeDocument/2006/relationships" xmlns:p="http://schemas.openxmlformats.org/presentationml/2006/main">
  <p:tag name="NUM" val="16"/>
</p:tagLst>
</file>

<file path=ppt/tags/tag247.xml><?xml version="1.0" encoding="utf-8"?>
<p:tagLst xmlns:a="http://schemas.openxmlformats.org/drawingml/2006/main" xmlns:r="http://schemas.openxmlformats.org/officeDocument/2006/relationships" xmlns:p="http://schemas.openxmlformats.org/presentationml/2006/main">
  <p:tag name="NUM" val="17"/>
</p:tagLst>
</file>

<file path=ppt/tags/tag248.xml><?xml version="1.0" encoding="utf-8"?>
<p:tagLst xmlns:a="http://schemas.openxmlformats.org/drawingml/2006/main" xmlns:r="http://schemas.openxmlformats.org/officeDocument/2006/relationships" xmlns:p="http://schemas.openxmlformats.org/presentationml/2006/main">
  <p:tag name="NUM" val="18"/>
</p:tagLst>
</file>

<file path=ppt/tags/tag249.xml><?xml version="1.0" encoding="utf-8"?>
<p:tagLst xmlns:a="http://schemas.openxmlformats.org/drawingml/2006/main" xmlns:r="http://schemas.openxmlformats.org/officeDocument/2006/relationships" xmlns:p="http://schemas.openxmlformats.org/presentationml/2006/main">
  <p:tag name="NUM" val="19"/>
</p:tagLst>
</file>

<file path=ppt/tags/tag250.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251.xml><?xml version="1.0" encoding="utf-8"?>
<p:tagLst xmlns:a="http://schemas.openxmlformats.org/drawingml/2006/main" xmlns:r="http://schemas.openxmlformats.org/officeDocument/2006/relationships" xmlns:p="http://schemas.openxmlformats.org/presentationml/2006/main">
  <p:tag name="NUM" val="31"/>
</p:tagLst>
</file>

<file path=ppt/tags/tag252.xml><?xml version="1.0" encoding="utf-8"?>
<p:tagLst xmlns:a="http://schemas.openxmlformats.org/drawingml/2006/main" xmlns:r="http://schemas.openxmlformats.org/officeDocument/2006/relationships" xmlns:p="http://schemas.openxmlformats.org/presentationml/2006/main">
  <p:tag name="NUM" val="1"/>
</p:tagLst>
</file>

<file path=ppt/tags/tag253.xml><?xml version="1.0" encoding="utf-8"?>
<p:tagLst xmlns:a="http://schemas.openxmlformats.org/drawingml/2006/main" xmlns:r="http://schemas.openxmlformats.org/officeDocument/2006/relationships" xmlns:p="http://schemas.openxmlformats.org/presentationml/2006/main">
  <p:tag name="NUM" val="2"/>
</p:tagLst>
</file>

<file path=ppt/tags/tag254.xml><?xml version="1.0" encoding="utf-8"?>
<p:tagLst xmlns:a="http://schemas.openxmlformats.org/drawingml/2006/main" xmlns:r="http://schemas.openxmlformats.org/officeDocument/2006/relationships" xmlns:p="http://schemas.openxmlformats.org/presentationml/2006/main">
  <p:tag name="NUM" val="3"/>
</p:tagLst>
</file>

<file path=ppt/tags/tag255.xml><?xml version="1.0" encoding="utf-8"?>
<p:tagLst xmlns:a="http://schemas.openxmlformats.org/drawingml/2006/main" xmlns:r="http://schemas.openxmlformats.org/officeDocument/2006/relationships" xmlns:p="http://schemas.openxmlformats.org/presentationml/2006/main">
  <p:tag name="NUM" val="4"/>
</p:tagLst>
</file>

<file path=ppt/tags/tag256.xml><?xml version="1.0" encoding="utf-8"?>
<p:tagLst xmlns:a="http://schemas.openxmlformats.org/drawingml/2006/main" xmlns:r="http://schemas.openxmlformats.org/officeDocument/2006/relationships" xmlns:p="http://schemas.openxmlformats.org/presentationml/2006/main">
  <p:tag name="NUM" val="5"/>
</p:tagLst>
</file>

<file path=ppt/tags/tag257.xml><?xml version="1.0" encoding="utf-8"?>
<p:tagLst xmlns:a="http://schemas.openxmlformats.org/drawingml/2006/main" xmlns:r="http://schemas.openxmlformats.org/officeDocument/2006/relationships" xmlns:p="http://schemas.openxmlformats.org/presentationml/2006/main">
  <p:tag name="NUM" val="6"/>
</p:tagLst>
</file>

<file path=ppt/tags/tag258.xml><?xml version="1.0" encoding="utf-8"?>
<p:tagLst xmlns:a="http://schemas.openxmlformats.org/drawingml/2006/main" xmlns:r="http://schemas.openxmlformats.org/officeDocument/2006/relationships" xmlns:p="http://schemas.openxmlformats.org/presentationml/2006/main">
  <p:tag name="NUM" val="7"/>
</p:tagLst>
</file>

<file path=ppt/tags/tag259.xml><?xml version="1.0" encoding="utf-8"?>
<p:tagLst xmlns:a="http://schemas.openxmlformats.org/drawingml/2006/main" xmlns:r="http://schemas.openxmlformats.org/officeDocument/2006/relationships" xmlns:p="http://schemas.openxmlformats.org/presentationml/2006/main">
  <p:tag name="NUM" val="8"/>
</p:tagLst>
</file>

<file path=ppt/tags/tag260.xml><?xml version="1.0" encoding="utf-8"?>
<p:tagLst xmlns:a="http://schemas.openxmlformats.org/drawingml/2006/main" xmlns:r="http://schemas.openxmlformats.org/officeDocument/2006/relationships" xmlns:p="http://schemas.openxmlformats.org/presentationml/2006/main">
  <p:tag name="NUM" val="9"/>
</p:tagLst>
</file>

<file path=ppt/tags/tag261.xml><?xml version="1.0" encoding="utf-8"?>
<p:tagLst xmlns:a="http://schemas.openxmlformats.org/drawingml/2006/main" xmlns:r="http://schemas.openxmlformats.org/officeDocument/2006/relationships" xmlns:p="http://schemas.openxmlformats.org/presentationml/2006/main">
  <p:tag name="NUM" val="10"/>
</p:tagLst>
</file>

<file path=ppt/tags/tag262.xml><?xml version="1.0" encoding="utf-8"?>
<p:tagLst xmlns:a="http://schemas.openxmlformats.org/drawingml/2006/main" xmlns:r="http://schemas.openxmlformats.org/officeDocument/2006/relationships" xmlns:p="http://schemas.openxmlformats.org/presentationml/2006/main">
  <p:tag name="NUM" val="11"/>
</p:tagLst>
</file>

<file path=ppt/tags/tag263.xml><?xml version="1.0" encoding="utf-8"?>
<p:tagLst xmlns:a="http://schemas.openxmlformats.org/drawingml/2006/main" xmlns:r="http://schemas.openxmlformats.org/officeDocument/2006/relationships" xmlns:p="http://schemas.openxmlformats.org/presentationml/2006/main">
  <p:tag name="NUM" val="12"/>
</p:tagLst>
</file>

<file path=ppt/tags/tag264.xml><?xml version="1.0" encoding="utf-8"?>
<p:tagLst xmlns:a="http://schemas.openxmlformats.org/drawingml/2006/main" xmlns:r="http://schemas.openxmlformats.org/officeDocument/2006/relationships" xmlns:p="http://schemas.openxmlformats.org/presentationml/2006/main">
  <p:tag name="NUM" val="13"/>
</p:tagLst>
</file>

<file path=ppt/tags/tag265.xml><?xml version="1.0" encoding="utf-8"?>
<p:tagLst xmlns:a="http://schemas.openxmlformats.org/drawingml/2006/main" xmlns:r="http://schemas.openxmlformats.org/officeDocument/2006/relationships" xmlns:p="http://schemas.openxmlformats.org/presentationml/2006/main">
  <p:tag name="NUM" val="14"/>
</p:tagLst>
</file>

<file path=ppt/tags/tag266.xml><?xml version="1.0" encoding="utf-8"?>
<p:tagLst xmlns:a="http://schemas.openxmlformats.org/drawingml/2006/main" xmlns:r="http://schemas.openxmlformats.org/officeDocument/2006/relationships" xmlns:p="http://schemas.openxmlformats.org/presentationml/2006/main">
  <p:tag name="NUM" val="15"/>
</p:tagLst>
</file>

<file path=ppt/tags/tag267.xml><?xml version="1.0" encoding="utf-8"?>
<p:tagLst xmlns:a="http://schemas.openxmlformats.org/drawingml/2006/main" xmlns:r="http://schemas.openxmlformats.org/officeDocument/2006/relationships" xmlns:p="http://schemas.openxmlformats.org/presentationml/2006/main">
  <p:tag name="NUM" val="16"/>
</p:tagLst>
</file>

<file path=ppt/tags/tag268.xml><?xml version="1.0" encoding="utf-8"?>
<p:tagLst xmlns:a="http://schemas.openxmlformats.org/drawingml/2006/main" xmlns:r="http://schemas.openxmlformats.org/officeDocument/2006/relationships" xmlns:p="http://schemas.openxmlformats.org/presentationml/2006/main">
  <p:tag name="NUM" val="17"/>
</p:tagLst>
</file>

<file path=ppt/tags/tag269.xml><?xml version="1.0" encoding="utf-8"?>
<p:tagLst xmlns:a="http://schemas.openxmlformats.org/drawingml/2006/main" xmlns:r="http://schemas.openxmlformats.org/officeDocument/2006/relationships" xmlns:p="http://schemas.openxmlformats.org/presentationml/2006/main">
  <p:tag name="NUM" val="18"/>
</p:tagLst>
</file>

<file path=ppt/tags/tag270.xml><?xml version="1.0" encoding="utf-8"?>
<p:tagLst xmlns:a="http://schemas.openxmlformats.org/drawingml/2006/main" xmlns:r="http://schemas.openxmlformats.org/officeDocument/2006/relationships" xmlns:p="http://schemas.openxmlformats.org/presentationml/2006/main">
  <p:tag name="NUM" val="19"/>
</p:tagLst>
</file>

<file path=ppt/tags/tag271.xml><?xml version="1.0" encoding="utf-8"?>
<p:tagLst xmlns:a="http://schemas.openxmlformats.org/drawingml/2006/main" xmlns:r="http://schemas.openxmlformats.org/officeDocument/2006/relationships" xmlns:p="http://schemas.openxmlformats.org/presentationml/2006/main">
  <p:tag name="NUM" val="20"/>
</p:tagLst>
</file>

<file path=ppt/tags/tag272.xml><?xml version="1.0" encoding="utf-8"?>
<p:tagLst xmlns:a="http://schemas.openxmlformats.org/drawingml/2006/main" xmlns:r="http://schemas.openxmlformats.org/officeDocument/2006/relationships" xmlns:p="http://schemas.openxmlformats.org/presentationml/2006/main">
  <p:tag name="NUM" val="21"/>
</p:tagLst>
</file>

<file path=ppt/tags/tag273.xml><?xml version="1.0" encoding="utf-8"?>
<p:tagLst xmlns:a="http://schemas.openxmlformats.org/drawingml/2006/main" xmlns:r="http://schemas.openxmlformats.org/officeDocument/2006/relationships" xmlns:p="http://schemas.openxmlformats.org/presentationml/2006/main">
  <p:tag name="NUM" val="22"/>
</p:tagLst>
</file>

<file path=ppt/tags/tag274.xml><?xml version="1.0" encoding="utf-8"?>
<p:tagLst xmlns:a="http://schemas.openxmlformats.org/drawingml/2006/main" xmlns:r="http://schemas.openxmlformats.org/officeDocument/2006/relationships" xmlns:p="http://schemas.openxmlformats.org/presentationml/2006/main">
  <p:tag name="NUM" val="23"/>
</p:tagLst>
</file>

<file path=ppt/tags/tag275.xml><?xml version="1.0" encoding="utf-8"?>
<p:tagLst xmlns:a="http://schemas.openxmlformats.org/drawingml/2006/main" xmlns:r="http://schemas.openxmlformats.org/officeDocument/2006/relationships" xmlns:p="http://schemas.openxmlformats.org/presentationml/2006/main">
  <p:tag name="NUM" val="24"/>
</p:tagLst>
</file>

<file path=ppt/tags/tag276.xml><?xml version="1.0" encoding="utf-8"?>
<p:tagLst xmlns:a="http://schemas.openxmlformats.org/drawingml/2006/main" xmlns:r="http://schemas.openxmlformats.org/officeDocument/2006/relationships" xmlns:p="http://schemas.openxmlformats.org/presentationml/2006/main">
  <p:tag name="NUM" val="25"/>
</p:tagLst>
</file>

<file path=ppt/tags/tag277.xml><?xml version="1.0" encoding="utf-8"?>
<p:tagLst xmlns:a="http://schemas.openxmlformats.org/drawingml/2006/main" xmlns:r="http://schemas.openxmlformats.org/officeDocument/2006/relationships" xmlns:p="http://schemas.openxmlformats.org/presentationml/2006/main">
  <p:tag name="NUM" val="26"/>
</p:tagLst>
</file>

<file path=ppt/tags/tag278.xml><?xml version="1.0" encoding="utf-8"?>
<p:tagLst xmlns:a="http://schemas.openxmlformats.org/drawingml/2006/main" xmlns:r="http://schemas.openxmlformats.org/officeDocument/2006/relationships" xmlns:p="http://schemas.openxmlformats.org/presentationml/2006/main">
  <p:tag name="NUM" val="27"/>
</p:tagLst>
</file>

<file path=ppt/tags/tag279.xml><?xml version="1.0" encoding="utf-8"?>
<p:tagLst xmlns:a="http://schemas.openxmlformats.org/drawingml/2006/main" xmlns:r="http://schemas.openxmlformats.org/officeDocument/2006/relationships" xmlns:p="http://schemas.openxmlformats.org/presentationml/2006/main">
  <p:tag name="NUM" val="28"/>
</p:tagLst>
</file>

<file path=ppt/tags/tag280.xml><?xml version="1.0" encoding="utf-8"?>
<p:tagLst xmlns:a="http://schemas.openxmlformats.org/drawingml/2006/main" xmlns:r="http://schemas.openxmlformats.org/officeDocument/2006/relationships" xmlns:p="http://schemas.openxmlformats.org/presentationml/2006/main">
  <p:tag name="NUM" val="29"/>
</p:tagLst>
</file>

<file path=ppt/tags/tag281.xml><?xml version="1.0" encoding="utf-8"?>
<p:tagLst xmlns:a="http://schemas.openxmlformats.org/drawingml/2006/main" xmlns:r="http://schemas.openxmlformats.org/officeDocument/2006/relationships" xmlns:p="http://schemas.openxmlformats.org/presentationml/2006/main">
  <p:tag name="NUM" val="30"/>
</p:tagLst>
</file>

<file path=ppt/tags/tag282.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283.xml><?xml version="1.0" encoding="utf-8"?>
<p:tagLst xmlns:a="http://schemas.openxmlformats.org/drawingml/2006/main" xmlns:r="http://schemas.openxmlformats.org/officeDocument/2006/relationships" xmlns:p="http://schemas.openxmlformats.org/presentationml/2006/main">
  <p:tag name="NUM" val="9"/>
</p:tagLst>
</file>

<file path=ppt/tags/tag284.xml><?xml version="1.0" encoding="utf-8"?>
<p:tagLst xmlns:a="http://schemas.openxmlformats.org/drawingml/2006/main" xmlns:r="http://schemas.openxmlformats.org/officeDocument/2006/relationships" xmlns:p="http://schemas.openxmlformats.org/presentationml/2006/main">
  <p:tag name="NUM" val="1"/>
</p:tagLst>
</file>

<file path=ppt/tags/tag285.xml><?xml version="1.0" encoding="utf-8"?>
<p:tagLst xmlns:a="http://schemas.openxmlformats.org/drawingml/2006/main" xmlns:r="http://schemas.openxmlformats.org/officeDocument/2006/relationships" xmlns:p="http://schemas.openxmlformats.org/presentationml/2006/main">
  <p:tag name="NUM" val="4"/>
</p:tagLst>
</file>

<file path=ppt/tags/tag286.xml><?xml version="1.0" encoding="utf-8"?>
<p:tagLst xmlns:a="http://schemas.openxmlformats.org/drawingml/2006/main" xmlns:r="http://schemas.openxmlformats.org/officeDocument/2006/relationships" xmlns:p="http://schemas.openxmlformats.org/presentationml/2006/main">
  <p:tag name="NUM" val="5"/>
</p:tagLst>
</file>

<file path=ppt/tags/tag287.xml><?xml version="1.0" encoding="utf-8"?>
<p:tagLst xmlns:a="http://schemas.openxmlformats.org/drawingml/2006/main" xmlns:r="http://schemas.openxmlformats.org/officeDocument/2006/relationships" xmlns:p="http://schemas.openxmlformats.org/presentationml/2006/main">
  <p:tag name="NUM" val="6"/>
</p:tagLst>
</file>

<file path=ppt/tags/tag288.xml><?xml version="1.0" encoding="utf-8"?>
<p:tagLst xmlns:a="http://schemas.openxmlformats.org/drawingml/2006/main" xmlns:r="http://schemas.openxmlformats.org/officeDocument/2006/relationships" xmlns:p="http://schemas.openxmlformats.org/presentationml/2006/main">
  <p:tag name="NUM" val="7"/>
</p:tagLst>
</file>

<file path=ppt/tags/tag2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0.xml><?xml version="1.0" encoding="utf-8"?>
<p:tagLst xmlns:a="http://schemas.openxmlformats.org/drawingml/2006/main" xmlns:r="http://schemas.openxmlformats.org/officeDocument/2006/relationships" xmlns:p="http://schemas.openxmlformats.org/presentationml/2006/main">
  <p:tag name="NUM" val="7"/>
</p:tagLst>
</file>

<file path=ppt/tags/tag291.xml><?xml version="1.0" encoding="utf-8"?>
<p:tagLst xmlns:a="http://schemas.openxmlformats.org/drawingml/2006/main" xmlns:r="http://schemas.openxmlformats.org/officeDocument/2006/relationships" xmlns:p="http://schemas.openxmlformats.org/presentationml/2006/main">
  <p:tag name="NUM" val="1"/>
</p:tagLst>
</file>

<file path=ppt/tags/tag292.xml><?xml version="1.0" encoding="utf-8"?>
<p:tagLst xmlns:a="http://schemas.openxmlformats.org/drawingml/2006/main" xmlns:r="http://schemas.openxmlformats.org/officeDocument/2006/relationships" xmlns:p="http://schemas.openxmlformats.org/presentationml/2006/main">
  <p:tag name="NUM" val="6"/>
</p:tagLst>
</file>

<file path=ppt/tags/tag293.xml><?xml version="1.0" encoding="utf-8"?>
<p:tagLst xmlns:a="http://schemas.openxmlformats.org/drawingml/2006/main" xmlns:r="http://schemas.openxmlformats.org/officeDocument/2006/relationships" xmlns:p="http://schemas.openxmlformats.org/presentationml/2006/main">
  <p:tag name="NUM" val="3"/>
</p:tagLst>
</file>

<file path=ppt/tags/tag294.xml><?xml version="1.0" encoding="utf-8"?>
<p:tagLst xmlns:a="http://schemas.openxmlformats.org/drawingml/2006/main" xmlns:r="http://schemas.openxmlformats.org/officeDocument/2006/relationships" xmlns:p="http://schemas.openxmlformats.org/presentationml/2006/main">
  <p:tag name="NUM" val="4"/>
</p:tagLst>
</file>

<file path=ppt/tags/tag295.xml><?xml version="1.0" encoding="utf-8"?>
<p:tagLst xmlns:a="http://schemas.openxmlformats.org/drawingml/2006/main" xmlns:r="http://schemas.openxmlformats.org/officeDocument/2006/relationships" xmlns:p="http://schemas.openxmlformats.org/presentationml/2006/main">
  <p:tag name="NUM" val="5"/>
</p:tagLst>
</file>

<file path=ppt/tags/tag296.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297.xml><?xml version="1.0" encoding="utf-8"?>
<p:tagLst xmlns:a="http://schemas.openxmlformats.org/drawingml/2006/main" xmlns:r="http://schemas.openxmlformats.org/officeDocument/2006/relationships" xmlns:p="http://schemas.openxmlformats.org/presentationml/2006/main">
  <p:tag name="NUM" val="26"/>
</p:tagLst>
</file>

<file path=ppt/tags/tag298.xml><?xml version="1.0" encoding="utf-8"?>
<p:tagLst xmlns:a="http://schemas.openxmlformats.org/drawingml/2006/main" xmlns:r="http://schemas.openxmlformats.org/officeDocument/2006/relationships" xmlns:p="http://schemas.openxmlformats.org/presentationml/2006/main">
  <p:tag name="NUM" val="1"/>
</p:tagLst>
</file>

<file path=ppt/tags/tag299.xml><?xml version="1.0" encoding="utf-8"?>
<p:tagLst xmlns:a="http://schemas.openxmlformats.org/drawingml/2006/main" xmlns:r="http://schemas.openxmlformats.org/officeDocument/2006/relationships" xmlns:p="http://schemas.openxmlformats.org/presentationml/2006/main">
  <p:tag name="NUM" val="2"/>
</p:tagLst>
</file>

<file path=ppt/tags/tag300.xml><?xml version="1.0" encoding="utf-8"?>
<p:tagLst xmlns:a="http://schemas.openxmlformats.org/drawingml/2006/main" xmlns:r="http://schemas.openxmlformats.org/officeDocument/2006/relationships" xmlns:p="http://schemas.openxmlformats.org/presentationml/2006/main">
  <p:tag name="NUM" val="3"/>
</p:tagLst>
</file>

<file path=ppt/tags/tag301.xml><?xml version="1.0" encoding="utf-8"?>
<p:tagLst xmlns:a="http://schemas.openxmlformats.org/drawingml/2006/main" xmlns:r="http://schemas.openxmlformats.org/officeDocument/2006/relationships" xmlns:p="http://schemas.openxmlformats.org/presentationml/2006/main">
  <p:tag name="NUM" val="4"/>
</p:tagLst>
</file>

<file path=ppt/tags/tag302.xml><?xml version="1.0" encoding="utf-8"?>
<p:tagLst xmlns:a="http://schemas.openxmlformats.org/drawingml/2006/main" xmlns:r="http://schemas.openxmlformats.org/officeDocument/2006/relationships" xmlns:p="http://schemas.openxmlformats.org/presentationml/2006/main">
  <p:tag name="NUM" val="5"/>
</p:tagLst>
</file>

<file path=ppt/tags/tag303.xml><?xml version="1.0" encoding="utf-8"?>
<p:tagLst xmlns:a="http://schemas.openxmlformats.org/drawingml/2006/main" xmlns:r="http://schemas.openxmlformats.org/officeDocument/2006/relationships" xmlns:p="http://schemas.openxmlformats.org/presentationml/2006/main">
  <p:tag name="NUM" val="6"/>
</p:tagLst>
</file>

<file path=ppt/tags/tag304.xml><?xml version="1.0" encoding="utf-8"?>
<p:tagLst xmlns:a="http://schemas.openxmlformats.org/drawingml/2006/main" xmlns:r="http://schemas.openxmlformats.org/officeDocument/2006/relationships" xmlns:p="http://schemas.openxmlformats.org/presentationml/2006/main">
  <p:tag name="NUM" val="7"/>
</p:tagLst>
</file>

<file path=ppt/tags/tag305.xml><?xml version="1.0" encoding="utf-8"?>
<p:tagLst xmlns:a="http://schemas.openxmlformats.org/drawingml/2006/main" xmlns:r="http://schemas.openxmlformats.org/officeDocument/2006/relationships" xmlns:p="http://schemas.openxmlformats.org/presentationml/2006/main">
  <p:tag name="NUM" val="8"/>
</p:tagLst>
</file>

<file path=ppt/tags/tag306.xml><?xml version="1.0" encoding="utf-8"?>
<p:tagLst xmlns:a="http://schemas.openxmlformats.org/drawingml/2006/main" xmlns:r="http://schemas.openxmlformats.org/officeDocument/2006/relationships" xmlns:p="http://schemas.openxmlformats.org/presentationml/2006/main">
  <p:tag name="NUM" val="9"/>
</p:tagLst>
</file>

<file path=ppt/tags/tag307.xml><?xml version="1.0" encoding="utf-8"?>
<p:tagLst xmlns:a="http://schemas.openxmlformats.org/drawingml/2006/main" xmlns:r="http://schemas.openxmlformats.org/officeDocument/2006/relationships" xmlns:p="http://schemas.openxmlformats.org/presentationml/2006/main">
  <p:tag name="NUM" val="10"/>
</p:tagLst>
</file>

<file path=ppt/tags/tag308.xml><?xml version="1.0" encoding="utf-8"?>
<p:tagLst xmlns:a="http://schemas.openxmlformats.org/drawingml/2006/main" xmlns:r="http://schemas.openxmlformats.org/officeDocument/2006/relationships" xmlns:p="http://schemas.openxmlformats.org/presentationml/2006/main">
  <p:tag name="NUM" val="11"/>
</p:tagLst>
</file>

<file path=ppt/tags/tag309.xml><?xml version="1.0" encoding="utf-8"?>
<p:tagLst xmlns:a="http://schemas.openxmlformats.org/drawingml/2006/main" xmlns:r="http://schemas.openxmlformats.org/officeDocument/2006/relationships" xmlns:p="http://schemas.openxmlformats.org/presentationml/2006/main">
  <p:tag name="NUM" val="12"/>
</p:tagLst>
</file>

<file path=ppt/tags/tag310.xml><?xml version="1.0" encoding="utf-8"?>
<p:tagLst xmlns:a="http://schemas.openxmlformats.org/drawingml/2006/main" xmlns:r="http://schemas.openxmlformats.org/officeDocument/2006/relationships" xmlns:p="http://schemas.openxmlformats.org/presentationml/2006/main">
  <p:tag name="NUM" val="13"/>
</p:tagLst>
</file>

<file path=ppt/tags/tag311.xml><?xml version="1.0" encoding="utf-8"?>
<p:tagLst xmlns:a="http://schemas.openxmlformats.org/drawingml/2006/main" xmlns:r="http://schemas.openxmlformats.org/officeDocument/2006/relationships" xmlns:p="http://schemas.openxmlformats.org/presentationml/2006/main">
  <p:tag name="NUM" val="14"/>
</p:tagLst>
</file>

<file path=ppt/tags/tag312.xml><?xml version="1.0" encoding="utf-8"?>
<p:tagLst xmlns:a="http://schemas.openxmlformats.org/drawingml/2006/main" xmlns:r="http://schemas.openxmlformats.org/officeDocument/2006/relationships" xmlns:p="http://schemas.openxmlformats.org/presentationml/2006/main">
  <p:tag name="NUM" val="15"/>
</p:tagLst>
</file>

<file path=ppt/tags/tag313.xml><?xml version="1.0" encoding="utf-8"?>
<p:tagLst xmlns:a="http://schemas.openxmlformats.org/drawingml/2006/main" xmlns:r="http://schemas.openxmlformats.org/officeDocument/2006/relationships" xmlns:p="http://schemas.openxmlformats.org/presentationml/2006/main">
  <p:tag name="NUM" val="16"/>
</p:tagLst>
</file>

<file path=ppt/tags/tag314.xml><?xml version="1.0" encoding="utf-8"?>
<p:tagLst xmlns:a="http://schemas.openxmlformats.org/drawingml/2006/main" xmlns:r="http://schemas.openxmlformats.org/officeDocument/2006/relationships" xmlns:p="http://schemas.openxmlformats.org/presentationml/2006/main">
  <p:tag name="NUM" val="17"/>
</p:tagLst>
</file>

<file path=ppt/tags/tag315.xml><?xml version="1.0" encoding="utf-8"?>
<p:tagLst xmlns:a="http://schemas.openxmlformats.org/drawingml/2006/main" xmlns:r="http://schemas.openxmlformats.org/officeDocument/2006/relationships" xmlns:p="http://schemas.openxmlformats.org/presentationml/2006/main">
  <p:tag name="NUM" val="18"/>
</p:tagLst>
</file>

<file path=ppt/tags/tag316.xml><?xml version="1.0" encoding="utf-8"?>
<p:tagLst xmlns:a="http://schemas.openxmlformats.org/drawingml/2006/main" xmlns:r="http://schemas.openxmlformats.org/officeDocument/2006/relationships" xmlns:p="http://schemas.openxmlformats.org/presentationml/2006/main">
  <p:tag name="NUM" val="19"/>
</p:tagLst>
</file>

<file path=ppt/tags/tag317.xml><?xml version="1.0" encoding="utf-8"?>
<p:tagLst xmlns:a="http://schemas.openxmlformats.org/drawingml/2006/main" xmlns:r="http://schemas.openxmlformats.org/officeDocument/2006/relationships" xmlns:p="http://schemas.openxmlformats.org/presentationml/2006/main">
  <p:tag name="NUM" val="20"/>
</p:tagLst>
</file>

<file path=ppt/tags/tag318.xml><?xml version="1.0" encoding="utf-8"?>
<p:tagLst xmlns:a="http://schemas.openxmlformats.org/drawingml/2006/main" xmlns:r="http://schemas.openxmlformats.org/officeDocument/2006/relationships" xmlns:p="http://schemas.openxmlformats.org/presentationml/2006/main">
  <p:tag name="NUM" val="21"/>
</p:tagLst>
</file>

<file path=ppt/tags/tag319.xml><?xml version="1.0" encoding="utf-8"?>
<p:tagLst xmlns:a="http://schemas.openxmlformats.org/drawingml/2006/main" xmlns:r="http://schemas.openxmlformats.org/officeDocument/2006/relationships" xmlns:p="http://schemas.openxmlformats.org/presentationml/2006/main">
  <p:tag name="NUM" val="22"/>
</p:tagLst>
</file>

<file path=ppt/tags/tag320.xml><?xml version="1.0" encoding="utf-8"?>
<p:tagLst xmlns:a="http://schemas.openxmlformats.org/drawingml/2006/main" xmlns:r="http://schemas.openxmlformats.org/officeDocument/2006/relationships" xmlns:p="http://schemas.openxmlformats.org/presentationml/2006/main">
  <p:tag name="NUM" val="23"/>
</p:tagLst>
</file>

<file path=ppt/tags/tag321.xml><?xml version="1.0" encoding="utf-8"?>
<p:tagLst xmlns:a="http://schemas.openxmlformats.org/drawingml/2006/main" xmlns:r="http://schemas.openxmlformats.org/officeDocument/2006/relationships" xmlns:p="http://schemas.openxmlformats.org/presentationml/2006/main">
  <p:tag name="NUM" val="24"/>
</p:tagLst>
</file>

<file path=ppt/tags/tag322.xml><?xml version="1.0" encoding="utf-8"?>
<p:tagLst xmlns:a="http://schemas.openxmlformats.org/drawingml/2006/main" xmlns:r="http://schemas.openxmlformats.org/officeDocument/2006/relationships" xmlns:p="http://schemas.openxmlformats.org/presentationml/2006/main">
  <p:tag name="NUM" val="25"/>
</p:tagLst>
</file>

<file path=ppt/tags/tag323.xml><?xml version="1.0" encoding="utf-8"?>
<p:tagLst xmlns:a="http://schemas.openxmlformats.org/drawingml/2006/main" xmlns:r="http://schemas.openxmlformats.org/officeDocument/2006/relationships" xmlns:p="http://schemas.openxmlformats.org/presentationml/2006/main">
  <p:tag name="NUM" val="27"/>
</p:tagLst>
</file>

<file path=ppt/tags/tag324.xml><?xml version="1.0" encoding="utf-8"?>
<p:tagLst xmlns:a="http://schemas.openxmlformats.org/drawingml/2006/main" xmlns:r="http://schemas.openxmlformats.org/officeDocument/2006/relationships" xmlns:p="http://schemas.openxmlformats.org/presentationml/2006/main">
  <p:tag name="NUM" val="20"/>
</p:tagLst>
</file>

<file path=ppt/tags/tag325.xml><?xml version="1.0" encoding="utf-8"?>
<p:tagLst xmlns:a="http://schemas.openxmlformats.org/drawingml/2006/main" xmlns:r="http://schemas.openxmlformats.org/officeDocument/2006/relationships" xmlns:p="http://schemas.openxmlformats.org/presentationml/2006/main">
  <p:tag name="NUM" val="20"/>
</p:tagLst>
</file>

<file path=ppt/tags/tag326.xml><?xml version="1.0" encoding="utf-8"?>
<p:tagLst xmlns:a="http://schemas.openxmlformats.org/drawingml/2006/main" xmlns:r="http://schemas.openxmlformats.org/officeDocument/2006/relationships" xmlns:p="http://schemas.openxmlformats.org/presentationml/2006/main">
  <p:tag name="NUM" val="18"/>
</p:tagLst>
</file>

<file path=ppt/tags/tag327.xml><?xml version="1.0" encoding="utf-8"?>
<p:tagLst xmlns:a="http://schemas.openxmlformats.org/drawingml/2006/main" xmlns:r="http://schemas.openxmlformats.org/officeDocument/2006/relationships" xmlns:p="http://schemas.openxmlformats.org/presentationml/2006/main">
  <p:tag name="NUM" val="20"/>
</p:tagLst>
</file>

<file path=ppt/tags/tag328.xml><?xml version="1.0" encoding="utf-8"?>
<p:tagLst xmlns:a="http://schemas.openxmlformats.org/drawingml/2006/main" xmlns:r="http://schemas.openxmlformats.org/officeDocument/2006/relationships" xmlns:p="http://schemas.openxmlformats.org/presentationml/2006/main">
  <p:tag name="NUM" val="18"/>
</p:tagLst>
</file>

<file path=ppt/tags/tag329.xml><?xml version="1.0" encoding="utf-8"?>
<p:tagLst xmlns:a="http://schemas.openxmlformats.org/drawingml/2006/main" xmlns:r="http://schemas.openxmlformats.org/officeDocument/2006/relationships" xmlns:p="http://schemas.openxmlformats.org/presentationml/2006/main">
  <p:tag name="NUM" val="20"/>
</p:tagLst>
</file>

<file path=ppt/tags/tag330.xml><?xml version="1.0" encoding="utf-8"?>
<p:tagLst xmlns:a="http://schemas.openxmlformats.org/drawingml/2006/main" xmlns:r="http://schemas.openxmlformats.org/officeDocument/2006/relationships" xmlns:p="http://schemas.openxmlformats.org/presentationml/2006/main">
  <p:tag name="NUM" val="18"/>
</p:tagLst>
</file>

<file path=ppt/tags/tag331.xml><?xml version="1.0" encoding="utf-8"?>
<p:tagLst xmlns:a="http://schemas.openxmlformats.org/drawingml/2006/main" xmlns:r="http://schemas.openxmlformats.org/officeDocument/2006/relationships" xmlns:p="http://schemas.openxmlformats.org/presentationml/2006/main">
  <p:tag name="NUM" val="20"/>
</p:tagLst>
</file>

<file path=ppt/tags/tag332.xml><?xml version="1.0" encoding="utf-8"?>
<p:tagLst xmlns:a="http://schemas.openxmlformats.org/drawingml/2006/main" xmlns:r="http://schemas.openxmlformats.org/officeDocument/2006/relationships" xmlns:p="http://schemas.openxmlformats.org/presentationml/2006/main">
  <p:tag name="NUM" val="18"/>
</p:tagLst>
</file>

<file path=ppt/tags/tag333.xml><?xml version="1.0" encoding="utf-8"?>
<p:tagLst xmlns:a="http://schemas.openxmlformats.org/drawingml/2006/main" xmlns:r="http://schemas.openxmlformats.org/officeDocument/2006/relationships" xmlns:p="http://schemas.openxmlformats.org/presentationml/2006/main">
  <p:tag name="NUM" val="20"/>
</p:tagLst>
</file>

<file path=ppt/tags/tag3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5.xml><?xml version="1.0" encoding="utf-8"?>
<p:tagLst xmlns:a="http://schemas.openxmlformats.org/drawingml/2006/main" xmlns:r="http://schemas.openxmlformats.org/officeDocument/2006/relationships" xmlns:p="http://schemas.openxmlformats.org/presentationml/2006/main">
  <p:tag name="NUM" val="16"/>
</p:tagLst>
</file>

<file path=ppt/tags/tag336.xml><?xml version="1.0" encoding="utf-8"?>
<p:tagLst xmlns:a="http://schemas.openxmlformats.org/drawingml/2006/main" xmlns:r="http://schemas.openxmlformats.org/officeDocument/2006/relationships" xmlns:p="http://schemas.openxmlformats.org/presentationml/2006/main">
  <p:tag name="NUM" val="1"/>
</p:tagLst>
</file>

<file path=ppt/tags/tag337.xml><?xml version="1.0" encoding="utf-8"?>
<p:tagLst xmlns:a="http://schemas.openxmlformats.org/drawingml/2006/main" xmlns:r="http://schemas.openxmlformats.org/officeDocument/2006/relationships" xmlns:p="http://schemas.openxmlformats.org/presentationml/2006/main">
  <p:tag name="NUM" val="2"/>
</p:tagLst>
</file>

<file path=ppt/tags/tag338.xml><?xml version="1.0" encoding="utf-8"?>
<p:tagLst xmlns:a="http://schemas.openxmlformats.org/drawingml/2006/main" xmlns:r="http://schemas.openxmlformats.org/officeDocument/2006/relationships" xmlns:p="http://schemas.openxmlformats.org/presentationml/2006/main">
  <p:tag name="NUM" val="3"/>
</p:tagLst>
</file>

<file path=ppt/tags/tag339.xml><?xml version="1.0" encoding="utf-8"?>
<p:tagLst xmlns:a="http://schemas.openxmlformats.org/drawingml/2006/main" xmlns:r="http://schemas.openxmlformats.org/officeDocument/2006/relationships" xmlns:p="http://schemas.openxmlformats.org/presentationml/2006/main">
  <p:tag name="NUM" val="4"/>
</p:tagLst>
</file>

<file path=ppt/tags/tag340.xml><?xml version="1.0" encoding="utf-8"?>
<p:tagLst xmlns:a="http://schemas.openxmlformats.org/drawingml/2006/main" xmlns:r="http://schemas.openxmlformats.org/officeDocument/2006/relationships" xmlns:p="http://schemas.openxmlformats.org/presentationml/2006/main">
  <p:tag name="NUM" val="5"/>
</p:tagLst>
</file>

<file path=ppt/tags/tag341.xml><?xml version="1.0" encoding="utf-8"?>
<p:tagLst xmlns:a="http://schemas.openxmlformats.org/drawingml/2006/main" xmlns:r="http://schemas.openxmlformats.org/officeDocument/2006/relationships" xmlns:p="http://schemas.openxmlformats.org/presentationml/2006/main">
  <p:tag name="NUM" val="6"/>
</p:tagLst>
</file>

<file path=ppt/tags/tag342.xml><?xml version="1.0" encoding="utf-8"?>
<p:tagLst xmlns:a="http://schemas.openxmlformats.org/drawingml/2006/main" xmlns:r="http://schemas.openxmlformats.org/officeDocument/2006/relationships" xmlns:p="http://schemas.openxmlformats.org/presentationml/2006/main">
  <p:tag name="NUM" val="7"/>
</p:tagLst>
</file>

<file path=ppt/tags/tag343.xml><?xml version="1.0" encoding="utf-8"?>
<p:tagLst xmlns:a="http://schemas.openxmlformats.org/drawingml/2006/main" xmlns:r="http://schemas.openxmlformats.org/officeDocument/2006/relationships" xmlns:p="http://schemas.openxmlformats.org/presentationml/2006/main">
  <p:tag name="NUM" val="8"/>
</p:tagLst>
</file>

<file path=ppt/tags/tag344.xml><?xml version="1.0" encoding="utf-8"?>
<p:tagLst xmlns:a="http://schemas.openxmlformats.org/drawingml/2006/main" xmlns:r="http://schemas.openxmlformats.org/officeDocument/2006/relationships" xmlns:p="http://schemas.openxmlformats.org/presentationml/2006/main">
  <p:tag name="NUM" val="9"/>
</p:tagLst>
</file>

<file path=ppt/tags/tag345.xml><?xml version="1.0" encoding="utf-8"?>
<p:tagLst xmlns:a="http://schemas.openxmlformats.org/drawingml/2006/main" xmlns:r="http://schemas.openxmlformats.org/officeDocument/2006/relationships" xmlns:p="http://schemas.openxmlformats.org/presentationml/2006/main">
  <p:tag name="NUM" val="10"/>
</p:tagLst>
</file>

<file path=ppt/tags/tag346.xml><?xml version="1.0" encoding="utf-8"?>
<p:tagLst xmlns:a="http://schemas.openxmlformats.org/drawingml/2006/main" xmlns:r="http://schemas.openxmlformats.org/officeDocument/2006/relationships" xmlns:p="http://schemas.openxmlformats.org/presentationml/2006/main">
  <p:tag name="NUM" val="11"/>
</p:tagLst>
</file>

<file path=ppt/tags/tag347.xml><?xml version="1.0" encoding="utf-8"?>
<p:tagLst xmlns:a="http://schemas.openxmlformats.org/drawingml/2006/main" xmlns:r="http://schemas.openxmlformats.org/officeDocument/2006/relationships" xmlns:p="http://schemas.openxmlformats.org/presentationml/2006/main">
  <p:tag name="NUM" val="12"/>
</p:tagLst>
</file>

<file path=ppt/tags/tag348.xml><?xml version="1.0" encoding="utf-8"?>
<p:tagLst xmlns:a="http://schemas.openxmlformats.org/drawingml/2006/main" xmlns:r="http://schemas.openxmlformats.org/officeDocument/2006/relationships" xmlns:p="http://schemas.openxmlformats.org/presentationml/2006/main">
  <p:tag name="NUM" val="13"/>
</p:tagLst>
</file>

<file path=ppt/tags/tag349.xml><?xml version="1.0" encoding="utf-8"?>
<p:tagLst xmlns:a="http://schemas.openxmlformats.org/drawingml/2006/main" xmlns:r="http://schemas.openxmlformats.org/officeDocument/2006/relationships" xmlns:p="http://schemas.openxmlformats.org/presentationml/2006/main">
  <p:tag name="NUM" val="14"/>
</p:tagLst>
</file>

<file path=ppt/tags/tag350.xml><?xml version="1.0" encoding="utf-8"?>
<p:tagLst xmlns:a="http://schemas.openxmlformats.org/drawingml/2006/main" xmlns:r="http://schemas.openxmlformats.org/officeDocument/2006/relationships" xmlns:p="http://schemas.openxmlformats.org/presentationml/2006/main">
  <p:tag name="NOPREFERENCE" val="False"/>
  <p:tag name="ARTICULATE_SLIDE_THUMBNAIL_REFRESH" val="1"/>
</p:tagLst>
</file>

<file path=ppt/tags/tag351.xml><?xml version="1.0" encoding="utf-8"?>
<p:tagLst xmlns:a="http://schemas.openxmlformats.org/drawingml/2006/main" xmlns:r="http://schemas.openxmlformats.org/officeDocument/2006/relationships" xmlns:p="http://schemas.openxmlformats.org/presentationml/2006/main">
  <p:tag name="NUM" val="1"/>
</p:tagLst>
</file>

<file path=ppt/tags/tag352.xml><?xml version="1.0" encoding="utf-8"?>
<p:tagLst xmlns:a="http://schemas.openxmlformats.org/drawingml/2006/main" xmlns:r="http://schemas.openxmlformats.org/officeDocument/2006/relationships" xmlns:p="http://schemas.openxmlformats.org/presentationml/2006/main">
  <p:tag name="NUM" val="4"/>
</p:tagLst>
</file>

<file path=ppt/tags/tag353.xml><?xml version="1.0" encoding="utf-8"?>
<p:tagLst xmlns:a="http://schemas.openxmlformats.org/drawingml/2006/main" xmlns:r="http://schemas.openxmlformats.org/officeDocument/2006/relationships" xmlns:p="http://schemas.openxmlformats.org/presentationml/2006/main">
  <p:tag name="NUM" val="2"/>
</p:tagLst>
</file>

<file path=ppt/tags/tag354.xml><?xml version="1.0" encoding="utf-8"?>
<p:tagLst xmlns:a="http://schemas.openxmlformats.org/drawingml/2006/main" xmlns:r="http://schemas.openxmlformats.org/officeDocument/2006/relationships" xmlns:p="http://schemas.openxmlformats.org/presentationml/2006/main">
  <p:tag name="NUM" val="3"/>
</p:tagLst>
</file>

<file path=ppt/tags/tag355.xml><?xml version="1.0" encoding="utf-8"?>
<p:tagLst xmlns:a="http://schemas.openxmlformats.org/drawingml/2006/main" xmlns:r="http://schemas.openxmlformats.org/officeDocument/2006/relationships" xmlns:p="http://schemas.openxmlformats.org/presentationml/2006/main">
  <p:tag name="NUM" val="6"/>
</p:tagLst>
</file>

<file path=ppt/tags/tag356.xml><?xml version="1.0" encoding="utf-8"?>
<p:tagLst xmlns:a="http://schemas.openxmlformats.org/drawingml/2006/main" xmlns:r="http://schemas.openxmlformats.org/officeDocument/2006/relationships" xmlns:p="http://schemas.openxmlformats.org/presentationml/2006/main">
  <p:tag name="NUM" val="8"/>
</p:tagLst>
</file>

<file path=ppt/tags/tag357.xml><?xml version="1.0" encoding="utf-8"?>
<p:tagLst xmlns:a="http://schemas.openxmlformats.org/drawingml/2006/main" xmlns:r="http://schemas.openxmlformats.org/officeDocument/2006/relationships" xmlns:p="http://schemas.openxmlformats.org/presentationml/2006/main">
  <p:tag name="NUM" val="9"/>
</p:tagLst>
</file>

<file path=ppt/tags/tag3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9.xml><?xml version="1.0" encoding="utf-8"?>
<p:tagLst xmlns:a="http://schemas.openxmlformats.org/drawingml/2006/main" xmlns:r="http://schemas.openxmlformats.org/officeDocument/2006/relationships" xmlns:p="http://schemas.openxmlformats.org/presentationml/2006/main">
  <p:tag name="NUM" val="7"/>
</p:tagLst>
</file>

<file path=ppt/tags/tag360.xml><?xml version="1.0" encoding="utf-8"?>
<p:tagLst xmlns:a="http://schemas.openxmlformats.org/drawingml/2006/main" xmlns:r="http://schemas.openxmlformats.org/officeDocument/2006/relationships" xmlns:p="http://schemas.openxmlformats.org/presentationml/2006/main">
  <p:tag name="NUM" val="8"/>
</p:tagLst>
</file>

<file path=ppt/tags/tag361.xml><?xml version="1.0" encoding="utf-8"?>
<p:tagLst xmlns:a="http://schemas.openxmlformats.org/drawingml/2006/main" xmlns:r="http://schemas.openxmlformats.org/officeDocument/2006/relationships" xmlns:p="http://schemas.openxmlformats.org/presentationml/2006/main">
  <p:tag name="NUM" val="10"/>
</p:tagLst>
</file>

<file path=ppt/tags/tag362.xml><?xml version="1.0" encoding="utf-8"?>
<p:tagLst xmlns:a="http://schemas.openxmlformats.org/drawingml/2006/main" xmlns:r="http://schemas.openxmlformats.org/officeDocument/2006/relationships" xmlns:p="http://schemas.openxmlformats.org/presentationml/2006/main">
  <p:tag name="NUM" val="11"/>
</p:tagLst>
</file>

<file path=ppt/tags/tag363.xml><?xml version="1.0" encoding="utf-8"?>
<p:tagLst xmlns:a="http://schemas.openxmlformats.org/drawingml/2006/main" xmlns:r="http://schemas.openxmlformats.org/officeDocument/2006/relationships" xmlns:p="http://schemas.openxmlformats.org/presentationml/2006/main">
  <p:tag name="NUM" val="12"/>
</p:tagLst>
</file>

<file path=ppt/tags/tag364.xml><?xml version="1.0" encoding="utf-8"?>
<p:tagLst xmlns:a="http://schemas.openxmlformats.org/drawingml/2006/main" xmlns:r="http://schemas.openxmlformats.org/officeDocument/2006/relationships" xmlns:p="http://schemas.openxmlformats.org/presentationml/2006/main">
  <p:tag name="NUM" val="14"/>
</p:tagLst>
</file>

<file path=ppt/tags/tag365.xml><?xml version="1.0" encoding="utf-8"?>
<p:tagLst xmlns:a="http://schemas.openxmlformats.org/drawingml/2006/main" xmlns:r="http://schemas.openxmlformats.org/officeDocument/2006/relationships" xmlns:p="http://schemas.openxmlformats.org/presentationml/2006/main">
  <p:tag name="NUM" val="19"/>
</p:tagLst>
</file>

<file path=ppt/tags/tag366.xml><?xml version="1.0" encoding="utf-8"?>
<p:tagLst xmlns:a="http://schemas.openxmlformats.org/drawingml/2006/main" xmlns:r="http://schemas.openxmlformats.org/officeDocument/2006/relationships" xmlns:p="http://schemas.openxmlformats.org/presentationml/2006/main">
  <p:tag name="NUM" val="3"/>
</p:tagLst>
</file>

<file path=ppt/tags/tag367.xml><?xml version="1.0" encoding="utf-8"?>
<p:tagLst xmlns:a="http://schemas.openxmlformats.org/drawingml/2006/main" xmlns:r="http://schemas.openxmlformats.org/officeDocument/2006/relationships" xmlns:p="http://schemas.openxmlformats.org/presentationml/2006/main">
  <p:tag name="NUM" val="4"/>
</p:tagLst>
</file>

<file path=ppt/tags/tag368.xml><?xml version="1.0" encoding="utf-8"?>
<p:tagLst xmlns:a="http://schemas.openxmlformats.org/drawingml/2006/main" xmlns:r="http://schemas.openxmlformats.org/officeDocument/2006/relationships" xmlns:p="http://schemas.openxmlformats.org/presentationml/2006/main">
  <p:tag name="NUM" val="5"/>
</p:tagLst>
</file>

<file path=ppt/tags/tag369.xml><?xml version="1.0" encoding="utf-8"?>
<p:tagLst xmlns:a="http://schemas.openxmlformats.org/drawingml/2006/main" xmlns:r="http://schemas.openxmlformats.org/officeDocument/2006/relationships" xmlns:p="http://schemas.openxmlformats.org/presentationml/2006/main">
  <p:tag name="NUM" val="15"/>
</p:tagLst>
</file>

<file path=ppt/tags/tag370.xml><?xml version="1.0" encoding="utf-8"?>
<p:tagLst xmlns:a="http://schemas.openxmlformats.org/drawingml/2006/main" xmlns:r="http://schemas.openxmlformats.org/officeDocument/2006/relationships" xmlns:p="http://schemas.openxmlformats.org/presentationml/2006/main">
  <p:tag name="NUM" val="6"/>
</p:tagLst>
</file>

<file path=ppt/tags/tag371.xml><?xml version="1.0" encoding="utf-8"?>
<p:tagLst xmlns:a="http://schemas.openxmlformats.org/drawingml/2006/main" xmlns:r="http://schemas.openxmlformats.org/officeDocument/2006/relationships" xmlns:p="http://schemas.openxmlformats.org/presentationml/2006/main">
  <p:tag name="NUM" val="17"/>
</p:tagLst>
</file>

<file path=ppt/tags/tag372.xml><?xml version="1.0" encoding="utf-8"?>
<p:tagLst xmlns:a="http://schemas.openxmlformats.org/drawingml/2006/main" xmlns:r="http://schemas.openxmlformats.org/officeDocument/2006/relationships" xmlns:p="http://schemas.openxmlformats.org/presentationml/2006/main">
  <p:tag name="NUM" val="18"/>
</p:tagLst>
</file>

<file path=ppt/tags/tag3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4.xml><?xml version="1.0" encoding="utf-8"?>
<p:tagLst xmlns:a="http://schemas.openxmlformats.org/drawingml/2006/main" xmlns:r="http://schemas.openxmlformats.org/officeDocument/2006/relationships" xmlns:p="http://schemas.openxmlformats.org/presentationml/2006/main">
  <p:tag name="NUM" val="11"/>
</p:tagLst>
</file>

<file path=ppt/tags/tag3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6.xml><?xml version="1.0" encoding="utf-8"?>
<p:tagLst xmlns:a="http://schemas.openxmlformats.org/drawingml/2006/main" xmlns:r="http://schemas.openxmlformats.org/officeDocument/2006/relationships" xmlns:p="http://schemas.openxmlformats.org/presentationml/2006/main">
  <p:tag name="NUM" val="12"/>
</p:tagLst>
</file>

<file path=ppt/tags/tag377.xml><?xml version="1.0" encoding="utf-8"?>
<p:tagLst xmlns:a="http://schemas.openxmlformats.org/drawingml/2006/main" xmlns:r="http://schemas.openxmlformats.org/officeDocument/2006/relationships" xmlns:p="http://schemas.openxmlformats.org/presentationml/2006/main">
  <p:tag name="NUM" val="1"/>
</p:tagLst>
</file>

<file path=ppt/tags/tag378.xml><?xml version="1.0" encoding="utf-8"?>
<p:tagLst xmlns:a="http://schemas.openxmlformats.org/drawingml/2006/main" xmlns:r="http://schemas.openxmlformats.org/officeDocument/2006/relationships" xmlns:p="http://schemas.openxmlformats.org/presentationml/2006/main">
  <p:tag name="NUM" val="3"/>
</p:tagLst>
</file>

<file path=ppt/tags/tag379.xml><?xml version="1.0" encoding="utf-8"?>
<p:tagLst xmlns:a="http://schemas.openxmlformats.org/drawingml/2006/main" xmlns:r="http://schemas.openxmlformats.org/officeDocument/2006/relationships" xmlns:p="http://schemas.openxmlformats.org/presentationml/2006/main">
  <p:tag name="NUM" val="4"/>
</p:tagLst>
</file>

<file path=ppt/tags/tag380.xml><?xml version="1.0" encoding="utf-8"?>
<p:tagLst xmlns:a="http://schemas.openxmlformats.org/drawingml/2006/main" xmlns:r="http://schemas.openxmlformats.org/officeDocument/2006/relationships" xmlns:p="http://schemas.openxmlformats.org/presentationml/2006/main">
  <p:tag name="NUM" val="5"/>
</p:tagLst>
</file>

<file path=ppt/tags/tag381.xml><?xml version="1.0" encoding="utf-8"?>
<p:tagLst xmlns:a="http://schemas.openxmlformats.org/drawingml/2006/main" xmlns:r="http://schemas.openxmlformats.org/officeDocument/2006/relationships" xmlns:p="http://schemas.openxmlformats.org/presentationml/2006/main">
  <p:tag name="NUM" val="11"/>
</p:tagLst>
</file>

<file path=ppt/tags/tag382.xml><?xml version="1.0" encoding="utf-8"?>
<p:tagLst xmlns:a="http://schemas.openxmlformats.org/drawingml/2006/main" xmlns:r="http://schemas.openxmlformats.org/officeDocument/2006/relationships" xmlns:p="http://schemas.openxmlformats.org/presentationml/2006/main">
  <p:tag name="NUM" val="11"/>
</p:tagLst>
</file>

<file path=ppt/tags/tag3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4.xml><?xml version="1.0" encoding="utf-8"?>
<p:tagLst xmlns:a="http://schemas.openxmlformats.org/drawingml/2006/main" xmlns:r="http://schemas.openxmlformats.org/officeDocument/2006/relationships" xmlns:p="http://schemas.openxmlformats.org/presentationml/2006/main">
  <p:tag name="NUM" val="2"/>
</p:tagLst>
</file>

<file path=ppt/tags/tag385.xml><?xml version="1.0" encoding="utf-8"?>
<p:tagLst xmlns:a="http://schemas.openxmlformats.org/drawingml/2006/main" xmlns:r="http://schemas.openxmlformats.org/officeDocument/2006/relationships" xmlns:p="http://schemas.openxmlformats.org/presentationml/2006/main">
  <p:tag name="NUM" val="1"/>
</p:tagLst>
</file>

<file path=ppt/tags/tag386.xml><?xml version="1.0" encoding="utf-8"?>
<p:tagLst xmlns:a="http://schemas.openxmlformats.org/drawingml/2006/main" xmlns:r="http://schemas.openxmlformats.org/officeDocument/2006/relationships" xmlns:p="http://schemas.openxmlformats.org/presentationml/2006/main">
  <p:tag name="NUM" val="4"/>
</p:tagLst>
</file>

<file path=ppt/tags/tag387.xml><?xml version="1.0" encoding="utf-8"?>
<p:tagLst xmlns:a="http://schemas.openxmlformats.org/drawingml/2006/main" xmlns:r="http://schemas.openxmlformats.org/officeDocument/2006/relationships" xmlns:p="http://schemas.openxmlformats.org/presentationml/2006/main">
  <p:tag name="NUM" val="5"/>
</p:tagLst>
</file>

<file path=ppt/tags/tag388.xml><?xml version="1.0" encoding="utf-8"?>
<p:tagLst xmlns:a="http://schemas.openxmlformats.org/drawingml/2006/main" xmlns:r="http://schemas.openxmlformats.org/officeDocument/2006/relationships" xmlns:p="http://schemas.openxmlformats.org/presentationml/2006/main">
  <p:tag name="NUM" val="6"/>
</p:tagLst>
</file>

<file path=ppt/tags/tag389.xml><?xml version="1.0" encoding="utf-8"?>
<p:tagLst xmlns:a="http://schemas.openxmlformats.org/drawingml/2006/main" xmlns:r="http://schemas.openxmlformats.org/officeDocument/2006/relationships" xmlns:p="http://schemas.openxmlformats.org/presentationml/2006/main">
  <p:tag name="NUM" val="7"/>
</p:tagLst>
</file>

<file path=ppt/tags/tag3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1.xml><?xml version="1.0" encoding="utf-8"?>
<p:tagLst xmlns:a="http://schemas.openxmlformats.org/drawingml/2006/main" xmlns:r="http://schemas.openxmlformats.org/officeDocument/2006/relationships" xmlns:p="http://schemas.openxmlformats.org/presentationml/2006/main">
  <p:tag name="NUM" val="21"/>
</p:tagLst>
</file>

<file path=ppt/tags/tag392.xml><?xml version="1.0" encoding="utf-8"?>
<p:tagLst xmlns:a="http://schemas.openxmlformats.org/drawingml/2006/main" xmlns:r="http://schemas.openxmlformats.org/officeDocument/2006/relationships" xmlns:p="http://schemas.openxmlformats.org/presentationml/2006/main">
  <p:tag name="NUM" val="1"/>
</p:tagLst>
</file>

<file path=ppt/tags/tag393.xml><?xml version="1.0" encoding="utf-8"?>
<p:tagLst xmlns:a="http://schemas.openxmlformats.org/drawingml/2006/main" xmlns:r="http://schemas.openxmlformats.org/officeDocument/2006/relationships" xmlns:p="http://schemas.openxmlformats.org/presentationml/2006/main">
  <p:tag name="NUM" val="2"/>
</p:tagLst>
</file>

<file path=ppt/tags/tag394.xml><?xml version="1.0" encoding="utf-8"?>
<p:tagLst xmlns:a="http://schemas.openxmlformats.org/drawingml/2006/main" xmlns:r="http://schemas.openxmlformats.org/officeDocument/2006/relationships" xmlns:p="http://schemas.openxmlformats.org/presentationml/2006/main">
  <p:tag name="NUM" val="3"/>
</p:tagLst>
</file>

<file path=ppt/tags/tag395.xml><?xml version="1.0" encoding="utf-8"?>
<p:tagLst xmlns:a="http://schemas.openxmlformats.org/drawingml/2006/main" xmlns:r="http://schemas.openxmlformats.org/officeDocument/2006/relationships" xmlns:p="http://schemas.openxmlformats.org/presentationml/2006/main">
  <p:tag name="NUM" val="4"/>
</p:tagLst>
</file>

<file path=ppt/tags/tag396.xml><?xml version="1.0" encoding="utf-8"?>
<p:tagLst xmlns:a="http://schemas.openxmlformats.org/drawingml/2006/main" xmlns:r="http://schemas.openxmlformats.org/officeDocument/2006/relationships" xmlns:p="http://schemas.openxmlformats.org/presentationml/2006/main">
  <p:tag name="NUM" val="5"/>
</p:tagLst>
</file>

<file path=ppt/tags/tag397.xml><?xml version="1.0" encoding="utf-8"?>
<p:tagLst xmlns:a="http://schemas.openxmlformats.org/drawingml/2006/main" xmlns:r="http://schemas.openxmlformats.org/officeDocument/2006/relationships" xmlns:p="http://schemas.openxmlformats.org/presentationml/2006/main">
  <p:tag name="NUM" val="6"/>
</p:tagLst>
</file>

<file path=ppt/tags/tag398.xml><?xml version="1.0" encoding="utf-8"?>
<p:tagLst xmlns:a="http://schemas.openxmlformats.org/drawingml/2006/main" xmlns:r="http://schemas.openxmlformats.org/officeDocument/2006/relationships" xmlns:p="http://schemas.openxmlformats.org/presentationml/2006/main">
  <p:tag name="NUM" val="7"/>
</p:tagLst>
</file>

<file path=ppt/tags/tag399.xml><?xml version="1.0" encoding="utf-8"?>
<p:tagLst xmlns:a="http://schemas.openxmlformats.org/drawingml/2006/main" xmlns:r="http://schemas.openxmlformats.org/officeDocument/2006/relationships" xmlns:p="http://schemas.openxmlformats.org/presentationml/2006/main">
  <p:tag name="NUM" val="8"/>
</p:tagLst>
</file>

<file path=ppt/tags/tag400.xml><?xml version="1.0" encoding="utf-8"?>
<p:tagLst xmlns:a="http://schemas.openxmlformats.org/drawingml/2006/main" xmlns:r="http://schemas.openxmlformats.org/officeDocument/2006/relationships" xmlns:p="http://schemas.openxmlformats.org/presentationml/2006/main">
  <p:tag name="NUM" val="9"/>
</p:tagLst>
</file>

<file path=ppt/tags/tag401.xml><?xml version="1.0" encoding="utf-8"?>
<p:tagLst xmlns:a="http://schemas.openxmlformats.org/drawingml/2006/main" xmlns:r="http://schemas.openxmlformats.org/officeDocument/2006/relationships" xmlns:p="http://schemas.openxmlformats.org/presentationml/2006/main">
  <p:tag name="NUM" val="10"/>
</p:tagLst>
</file>

<file path=ppt/tags/tag402.xml><?xml version="1.0" encoding="utf-8"?>
<p:tagLst xmlns:a="http://schemas.openxmlformats.org/drawingml/2006/main" xmlns:r="http://schemas.openxmlformats.org/officeDocument/2006/relationships" xmlns:p="http://schemas.openxmlformats.org/presentationml/2006/main">
  <p:tag name="NUM" val="11"/>
</p:tagLst>
</file>

<file path=ppt/tags/tag403.xml><?xml version="1.0" encoding="utf-8"?>
<p:tagLst xmlns:a="http://schemas.openxmlformats.org/drawingml/2006/main" xmlns:r="http://schemas.openxmlformats.org/officeDocument/2006/relationships" xmlns:p="http://schemas.openxmlformats.org/presentationml/2006/main">
  <p:tag name="NUM" val="12"/>
</p:tagLst>
</file>

<file path=ppt/tags/tag404.xml><?xml version="1.0" encoding="utf-8"?>
<p:tagLst xmlns:a="http://schemas.openxmlformats.org/drawingml/2006/main" xmlns:r="http://schemas.openxmlformats.org/officeDocument/2006/relationships" xmlns:p="http://schemas.openxmlformats.org/presentationml/2006/main">
  <p:tag name="NUM" val="13"/>
</p:tagLst>
</file>

<file path=ppt/tags/tag405.xml><?xml version="1.0" encoding="utf-8"?>
<p:tagLst xmlns:a="http://schemas.openxmlformats.org/drawingml/2006/main" xmlns:r="http://schemas.openxmlformats.org/officeDocument/2006/relationships" xmlns:p="http://schemas.openxmlformats.org/presentationml/2006/main">
  <p:tag name="NUM" val="14"/>
</p:tagLst>
</file>

<file path=ppt/tags/tag406.xml><?xml version="1.0" encoding="utf-8"?>
<p:tagLst xmlns:a="http://schemas.openxmlformats.org/drawingml/2006/main" xmlns:r="http://schemas.openxmlformats.org/officeDocument/2006/relationships" xmlns:p="http://schemas.openxmlformats.org/presentationml/2006/main">
  <p:tag name="NUM" val="15"/>
</p:tagLst>
</file>

<file path=ppt/tags/tag407.xml><?xml version="1.0" encoding="utf-8"?>
<p:tagLst xmlns:a="http://schemas.openxmlformats.org/drawingml/2006/main" xmlns:r="http://schemas.openxmlformats.org/officeDocument/2006/relationships" xmlns:p="http://schemas.openxmlformats.org/presentationml/2006/main">
  <p:tag name="NUM" val="16"/>
</p:tagLst>
</file>

<file path=ppt/tags/tag408.xml><?xml version="1.0" encoding="utf-8"?>
<p:tagLst xmlns:a="http://schemas.openxmlformats.org/drawingml/2006/main" xmlns:r="http://schemas.openxmlformats.org/officeDocument/2006/relationships" xmlns:p="http://schemas.openxmlformats.org/presentationml/2006/main">
  <p:tag name="NUM" val="17"/>
</p:tagLst>
</file>

<file path=ppt/tags/tag409.xml><?xml version="1.0" encoding="utf-8"?>
<p:tagLst xmlns:a="http://schemas.openxmlformats.org/drawingml/2006/main" xmlns:r="http://schemas.openxmlformats.org/officeDocument/2006/relationships" xmlns:p="http://schemas.openxmlformats.org/presentationml/2006/main">
  <p:tag name="NUM" val="18"/>
</p:tagLst>
</file>

<file path=ppt/tags/tag410.xml><?xml version="1.0" encoding="utf-8"?>
<p:tagLst xmlns:a="http://schemas.openxmlformats.org/drawingml/2006/main" xmlns:r="http://schemas.openxmlformats.org/officeDocument/2006/relationships" xmlns:p="http://schemas.openxmlformats.org/presentationml/2006/main">
  <p:tag name="NUM" val="19"/>
</p:tagLst>
</file>

<file path=ppt/tags/tag411.xml><?xml version="1.0" encoding="utf-8"?>
<p:tagLst xmlns:a="http://schemas.openxmlformats.org/drawingml/2006/main" xmlns:r="http://schemas.openxmlformats.org/officeDocument/2006/relationships" xmlns:p="http://schemas.openxmlformats.org/presentationml/2006/main">
  <p:tag name="NUM" val="20"/>
</p:tagLst>
</file>

<file path=ppt/tags/tag4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3.xml><?xml version="1.0" encoding="utf-8"?>
<p:tagLst xmlns:a="http://schemas.openxmlformats.org/drawingml/2006/main" xmlns:r="http://schemas.openxmlformats.org/officeDocument/2006/relationships" xmlns:p="http://schemas.openxmlformats.org/presentationml/2006/main">
  <p:tag name="NUM" val="2"/>
</p:tagLst>
</file>

<file path=ppt/tags/tag414.xml><?xml version="1.0" encoding="utf-8"?>
<p:tagLst xmlns:a="http://schemas.openxmlformats.org/drawingml/2006/main" xmlns:r="http://schemas.openxmlformats.org/officeDocument/2006/relationships" xmlns:p="http://schemas.openxmlformats.org/presentationml/2006/main">
  <p:tag name="NUM" val="1"/>
</p:tagLst>
</file>

<file path=ppt/tags/tag415.xml><?xml version="1.0" encoding="utf-8"?>
<p:tagLst xmlns:a="http://schemas.openxmlformats.org/drawingml/2006/main" xmlns:r="http://schemas.openxmlformats.org/officeDocument/2006/relationships" xmlns:p="http://schemas.openxmlformats.org/presentationml/2006/main">
  <p:tag name="NUM" val="3"/>
</p:tagLst>
</file>

<file path=ppt/tags/tag416.xml><?xml version="1.0" encoding="utf-8"?>
<p:tagLst xmlns:a="http://schemas.openxmlformats.org/drawingml/2006/main" xmlns:r="http://schemas.openxmlformats.org/officeDocument/2006/relationships" xmlns:p="http://schemas.openxmlformats.org/presentationml/2006/main">
  <p:tag name="NUM" val="5"/>
</p:tagLst>
</file>

<file path=ppt/tags/tag4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8.xml><?xml version="1.0" encoding="utf-8"?>
<p:tagLst xmlns:a="http://schemas.openxmlformats.org/drawingml/2006/main" xmlns:r="http://schemas.openxmlformats.org/officeDocument/2006/relationships" xmlns:p="http://schemas.openxmlformats.org/presentationml/2006/main">
  <p:tag name="NUM" val="1"/>
</p:tagLst>
</file>

<file path=ppt/tags/tag419.xml><?xml version="1.0" encoding="utf-8"?>
<p:tagLst xmlns:a="http://schemas.openxmlformats.org/drawingml/2006/main" xmlns:r="http://schemas.openxmlformats.org/officeDocument/2006/relationships" xmlns:p="http://schemas.openxmlformats.org/presentationml/2006/main">
  <p:tag name="NUM" val="9"/>
</p:tagLst>
</file>

<file path=ppt/tags/tag420.xml><?xml version="1.0" encoding="utf-8"?>
<p:tagLst xmlns:a="http://schemas.openxmlformats.org/drawingml/2006/main" xmlns:r="http://schemas.openxmlformats.org/officeDocument/2006/relationships" xmlns:p="http://schemas.openxmlformats.org/presentationml/2006/main">
  <p:tag name="NUM" val="10"/>
</p:tagLst>
</file>

<file path=ppt/tags/tag4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3.xml><?xml version="1.0" encoding="utf-8"?>
<p:tagLst xmlns:a="http://schemas.openxmlformats.org/drawingml/2006/main" xmlns:r="http://schemas.openxmlformats.org/officeDocument/2006/relationships" xmlns:p="http://schemas.openxmlformats.org/presentationml/2006/main">
  <p:tag name="NUM" val="2"/>
</p:tagLst>
</file>

<file path=ppt/tags/tag4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5.xml><?xml version="1.0" encoding="utf-8"?>
<p:tagLst xmlns:a="http://schemas.openxmlformats.org/drawingml/2006/main" xmlns:r="http://schemas.openxmlformats.org/officeDocument/2006/relationships" xmlns:p="http://schemas.openxmlformats.org/presentationml/2006/main">
  <p:tag name="NUM" val="1"/>
</p:tagLst>
</file>

<file path=ppt/tags/tag4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4.xml><?xml version="1.0" encoding="utf-8"?>
<p:tagLst xmlns:a="http://schemas.openxmlformats.org/drawingml/2006/main" xmlns:r="http://schemas.openxmlformats.org/officeDocument/2006/relationships" xmlns:p="http://schemas.openxmlformats.org/presentationml/2006/main">
  <p:tag name="NUM" val="1"/>
</p:tagLst>
</file>

<file path=ppt/tags/tag465.xml><?xml version="1.0" encoding="utf-8"?>
<p:tagLst xmlns:a="http://schemas.openxmlformats.org/drawingml/2006/main" xmlns:r="http://schemas.openxmlformats.org/officeDocument/2006/relationships" xmlns:p="http://schemas.openxmlformats.org/presentationml/2006/main">
  <p:tag name="NUM" val="2"/>
</p:tagLst>
</file>

<file path=ppt/tags/tag466.xml><?xml version="1.0" encoding="utf-8"?>
<p:tagLst xmlns:a="http://schemas.openxmlformats.org/drawingml/2006/main" xmlns:r="http://schemas.openxmlformats.org/officeDocument/2006/relationships" xmlns:p="http://schemas.openxmlformats.org/presentationml/2006/main">
  <p:tag name="NUM" val="3"/>
</p:tagLst>
</file>

<file path=ppt/tags/tag467.xml><?xml version="1.0" encoding="utf-8"?>
<p:tagLst xmlns:a="http://schemas.openxmlformats.org/drawingml/2006/main" xmlns:r="http://schemas.openxmlformats.org/officeDocument/2006/relationships" xmlns:p="http://schemas.openxmlformats.org/presentationml/2006/main">
  <p:tag name="NUM" val="4"/>
</p:tagLst>
</file>

<file path=ppt/tags/tag468.xml><?xml version="1.0" encoding="utf-8"?>
<p:tagLst xmlns:a="http://schemas.openxmlformats.org/drawingml/2006/main" xmlns:r="http://schemas.openxmlformats.org/officeDocument/2006/relationships" xmlns:p="http://schemas.openxmlformats.org/presentationml/2006/main">
  <p:tag name="NUM" val="5"/>
</p:tagLst>
</file>

<file path=ppt/tags/tag469.xml><?xml version="1.0" encoding="utf-8"?>
<p:tagLst xmlns:a="http://schemas.openxmlformats.org/drawingml/2006/main" xmlns:r="http://schemas.openxmlformats.org/officeDocument/2006/relationships" xmlns:p="http://schemas.openxmlformats.org/presentationml/2006/main">
  <p:tag name="NUM" val="6"/>
</p:tagLst>
</file>

<file path=ppt/tags/tag470.xml><?xml version="1.0" encoding="utf-8"?>
<p:tagLst xmlns:a="http://schemas.openxmlformats.org/drawingml/2006/main" xmlns:r="http://schemas.openxmlformats.org/officeDocument/2006/relationships" xmlns:p="http://schemas.openxmlformats.org/presentationml/2006/main">
  <p:tag name="NUM" val="7"/>
</p:tagLst>
</file>

<file path=ppt/tags/tag471.xml><?xml version="1.0" encoding="utf-8"?>
<p:tagLst xmlns:a="http://schemas.openxmlformats.org/drawingml/2006/main" xmlns:r="http://schemas.openxmlformats.org/officeDocument/2006/relationships" xmlns:p="http://schemas.openxmlformats.org/presentationml/2006/main">
  <p:tag name="NUM" val="8"/>
</p:tagLst>
</file>

<file path=ppt/tags/tag4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3.xml><?xml version="1.0" encoding="utf-8"?>
<p:tagLst xmlns:a="http://schemas.openxmlformats.org/drawingml/2006/main" xmlns:r="http://schemas.openxmlformats.org/officeDocument/2006/relationships" xmlns:p="http://schemas.openxmlformats.org/presentationml/2006/main">
  <p:tag name="NUM" val="2"/>
</p:tagLst>
</file>

<file path=ppt/tags/tag4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5.xml><?xml version="1.0" encoding="utf-8"?>
<p:tagLst xmlns:a="http://schemas.openxmlformats.org/drawingml/2006/main" xmlns:r="http://schemas.openxmlformats.org/officeDocument/2006/relationships" xmlns:p="http://schemas.openxmlformats.org/presentationml/2006/main">
  <p:tag name="NUM" val="1"/>
</p:tagLst>
</file>

<file path=ppt/tags/tag476.xml><?xml version="1.0" encoding="utf-8"?>
<p:tagLst xmlns:a="http://schemas.openxmlformats.org/drawingml/2006/main" xmlns:r="http://schemas.openxmlformats.org/officeDocument/2006/relationships" xmlns:p="http://schemas.openxmlformats.org/presentationml/2006/main">
  <p:tag name="NUM" val="4"/>
</p:tagLst>
</file>

<file path=ppt/tags/tag477.xml><?xml version="1.0" encoding="utf-8"?>
<p:tagLst xmlns:a="http://schemas.openxmlformats.org/drawingml/2006/main" xmlns:r="http://schemas.openxmlformats.org/officeDocument/2006/relationships" xmlns:p="http://schemas.openxmlformats.org/presentationml/2006/main">
  <p:tag name="NUM" val="3"/>
</p:tagLst>
</file>

<file path=ppt/tags/tag4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9.xml><?xml version="1.0" encoding="utf-8"?>
<p:tagLst xmlns:a="http://schemas.openxmlformats.org/drawingml/2006/main" xmlns:r="http://schemas.openxmlformats.org/officeDocument/2006/relationships" xmlns:p="http://schemas.openxmlformats.org/presentationml/2006/main">
  <p:tag name="NUM" val="2"/>
</p:tagLst>
</file>

<file path=ppt/tags/tag4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4.xml><?xml version="1.0" encoding="utf-8"?>
<p:tagLst xmlns:a="http://schemas.openxmlformats.org/drawingml/2006/main" xmlns:r="http://schemas.openxmlformats.org/officeDocument/2006/relationships" xmlns:p="http://schemas.openxmlformats.org/presentationml/2006/main">
  <p:tag name="NUM" val="1"/>
</p:tagLst>
</file>

<file path=ppt/tags/tag4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6.xml><?xml version="1.0" encoding="utf-8"?>
<p:tagLst xmlns:a="http://schemas.openxmlformats.org/drawingml/2006/main" xmlns:r="http://schemas.openxmlformats.org/officeDocument/2006/relationships" xmlns:p="http://schemas.openxmlformats.org/presentationml/2006/main">
  <p:tag name="NUM" val="18"/>
</p:tagLst>
</file>

<file path=ppt/tags/tag487.xml><?xml version="1.0" encoding="utf-8"?>
<p:tagLst xmlns:a="http://schemas.openxmlformats.org/drawingml/2006/main" xmlns:r="http://schemas.openxmlformats.org/officeDocument/2006/relationships" xmlns:p="http://schemas.openxmlformats.org/presentationml/2006/main">
  <p:tag name="NUM" val="4"/>
</p:tagLst>
</file>

<file path=ppt/tags/tag488.xml><?xml version="1.0" encoding="utf-8"?>
<p:tagLst xmlns:a="http://schemas.openxmlformats.org/drawingml/2006/main" xmlns:r="http://schemas.openxmlformats.org/officeDocument/2006/relationships" xmlns:p="http://schemas.openxmlformats.org/presentationml/2006/main">
  <p:tag name="NUM" val="7"/>
</p:tagLst>
</file>

<file path=ppt/tags/tag489.xml><?xml version="1.0" encoding="utf-8"?>
<p:tagLst xmlns:a="http://schemas.openxmlformats.org/drawingml/2006/main" xmlns:r="http://schemas.openxmlformats.org/officeDocument/2006/relationships" xmlns:p="http://schemas.openxmlformats.org/presentationml/2006/main">
  <p:tag name="NUM" val="8"/>
</p:tagLst>
</file>

<file path=ppt/tags/tag490.xml><?xml version="1.0" encoding="utf-8"?>
<p:tagLst xmlns:a="http://schemas.openxmlformats.org/drawingml/2006/main" xmlns:r="http://schemas.openxmlformats.org/officeDocument/2006/relationships" xmlns:p="http://schemas.openxmlformats.org/presentationml/2006/main">
  <p:tag name="NUM" val="9"/>
</p:tagLst>
</file>

<file path=ppt/tags/tag491.xml><?xml version="1.0" encoding="utf-8"?>
<p:tagLst xmlns:a="http://schemas.openxmlformats.org/drawingml/2006/main" xmlns:r="http://schemas.openxmlformats.org/officeDocument/2006/relationships" xmlns:p="http://schemas.openxmlformats.org/presentationml/2006/main">
  <p:tag name="NUM" val="10"/>
</p:tagLst>
</file>

<file path=ppt/tags/tag492.xml><?xml version="1.0" encoding="utf-8"?>
<p:tagLst xmlns:a="http://schemas.openxmlformats.org/drawingml/2006/main" xmlns:r="http://schemas.openxmlformats.org/officeDocument/2006/relationships" xmlns:p="http://schemas.openxmlformats.org/presentationml/2006/main">
  <p:tag name="NUM" val="11"/>
</p:tagLst>
</file>

<file path=ppt/tags/tag493.xml><?xml version="1.0" encoding="utf-8"?>
<p:tagLst xmlns:a="http://schemas.openxmlformats.org/drawingml/2006/main" xmlns:r="http://schemas.openxmlformats.org/officeDocument/2006/relationships" xmlns:p="http://schemas.openxmlformats.org/presentationml/2006/main">
  <p:tag name="NUM" val="12"/>
</p:tagLst>
</file>

<file path=ppt/tags/tag494.xml><?xml version="1.0" encoding="utf-8"?>
<p:tagLst xmlns:a="http://schemas.openxmlformats.org/drawingml/2006/main" xmlns:r="http://schemas.openxmlformats.org/officeDocument/2006/relationships" xmlns:p="http://schemas.openxmlformats.org/presentationml/2006/main">
  <p:tag name="NUM" val="13"/>
</p:tagLst>
</file>

<file path=ppt/tags/tag495.xml><?xml version="1.0" encoding="utf-8"?>
<p:tagLst xmlns:a="http://schemas.openxmlformats.org/drawingml/2006/main" xmlns:r="http://schemas.openxmlformats.org/officeDocument/2006/relationships" xmlns:p="http://schemas.openxmlformats.org/presentationml/2006/main">
  <p:tag name="NUM" val="16"/>
</p:tagLst>
</file>

<file path=ppt/tags/tag496.xml><?xml version="1.0" encoding="utf-8"?>
<p:tagLst xmlns:a="http://schemas.openxmlformats.org/drawingml/2006/main" xmlns:r="http://schemas.openxmlformats.org/officeDocument/2006/relationships" xmlns:p="http://schemas.openxmlformats.org/presentationml/2006/main">
  <p:tag name="NUM" val="17"/>
</p:tagLst>
</file>

<file path=ppt/tags/tag4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8.xml><?xml version="1.0" encoding="utf-8"?>
<p:tagLst xmlns:a="http://schemas.openxmlformats.org/drawingml/2006/main" xmlns:r="http://schemas.openxmlformats.org/officeDocument/2006/relationships" xmlns:p="http://schemas.openxmlformats.org/presentationml/2006/main">
  <p:tag name="NUM" val="18"/>
</p:tagLst>
</file>

<file path=ppt/tags/tag499.xml><?xml version="1.0" encoding="utf-8"?>
<p:tagLst xmlns:a="http://schemas.openxmlformats.org/drawingml/2006/main" xmlns:r="http://schemas.openxmlformats.org/officeDocument/2006/relationships" xmlns:p="http://schemas.openxmlformats.org/presentationml/2006/main">
  <p:tag name="NUM" val="4"/>
</p:tagLst>
</file>

<file path=ppt/tags/tag500.xml><?xml version="1.0" encoding="utf-8"?>
<p:tagLst xmlns:a="http://schemas.openxmlformats.org/drawingml/2006/main" xmlns:r="http://schemas.openxmlformats.org/officeDocument/2006/relationships" xmlns:p="http://schemas.openxmlformats.org/presentationml/2006/main">
  <p:tag name="NUM" val="1"/>
</p:tagLst>
</file>

<file path=ppt/tags/tag501.xml><?xml version="1.0" encoding="utf-8"?>
<p:tagLst xmlns:a="http://schemas.openxmlformats.org/drawingml/2006/main" xmlns:r="http://schemas.openxmlformats.org/officeDocument/2006/relationships" xmlns:p="http://schemas.openxmlformats.org/presentationml/2006/main">
  <p:tag name="NUM" val="2"/>
</p:tagLst>
</file>

<file path=ppt/tags/tag502.xml><?xml version="1.0" encoding="utf-8"?>
<p:tagLst xmlns:a="http://schemas.openxmlformats.org/drawingml/2006/main" xmlns:r="http://schemas.openxmlformats.org/officeDocument/2006/relationships" xmlns:p="http://schemas.openxmlformats.org/presentationml/2006/main">
  <p:tag name="NUM" val="3"/>
</p:tagLst>
</file>

<file path=ppt/tags/tag503.xml><?xml version="1.0" encoding="utf-8"?>
<p:tagLst xmlns:a="http://schemas.openxmlformats.org/drawingml/2006/main" xmlns:r="http://schemas.openxmlformats.org/officeDocument/2006/relationships" xmlns:p="http://schemas.openxmlformats.org/presentationml/2006/main">
  <p:tag name="NUM" val="7"/>
</p:tagLst>
</file>

<file path=ppt/tags/tag504.xml><?xml version="1.0" encoding="utf-8"?>
<p:tagLst xmlns:a="http://schemas.openxmlformats.org/drawingml/2006/main" xmlns:r="http://schemas.openxmlformats.org/officeDocument/2006/relationships" xmlns:p="http://schemas.openxmlformats.org/presentationml/2006/main">
  <p:tag name="NUM" val="8"/>
</p:tagLst>
</file>

<file path=ppt/tags/tag505.xml><?xml version="1.0" encoding="utf-8"?>
<p:tagLst xmlns:a="http://schemas.openxmlformats.org/drawingml/2006/main" xmlns:r="http://schemas.openxmlformats.org/officeDocument/2006/relationships" xmlns:p="http://schemas.openxmlformats.org/presentationml/2006/main">
  <p:tag name="NUM" val="9"/>
</p:tagLst>
</file>

<file path=ppt/tags/tag506.xml><?xml version="1.0" encoding="utf-8"?>
<p:tagLst xmlns:a="http://schemas.openxmlformats.org/drawingml/2006/main" xmlns:r="http://schemas.openxmlformats.org/officeDocument/2006/relationships" xmlns:p="http://schemas.openxmlformats.org/presentationml/2006/main">
  <p:tag name="NUM" val="10"/>
</p:tagLst>
</file>

<file path=ppt/tags/tag507.xml><?xml version="1.0" encoding="utf-8"?>
<p:tagLst xmlns:a="http://schemas.openxmlformats.org/drawingml/2006/main" xmlns:r="http://schemas.openxmlformats.org/officeDocument/2006/relationships" xmlns:p="http://schemas.openxmlformats.org/presentationml/2006/main">
  <p:tag name="NUM" val="11"/>
</p:tagLst>
</file>

<file path=ppt/tags/tag508.xml><?xml version="1.0" encoding="utf-8"?>
<p:tagLst xmlns:a="http://schemas.openxmlformats.org/drawingml/2006/main" xmlns:r="http://schemas.openxmlformats.org/officeDocument/2006/relationships" xmlns:p="http://schemas.openxmlformats.org/presentationml/2006/main">
  <p:tag name="NUM" val="12"/>
</p:tagLst>
</file>

<file path=ppt/tags/tag509.xml><?xml version="1.0" encoding="utf-8"?>
<p:tagLst xmlns:a="http://schemas.openxmlformats.org/drawingml/2006/main" xmlns:r="http://schemas.openxmlformats.org/officeDocument/2006/relationships" xmlns:p="http://schemas.openxmlformats.org/presentationml/2006/main">
  <p:tag name="NUM" val="13"/>
</p:tagLst>
</file>

<file path=ppt/tags/tag510.xml><?xml version="1.0" encoding="utf-8"?>
<p:tagLst xmlns:a="http://schemas.openxmlformats.org/drawingml/2006/main" xmlns:r="http://schemas.openxmlformats.org/officeDocument/2006/relationships" xmlns:p="http://schemas.openxmlformats.org/presentationml/2006/main">
  <p:tag name="NUM" val="14"/>
</p:tagLst>
</file>

<file path=ppt/tags/tag511.xml><?xml version="1.0" encoding="utf-8"?>
<p:tagLst xmlns:a="http://schemas.openxmlformats.org/drawingml/2006/main" xmlns:r="http://schemas.openxmlformats.org/officeDocument/2006/relationships" xmlns:p="http://schemas.openxmlformats.org/presentationml/2006/main">
  <p:tag name="NUM" val="16"/>
</p:tagLst>
</file>

<file path=ppt/tags/tag512.xml><?xml version="1.0" encoding="utf-8"?>
<p:tagLst xmlns:a="http://schemas.openxmlformats.org/drawingml/2006/main" xmlns:r="http://schemas.openxmlformats.org/officeDocument/2006/relationships" xmlns:p="http://schemas.openxmlformats.org/presentationml/2006/main">
  <p:tag name="NUM" val="17"/>
</p:tagLst>
</file>

<file path=ppt/tags/tag5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4.xml><?xml version="1.0" encoding="utf-8"?>
<p:tagLst xmlns:a="http://schemas.openxmlformats.org/drawingml/2006/main" xmlns:r="http://schemas.openxmlformats.org/officeDocument/2006/relationships" xmlns:p="http://schemas.openxmlformats.org/presentationml/2006/main">
  <p:tag name="NUM" val="1"/>
</p:tagLst>
</file>

<file path=ppt/tags/tag515.xml><?xml version="1.0" encoding="utf-8"?>
<p:tagLst xmlns:a="http://schemas.openxmlformats.org/drawingml/2006/main" xmlns:r="http://schemas.openxmlformats.org/officeDocument/2006/relationships" xmlns:p="http://schemas.openxmlformats.org/presentationml/2006/main">
  <p:tag name="NUM" val="2"/>
</p:tagLst>
</file>

<file path=ppt/tags/tag516.xml><?xml version="1.0" encoding="utf-8"?>
<p:tagLst xmlns:a="http://schemas.openxmlformats.org/drawingml/2006/main" xmlns:r="http://schemas.openxmlformats.org/officeDocument/2006/relationships" xmlns:p="http://schemas.openxmlformats.org/presentationml/2006/main">
  <p:tag name="NUM" val="3"/>
</p:tagLst>
</file>

<file path=ppt/tags/tag517.xml><?xml version="1.0" encoding="utf-8"?>
<p:tagLst xmlns:a="http://schemas.openxmlformats.org/drawingml/2006/main" xmlns:r="http://schemas.openxmlformats.org/officeDocument/2006/relationships" xmlns:p="http://schemas.openxmlformats.org/presentationml/2006/main">
  <p:tag name="NUM" val="15"/>
</p:tagLst>
</file>

<file path=ppt/tags/tag518.xml><?xml version="1.0" encoding="utf-8"?>
<p:tagLst xmlns:a="http://schemas.openxmlformats.org/drawingml/2006/main" xmlns:r="http://schemas.openxmlformats.org/officeDocument/2006/relationships" xmlns:p="http://schemas.openxmlformats.org/presentationml/2006/main">
  <p:tag name="NUM" val="4"/>
</p:tagLst>
</file>

<file path=ppt/tags/tag519.xml><?xml version="1.0" encoding="utf-8"?>
<p:tagLst xmlns:a="http://schemas.openxmlformats.org/drawingml/2006/main" xmlns:r="http://schemas.openxmlformats.org/officeDocument/2006/relationships" xmlns:p="http://schemas.openxmlformats.org/presentationml/2006/main">
  <p:tag name="NUM" val="5"/>
</p:tagLst>
</file>

<file path=ppt/tags/tag520.xml><?xml version="1.0" encoding="utf-8"?>
<p:tagLst xmlns:a="http://schemas.openxmlformats.org/drawingml/2006/main" xmlns:r="http://schemas.openxmlformats.org/officeDocument/2006/relationships" xmlns:p="http://schemas.openxmlformats.org/presentationml/2006/main">
  <p:tag name="NUM" val="6"/>
</p:tagLst>
</file>

<file path=ppt/tags/tag521.xml><?xml version="1.0" encoding="utf-8"?>
<p:tagLst xmlns:a="http://schemas.openxmlformats.org/drawingml/2006/main" xmlns:r="http://schemas.openxmlformats.org/officeDocument/2006/relationships" xmlns:p="http://schemas.openxmlformats.org/presentationml/2006/main">
  <p:tag name="NUM" val="7"/>
</p:tagLst>
</file>

<file path=ppt/tags/tag522.xml><?xml version="1.0" encoding="utf-8"?>
<p:tagLst xmlns:a="http://schemas.openxmlformats.org/drawingml/2006/main" xmlns:r="http://schemas.openxmlformats.org/officeDocument/2006/relationships" xmlns:p="http://schemas.openxmlformats.org/presentationml/2006/main">
  <p:tag name="NUM" val="8"/>
</p:tagLst>
</file>

<file path=ppt/tags/tag523.xml><?xml version="1.0" encoding="utf-8"?>
<p:tagLst xmlns:a="http://schemas.openxmlformats.org/drawingml/2006/main" xmlns:r="http://schemas.openxmlformats.org/officeDocument/2006/relationships" xmlns:p="http://schemas.openxmlformats.org/presentationml/2006/main">
  <p:tag name="NUM" val="9"/>
</p:tagLst>
</file>

<file path=ppt/tags/tag524.xml><?xml version="1.0" encoding="utf-8"?>
<p:tagLst xmlns:a="http://schemas.openxmlformats.org/drawingml/2006/main" xmlns:r="http://schemas.openxmlformats.org/officeDocument/2006/relationships" xmlns:p="http://schemas.openxmlformats.org/presentationml/2006/main">
  <p:tag name="NUM" val="10"/>
</p:tagLst>
</file>

<file path=ppt/tags/tag525.xml><?xml version="1.0" encoding="utf-8"?>
<p:tagLst xmlns:a="http://schemas.openxmlformats.org/drawingml/2006/main" xmlns:r="http://schemas.openxmlformats.org/officeDocument/2006/relationships" xmlns:p="http://schemas.openxmlformats.org/presentationml/2006/main">
  <p:tag name="NUM" val="11"/>
</p:tagLst>
</file>

<file path=ppt/tags/tag526.xml><?xml version="1.0" encoding="utf-8"?>
<p:tagLst xmlns:a="http://schemas.openxmlformats.org/drawingml/2006/main" xmlns:r="http://schemas.openxmlformats.org/officeDocument/2006/relationships" xmlns:p="http://schemas.openxmlformats.org/presentationml/2006/main">
  <p:tag name="NUM" val="12"/>
</p:tagLst>
</file>

<file path=ppt/tags/tag527.xml><?xml version="1.0" encoding="utf-8"?>
<p:tagLst xmlns:a="http://schemas.openxmlformats.org/drawingml/2006/main" xmlns:r="http://schemas.openxmlformats.org/officeDocument/2006/relationships" xmlns:p="http://schemas.openxmlformats.org/presentationml/2006/main">
  <p:tag name="NUM" val="13"/>
</p:tagLst>
</file>

<file path=ppt/tags/tag528.xml><?xml version="1.0" encoding="utf-8"?>
<p:tagLst xmlns:a="http://schemas.openxmlformats.org/drawingml/2006/main" xmlns:r="http://schemas.openxmlformats.org/officeDocument/2006/relationships" xmlns:p="http://schemas.openxmlformats.org/presentationml/2006/main">
  <p:tag name="NUM" val="17"/>
</p:tagLst>
</file>

<file path=ppt/tags/tag5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0.xml><?xml version="1.0" encoding="utf-8"?>
<p:tagLst xmlns:a="http://schemas.openxmlformats.org/drawingml/2006/main" xmlns:r="http://schemas.openxmlformats.org/officeDocument/2006/relationships" xmlns:p="http://schemas.openxmlformats.org/presentationml/2006/main">
  <p:tag name="NUM" val="1"/>
</p:tagLst>
</file>

<file path=ppt/tags/tag5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2.xml><?xml version="1.0" encoding="utf-8"?>
<p:tagLst xmlns:a="http://schemas.openxmlformats.org/drawingml/2006/main" xmlns:r="http://schemas.openxmlformats.org/officeDocument/2006/relationships" xmlns:p="http://schemas.openxmlformats.org/presentationml/2006/main">
  <p:tag name="NUM" val="6"/>
</p:tagLst>
</file>

<file path=ppt/tags/tag533.xml><?xml version="1.0" encoding="utf-8"?>
<p:tagLst xmlns:a="http://schemas.openxmlformats.org/drawingml/2006/main" xmlns:r="http://schemas.openxmlformats.org/officeDocument/2006/relationships" xmlns:p="http://schemas.openxmlformats.org/presentationml/2006/main">
  <p:tag name="NUM" val="2"/>
</p:tagLst>
</file>

<file path=ppt/tags/tag534.xml><?xml version="1.0" encoding="utf-8"?>
<p:tagLst xmlns:a="http://schemas.openxmlformats.org/drawingml/2006/main" xmlns:r="http://schemas.openxmlformats.org/officeDocument/2006/relationships" xmlns:p="http://schemas.openxmlformats.org/presentationml/2006/main">
  <p:tag name="NUM" val="1"/>
</p:tagLst>
</file>

<file path=ppt/tags/tag5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6.xml><?xml version="1.0" encoding="utf-8"?>
<p:tagLst xmlns:a="http://schemas.openxmlformats.org/drawingml/2006/main" xmlns:r="http://schemas.openxmlformats.org/officeDocument/2006/relationships" xmlns:p="http://schemas.openxmlformats.org/presentationml/2006/main">
  <p:tag name="NUM" val="4"/>
</p:tagLst>
</file>

<file path=ppt/tags/tag537.xml><?xml version="1.0" encoding="utf-8"?>
<p:tagLst xmlns:a="http://schemas.openxmlformats.org/drawingml/2006/main" xmlns:r="http://schemas.openxmlformats.org/officeDocument/2006/relationships" xmlns:p="http://schemas.openxmlformats.org/presentationml/2006/main">
  <p:tag name="NUM" val="3"/>
</p:tagLst>
</file>

<file path=ppt/tags/tag5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9.xml><?xml version="1.0" encoding="utf-8"?>
<p:tagLst xmlns:a="http://schemas.openxmlformats.org/drawingml/2006/main" xmlns:r="http://schemas.openxmlformats.org/officeDocument/2006/relationships" xmlns:p="http://schemas.openxmlformats.org/presentationml/2006/main">
  <p:tag name="NUM" val="17"/>
</p:tagLst>
</file>

<file path=ppt/tags/tag540.xml><?xml version="1.0" encoding="utf-8"?>
<p:tagLst xmlns:a="http://schemas.openxmlformats.org/drawingml/2006/main" xmlns:r="http://schemas.openxmlformats.org/officeDocument/2006/relationships" xmlns:p="http://schemas.openxmlformats.org/presentationml/2006/main">
  <p:tag name="NUM" val="1"/>
</p:tagLst>
</file>

<file path=ppt/tags/tag541.xml><?xml version="1.0" encoding="utf-8"?>
<p:tagLst xmlns:a="http://schemas.openxmlformats.org/drawingml/2006/main" xmlns:r="http://schemas.openxmlformats.org/officeDocument/2006/relationships" xmlns:p="http://schemas.openxmlformats.org/presentationml/2006/main">
  <p:tag name="NUM" val="2"/>
</p:tagLst>
</file>

<file path=ppt/tags/tag542.xml><?xml version="1.0" encoding="utf-8"?>
<p:tagLst xmlns:a="http://schemas.openxmlformats.org/drawingml/2006/main" xmlns:r="http://schemas.openxmlformats.org/officeDocument/2006/relationships" xmlns:p="http://schemas.openxmlformats.org/presentationml/2006/main">
  <p:tag name="NUM" val="3"/>
</p:tagLst>
</file>

<file path=ppt/tags/tag543.xml><?xml version="1.0" encoding="utf-8"?>
<p:tagLst xmlns:a="http://schemas.openxmlformats.org/drawingml/2006/main" xmlns:r="http://schemas.openxmlformats.org/officeDocument/2006/relationships" xmlns:p="http://schemas.openxmlformats.org/presentationml/2006/main">
  <p:tag name="NUM" val="4"/>
</p:tagLst>
</file>

<file path=ppt/tags/tag544.xml><?xml version="1.0" encoding="utf-8"?>
<p:tagLst xmlns:a="http://schemas.openxmlformats.org/drawingml/2006/main" xmlns:r="http://schemas.openxmlformats.org/officeDocument/2006/relationships" xmlns:p="http://schemas.openxmlformats.org/presentationml/2006/main">
  <p:tag name="NUM" val="5"/>
</p:tagLst>
</file>

<file path=ppt/tags/tag545.xml><?xml version="1.0" encoding="utf-8"?>
<p:tagLst xmlns:a="http://schemas.openxmlformats.org/drawingml/2006/main" xmlns:r="http://schemas.openxmlformats.org/officeDocument/2006/relationships" xmlns:p="http://schemas.openxmlformats.org/presentationml/2006/main">
  <p:tag name="NUM" val="6"/>
</p:tagLst>
</file>

<file path=ppt/tags/tag546.xml><?xml version="1.0" encoding="utf-8"?>
<p:tagLst xmlns:a="http://schemas.openxmlformats.org/drawingml/2006/main" xmlns:r="http://schemas.openxmlformats.org/officeDocument/2006/relationships" xmlns:p="http://schemas.openxmlformats.org/presentationml/2006/main">
  <p:tag name="NUM" val="7"/>
</p:tagLst>
</file>

<file path=ppt/tags/tag547.xml><?xml version="1.0" encoding="utf-8"?>
<p:tagLst xmlns:a="http://schemas.openxmlformats.org/drawingml/2006/main" xmlns:r="http://schemas.openxmlformats.org/officeDocument/2006/relationships" xmlns:p="http://schemas.openxmlformats.org/presentationml/2006/main">
  <p:tag name="NUM" val="8"/>
</p:tagLst>
</file>

<file path=ppt/tags/tag548.xml><?xml version="1.0" encoding="utf-8"?>
<p:tagLst xmlns:a="http://schemas.openxmlformats.org/drawingml/2006/main" xmlns:r="http://schemas.openxmlformats.org/officeDocument/2006/relationships" xmlns:p="http://schemas.openxmlformats.org/presentationml/2006/main">
  <p:tag name="NUM" val="9"/>
</p:tagLst>
</file>

<file path=ppt/tags/tag549.xml><?xml version="1.0" encoding="utf-8"?>
<p:tagLst xmlns:a="http://schemas.openxmlformats.org/drawingml/2006/main" xmlns:r="http://schemas.openxmlformats.org/officeDocument/2006/relationships" xmlns:p="http://schemas.openxmlformats.org/presentationml/2006/main">
  <p:tag name="NUM" val="10"/>
</p:tagLst>
</file>

<file path=ppt/tags/tag550.xml><?xml version="1.0" encoding="utf-8"?>
<p:tagLst xmlns:a="http://schemas.openxmlformats.org/drawingml/2006/main" xmlns:r="http://schemas.openxmlformats.org/officeDocument/2006/relationships" xmlns:p="http://schemas.openxmlformats.org/presentationml/2006/main">
  <p:tag name="NUM" val="11"/>
</p:tagLst>
</file>

<file path=ppt/tags/tag551.xml><?xml version="1.0" encoding="utf-8"?>
<p:tagLst xmlns:a="http://schemas.openxmlformats.org/drawingml/2006/main" xmlns:r="http://schemas.openxmlformats.org/officeDocument/2006/relationships" xmlns:p="http://schemas.openxmlformats.org/presentationml/2006/main">
  <p:tag name="NUM" val="12"/>
</p:tagLst>
</file>

<file path=ppt/tags/tag552.xml><?xml version="1.0" encoding="utf-8"?>
<p:tagLst xmlns:a="http://schemas.openxmlformats.org/drawingml/2006/main" xmlns:r="http://schemas.openxmlformats.org/officeDocument/2006/relationships" xmlns:p="http://schemas.openxmlformats.org/presentationml/2006/main">
  <p:tag name="NUM" val="13"/>
</p:tagLst>
</file>

<file path=ppt/tags/tag553.xml><?xml version="1.0" encoding="utf-8"?>
<p:tagLst xmlns:a="http://schemas.openxmlformats.org/drawingml/2006/main" xmlns:r="http://schemas.openxmlformats.org/officeDocument/2006/relationships" xmlns:p="http://schemas.openxmlformats.org/presentationml/2006/main">
  <p:tag name="NUM" val="14"/>
</p:tagLst>
</file>

<file path=ppt/tags/tag554.xml><?xml version="1.0" encoding="utf-8"?>
<p:tagLst xmlns:a="http://schemas.openxmlformats.org/drawingml/2006/main" xmlns:r="http://schemas.openxmlformats.org/officeDocument/2006/relationships" xmlns:p="http://schemas.openxmlformats.org/presentationml/2006/main">
  <p:tag name="NUM" val="15"/>
</p:tagLst>
</file>

<file path=ppt/tags/tag555.xml><?xml version="1.0" encoding="utf-8"?>
<p:tagLst xmlns:a="http://schemas.openxmlformats.org/drawingml/2006/main" xmlns:r="http://schemas.openxmlformats.org/officeDocument/2006/relationships" xmlns:p="http://schemas.openxmlformats.org/presentationml/2006/main">
  <p:tag name="NUM" val="16"/>
</p:tagLst>
</file>

<file path=ppt/tags/tag5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7.xml><?xml version="1.0" encoding="utf-8"?>
<p:tagLst xmlns:a="http://schemas.openxmlformats.org/drawingml/2006/main" xmlns:r="http://schemas.openxmlformats.org/officeDocument/2006/relationships" xmlns:p="http://schemas.openxmlformats.org/presentationml/2006/main">
  <p:tag name="NUM" val="1"/>
</p:tagLst>
</file>

<file path=ppt/tags/tag558.xml><?xml version="1.0" encoding="utf-8"?>
<p:tagLst xmlns:a="http://schemas.openxmlformats.org/drawingml/2006/main" xmlns:r="http://schemas.openxmlformats.org/officeDocument/2006/relationships" xmlns:p="http://schemas.openxmlformats.org/presentationml/2006/main">
  <p:tag name="NUM" val="7"/>
</p:tagLst>
</file>

<file path=ppt/tags/tag559.xml><?xml version="1.0" encoding="utf-8"?>
<p:tagLst xmlns:a="http://schemas.openxmlformats.org/drawingml/2006/main" xmlns:r="http://schemas.openxmlformats.org/officeDocument/2006/relationships" xmlns:p="http://schemas.openxmlformats.org/presentationml/2006/main">
  <p:tag name="NUM" val="2"/>
</p:tagLst>
</file>

<file path=ppt/tags/tag560.xml><?xml version="1.0" encoding="utf-8"?>
<p:tagLst xmlns:a="http://schemas.openxmlformats.org/drawingml/2006/main" xmlns:r="http://schemas.openxmlformats.org/officeDocument/2006/relationships" xmlns:p="http://schemas.openxmlformats.org/presentationml/2006/main">
  <p:tag name="NUM" val="3"/>
</p:tagLst>
</file>

<file path=ppt/tags/tag561.xml><?xml version="1.0" encoding="utf-8"?>
<p:tagLst xmlns:a="http://schemas.openxmlformats.org/drawingml/2006/main" xmlns:r="http://schemas.openxmlformats.org/officeDocument/2006/relationships" xmlns:p="http://schemas.openxmlformats.org/presentationml/2006/main">
  <p:tag name="NUM" val="4"/>
</p:tagLst>
</file>

<file path=ppt/tags/tag5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3.xml><?xml version="1.0" encoding="utf-8"?>
<p:tagLst xmlns:a="http://schemas.openxmlformats.org/drawingml/2006/main" xmlns:r="http://schemas.openxmlformats.org/officeDocument/2006/relationships" xmlns:p="http://schemas.openxmlformats.org/presentationml/2006/main">
  <p:tag name="NUM" val="3"/>
</p:tagLst>
</file>

<file path=ppt/tags/tag564.xml><?xml version="1.0" encoding="utf-8"?>
<p:tagLst xmlns:a="http://schemas.openxmlformats.org/drawingml/2006/main" xmlns:r="http://schemas.openxmlformats.org/officeDocument/2006/relationships" xmlns:p="http://schemas.openxmlformats.org/presentationml/2006/main">
  <p:tag name="NUM" val="1"/>
</p:tagLst>
</file>

<file path=ppt/tags/tag565.xml><?xml version="1.0" encoding="utf-8"?>
<p:tagLst xmlns:a="http://schemas.openxmlformats.org/drawingml/2006/main" xmlns:r="http://schemas.openxmlformats.org/officeDocument/2006/relationships" xmlns:p="http://schemas.openxmlformats.org/presentationml/2006/main">
  <p:tag name="NUM" val="9"/>
</p:tagLst>
</file>

<file path=ppt/tags/tag566.xml><?xml version="1.0" encoding="utf-8"?>
<p:tagLst xmlns:a="http://schemas.openxmlformats.org/drawingml/2006/main" xmlns:r="http://schemas.openxmlformats.org/officeDocument/2006/relationships" xmlns:p="http://schemas.openxmlformats.org/presentationml/2006/main">
  <p:tag name="NUM" val="2"/>
</p:tagLst>
</file>

<file path=ppt/tags/tag567.xml><?xml version="1.0" encoding="utf-8"?>
<p:tagLst xmlns:a="http://schemas.openxmlformats.org/drawingml/2006/main" xmlns:r="http://schemas.openxmlformats.org/officeDocument/2006/relationships" xmlns:p="http://schemas.openxmlformats.org/presentationml/2006/main">
  <p:tag name="NUM" val="4"/>
</p:tagLst>
</file>

<file path=ppt/tags/tag568.xml><?xml version="1.0" encoding="utf-8"?>
<p:tagLst xmlns:a="http://schemas.openxmlformats.org/drawingml/2006/main" xmlns:r="http://schemas.openxmlformats.org/officeDocument/2006/relationships" xmlns:p="http://schemas.openxmlformats.org/presentationml/2006/main">
  <p:tag name="NUM" val="5"/>
</p:tagLst>
</file>

<file path=ppt/tags/tag569.xml><?xml version="1.0" encoding="utf-8"?>
<p:tagLst xmlns:a="http://schemas.openxmlformats.org/drawingml/2006/main" xmlns:r="http://schemas.openxmlformats.org/officeDocument/2006/relationships" xmlns:p="http://schemas.openxmlformats.org/presentationml/2006/main">
  <p:tag name="NUM" val="6"/>
</p:tagLst>
</file>

<file path=ppt/tags/tag5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1.xml><?xml version="1.0" encoding="utf-8"?>
<p:tagLst xmlns:a="http://schemas.openxmlformats.org/drawingml/2006/main" xmlns:r="http://schemas.openxmlformats.org/officeDocument/2006/relationships" xmlns:p="http://schemas.openxmlformats.org/presentationml/2006/main">
  <p:tag name="NUM" val="8"/>
</p:tagLst>
</file>

<file path=ppt/tags/tag572.xml><?xml version="1.0" encoding="utf-8"?>
<p:tagLst xmlns:a="http://schemas.openxmlformats.org/drawingml/2006/main" xmlns:r="http://schemas.openxmlformats.org/officeDocument/2006/relationships" xmlns:p="http://schemas.openxmlformats.org/presentationml/2006/main">
  <p:tag name="NUM" val="1"/>
</p:tagLst>
</file>

<file path=ppt/tags/tag573.xml><?xml version="1.0" encoding="utf-8"?>
<p:tagLst xmlns:a="http://schemas.openxmlformats.org/drawingml/2006/main" xmlns:r="http://schemas.openxmlformats.org/officeDocument/2006/relationships" xmlns:p="http://schemas.openxmlformats.org/presentationml/2006/main">
  <p:tag name="NUM" val="3"/>
</p:tagLst>
</file>

<file path=ppt/tags/tag574.xml><?xml version="1.0" encoding="utf-8"?>
<p:tagLst xmlns:a="http://schemas.openxmlformats.org/drawingml/2006/main" xmlns:r="http://schemas.openxmlformats.org/officeDocument/2006/relationships" xmlns:p="http://schemas.openxmlformats.org/presentationml/2006/main">
  <p:tag name="NUM" val="4"/>
</p:tagLst>
</file>

<file path=ppt/tags/tag575.xml><?xml version="1.0" encoding="utf-8"?>
<p:tagLst xmlns:a="http://schemas.openxmlformats.org/drawingml/2006/main" xmlns:r="http://schemas.openxmlformats.org/officeDocument/2006/relationships" xmlns:p="http://schemas.openxmlformats.org/presentationml/2006/main">
  <p:tag name="NUM" val="5"/>
</p:tagLst>
</file>

<file path=ppt/tags/tag576.xml><?xml version="1.0" encoding="utf-8"?>
<p:tagLst xmlns:a="http://schemas.openxmlformats.org/drawingml/2006/main" xmlns:r="http://schemas.openxmlformats.org/officeDocument/2006/relationships" xmlns:p="http://schemas.openxmlformats.org/presentationml/2006/main">
  <p:tag name="NUM" val="6"/>
</p:tagLst>
</file>

<file path=ppt/tags/tag577.xml><?xml version="1.0" encoding="utf-8"?>
<p:tagLst xmlns:a="http://schemas.openxmlformats.org/drawingml/2006/main" xmlns:r="http://schemas.openxmlformats.org/officeDocument/2006/relationships" xmlns:p="http://schemas.openxmlformats.org/presentationml/2006/main">
  <p:tag name="NUM" val="7"/>
</p:tagLst>
</file>

<file path=ppt/tags/tag578.xml><?xml version="1.0" encoding="utf-8"?>
<p:tagLst xmlns:a="http://schemas.openxmlformats.org/drawingml/2006/main" xmlns:r="http://schemas.openxmlformats.org/officeDocument/2006/relationships" xmlns:p="http://schemas.openxmlformats.org/presentationml/2006/main">
  <p:tag name="NUM" val="9"/>
</p:tagLst>
</file>

<file path=ppt/tags/tag5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0.xml><?xml version="1.0" encoding="utf-8"?>
<p:tagLst xmlns:a="http://schemas.openxmlformats.org/drawingml/2006/main" xmlns:r="http://schemas.openxmlformats.org/officeDocument/2006/relationships" xmlns:p="http://schemas.openxmlformats.org/presentationml/2006/main">
  <p:tag name="NUM" val="19"/>
</p:tagLst>
</file>

<file path=ppt/tags/tag581.xml><?xml version="1.0" encoding="utf-8"?>
<p:tagLst xmlns:a="http://schemas.openxmlformats.org/drawingml/2006/main" xmlns:r="http://schemas.openxmlformats.org/officeDocument/2006/relationships" xmlns:p="http://schemas.openxmlformats.org/presentationml/2006/main">
  <p:tag name="NUM" val="1"/>
</p:tagLst>
</file>

<file path=ppt/tags/tag582.xml><?xml version="1.0" encoding="utf-8"?>
<p:tagLst xmlns:a="http://schemas.openxmlformats.org/drawingml/2006/main" xmlns:r="http://schemas.openxmlformats.org/officeDocument/2006/relationships" xmlns:p="http://schemas.openxmlformats.org/presentationml/2006/main">
  <p:tag name="NUM" val="2"/>
</p:tagLst>
</file>

<file path=ppt/tags/tag583.xml><?xml version="1.0" encoding="utf-8"?>
<p:tagLst xmlns:a="http://schemas.openxmlformats.org/drawingml/2006/main" xmlns:r="http://schemas.openxmlformats.org/officeDocument/2006/relationships" xmlns:p="http://schemas.openxmlformats.org/presentationml/2006/main">
  <p:tag name="NUM" val="3"/>
</p:tagLst>
</file>

<file path=ppt/tags/tag584.xml><?xml version="1.0" encoding="utf-8"?>
<p:tagLst xmlns:a="http://schemas.openxmlformats.org/drawingml/2006/main" xmlns:r="http://schemas.openxmlformats.org/officeDocument/2006/relationships" xmlns:p="http://schemas.openxmlformats.org/presentationml/2006/main">
  <p:tag name="NUM" val="4"/>
</p:tagLst>
</file>

<file path=ppt/tags/tag585.xml><?xml version="1.0" encoding="utf-8"?>
<p:tagLst xmlns:a="http://schemas.openxmlformats.org/drawingml/2006/main" xmlns:r="http://schemas.openxmlformats.org/officeDocument/2006/relationships" xmlns:p="http://schemas.openxmlformats.org/presentationml/2006/main">
  <p:tag name="NUM" val="5"/>
</p:tagLst>
</file>

<file path=ppt/tags/tag586.xml><?xml version="1.0" encoding="utf-8"?>
<p:tagLst xmlns:a="http://schemas.openxmlformats.org/drawingml/2006/main" xmlns:r="http://schemas.openxmlformats.org/officeDocument/2006/relationships" xmlns:p="http://schemas.openxmlformats.org/presentationml/2006/main">
  <p:tag name="NUM" val="6"/>
</p:tagLst>
</file>

<file path=ppt/tags/tag587.xml><?xml version="1.0" encoding="utf-8"?>
<p:tagLst xmlns:a="http://schemas.openxmlformats.org/drawingml/2006/main" xmlns:r="http://schemas.openxmlformats.org/officeDocument/2006/relationships" xmlns:p="http://schemas.openxmlformats.org/presentationml/2006/main">
  <p:tag name="NUM" val="7"/>
</p:tagLst>
</file>

<file path=ppt/tags/tag588.xml><?xml version="1.0" encoding="utf-8"?>
<p:tagLst xmlns:a="http://schemas.openxmlformats.org/drawingml/2006/main" xmlns:r="http://schemas.openxmlformats.org/officeDocument/2006/relationships" xmlns:p="http://schemas.openxmlformats.org/presentationml/2006/main">
  <p:tag name="NUM" val="8"/>
</p:tagLst>
</file>

<file path=ppt/tags/tag589.xml><?xml version="1.0" encoding="utf-8"?>
<p:tagLst xmlns:a="http://schemas.openxmlformats.org/drawingml/2006/main" xmlns:r="http://schemas.openxmlformats.org/officeDocument/2006/relationships" xmlns:p="http://schemas.openxmlformats.org/presentationml/2006/main">
  <p:tag name="NUM" val="9"/>
</p:tagLst>
</file>

<file path=ppt/tags/tag590.xml><?xml version="1.0" encoding="utf-8"?>
<p:tagLst xmlns:a="http://schemas.openxmlformats.org/drawingml/2006/main" xmlns:r="http://schemas.openxmlformats.org/officeDocument/2006/relationships" xmlns:p="http://schemas.openxmlformats.org/presentationml/2006/main">
  <p:tag name="NUM" val="10"/>
</p:tagLst>
</file>

<file path=ppt/tags/tag591.xml><?xml version="1.0" encoding="utf-8"?>
<p:tagLst xmlns:a="http://schemas.openxmlformats.org/drawingml/2006/main" xmlns:r="http://schemas.openxmlformats.org/officeDocument/2006/relationships" xmlns:p="http://schemas.openxmlformats.org/presentationml/2006/main">
  <p:tag name="NUM" val="11"/>
</p:tagLst>
</file>

<file path=ppt/tags/tag592.xml><?xml version="1.0" encoding="utf-8"?>
<p:tagLst xmlns:a="http://schemas.openxmlformats.org/drawingml/2006/main" xmlns:r="http://schemas.openxmlformats.org/officeDocument/2006/relationships" xmlns:p="http://schemas.openxmlformats.org/presentationml/2006/main">
  <p:tag name="NUM" val="12"/>
</p:tagLst>
</file>

<file path=ppt/tags/tag593.xml><?xml version="1.0" encoding="utf-8"?>
<p:tagLst xmlns:a="http://schemas.openxmlformats.org/drawingml/2006/main" xmlns:r="http://schemas.openxmlformats.org/officeDocument/2006/relationships" xmlns:p="http://schemas.openxmlformats.org/presentationml/2006/main">
  <p:tag name="NUM" val="14"/>
</p:tagLst>
</file>

<file path=ppt/tags/tag594.xml><?xml version="1.0" encoding="utf-8"?>
<p:tagLst xmlns:a="http://schemas.openxmlformats.org/drawingml/2006/main" xmlns:r="http://schemas.openxmlformats.org/officeDocument/2006/relationships" xmlns:p="http://schemas.openxmlformats.org/presentationml/2006/main">
  <p:tag name="NUM" val="15"/>
</p:tagLst>
</file>

<file path=ppt/tags/tag595.xml><?xml version="1.0" encoding="utf-8"?>
<p:tagLst xmlns:a="http://schemas.openxmlformats.org/drawingml/2006/main" xmlns:r="http://schemas.openxmlformats.org/officeDocument/2006/relationships" xmlns:p="http://schemas.openxmlformats.org/presentationml/2006/main">
  <p:tag name="NUM" val="16"/>
</p:tagLst>
</file>

<file path=ppt/tags/tag596.xml><?xml version="1.0" encoding="utf-8"?>
<p:tagLst xmlns:a="http://schemas.openxmlformats.org/drawingml/2006/main" xmlns:r="http://schemas.openxmlformats.org/officeDocument/2006/relationships" xmlns:p="http://schemas.openxmlformats.org/presentationml/2006/main">
  <p:tag name="NUM" val="17"/>
</p:tagLst>
</file>

<file path=ppt/tags/tag597.xml><?xml version="1.0" encoding="utf-8"?>
<p:tagLst xmlns:a="http://schemas.openxmlformats.org/drawingml/2006/main" xmlns:r="http://schemas.openxmlformats.org/officeDocument/2006/relationships" xmlns:p="http://schemas.openxmlformats.org/presentationml/2006/main">
  <p:tag name="NUM" val="18"/>
</p:tagLst>
</file>

<file path=ppt/tags/tag598.xml><?xml version="1.0" encoding="utf-8"?>
<p:tagLst xmlns:a="http://schemas.openxmlformats.org/drawingml/2006/main" xmlns:r="http://schemas.openxmlformats.org/officeDocument/2006/relationships" xmlns:p="http://schemas.openxmlformats.org/presentationml/2006/main">
  <p:tag name="NUM" val="3"/>
</p:tagLst>
</file>

<file path=ppt/tags/tag5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1.xml><?xml version="1.0" encoding="utf-8"?>
<p:tagLst xmlns:a="http://schemas.openxmlformats.org/drawingml/2006/main" xmlns:r="http://schemas.openxmlformats.org/officeDocument/2006/relationships" xmlns:p="http://schemas.openxmlformats.org/presentationml/2006/main">
  <p:tag name="NUM" val="2"/>
</p:tagLst>
</file>

<file path=ppt/tags/tag602.xml><?xml version="1.0" encoding="utf-8"?>
<p:tagLst xmlns:a="http://schemas.openxmlformats.org/drawingml/2006/main" xmlns:r="http://schemas.openxmlformats.org/officeDocument/2006/relationships" xmlns:p="http://schemas.openxmlformats.org/presentationml/2006/main">
  <p:tag name="NUM" val="1"/>
</p:tagLst>
</file>

<file path=ppt/tags/tag603.xml><?xml version="1.0" encoding="utf-8"?>
<p:tagLst xmlns:a="http://schemas.openxmlformats.org/drawingml/2006/main" xmlns:r="http://schemas.openxmlformats.org/officeDocument/2006/relationships" xmlns:p="http://schemas.openxmlformats.org/presentationml/2006/main">
  <p:tag name="NUM" val="3"/>
</p:tagLst>
</file>

<file path=ppt/tags/tag604.xml><?xml version="1.0" encoding="utf-8"?>
<p:tagLst xmlns:a="http://schemas.openxmlformats.org/drawingml/2006/main" xmlns:r="http://schemas.openxmlformats.org/officeDocument/2006/relationships" xmlns:p="http://schemas.openxmlformats.org/presentationml/2006/main">
  <p:tag name="NUM" val="4"/>
</p:tagLst>
</file>

<file path=ppt/tags/tag605.xml><?xml version="1.0" encoding="utf-8"?>
<p:tagLst xmlns:a="http://schemas.openxmlformats.org/drawingml/2006/main" xmlns:r="http://schemas.openxmlformats.org/officeDocument/2006/relationships" xmlns:p="http://schemas.openxmlformats.org/presentationml/2006/main">
  <p:tag name="NUM" val="5"/>
</p:tagLst>
</file>

<file path=ppt/tags/tag606.xml><?xml version="1.0" encoding="utf-8"?>
<p:tagLst xmlns:a="http://schemas.openxmlformats.org/drawingml/2006/main" xmlns:r="http://schemas.openxmlformats.org/officeDocument/2006/relationships" xmlns:p="http://schemas.openxmlformats.org/presentationml/2006/main">
  <p:tag name="NUM" val="5"/>
</p:tagLst>
</file>

<file path=ppt/tags/tag6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8.xml><?xml version="1.0" encoding="utf-8"?>
<p:tagLst xmlns:a="http://schemas.openxmlformats.org/drawingml/2006/main" xmlns:r="http://schemas.openxmlformats.org/officeDocument/2006/relationships" xmlns:p="http://schemas.openxmlformats.org/presentationml/2006/main">
  <p:tag name="NUM" val="2"/>
</p:tagLst>
</file>

<file path=ppt/tags/tag609.xml><?xml version="1.0" encoding="utf-8"?>
<p:tagLst xmlns:a="http://schemas.openxmlformats.org/drawingml/2006/main" xmlns:r="http://schemas.openxmlformats.org/officeDocument/2006/relationships" xmlns:p="http://schemas.openxmlformats.org/presentationml/2006/main">
  <p:tag name="NUM" val="1"/>
</p:tagLst>
</file>

<file path=ppt/tags/tag610.xml><?xml version="1.0" encoding="utf-8"?>
<p:tagLst xmlns:a="http://schemas.openxmlformats.org/drawingml/2006/main" xmlns:r="http://schemas.openxmlformats.org/officeDocument/2006/relationships" xmlns:p="http://schemas.openxmlformats.org/presentationml/2006/main">
  <p:tag name="NUM" val="3"/>
</p:tagLst>
</file>

<file path=ppt/tags/tag611.xml><?xml version="1.0" encoding="utf-8"?>
<p:tagLst xmlns:a="http://schemas.openxmlformats.org/drawingml/2006/main" xmlns:r="http://schemas.openxmlformats.org/officeDocument/2006/relationships" xmlns:p="http://schemas.openxmlformats.org/presentationml/2006/main">
  <p:tag name="NUM" val="4"/>
</p:tagLst>
</file>

<file path=ppt/tags/tag612.xml><?xml version="1.0" encoding="utf-8"?>
<p:tagLst xmlns:a="http://schemas.openxmlformats.org/drawingml/2006/main" xmlns:r="http://schemas.openxmlformats.org/officeDocument/2006/relationships" xmlns:p="http://schemas.openxmlformats.org/presentationml/2006/main">
  <p:tag name="NUM" val="5"/>
</p:tagLst>
</file>

<file path=ppt/tags/tag613.xml><?xml version="1.0" encoding="utf-8"?>
<p:tagLst xmlns:a="http://schemas.openxmlformats.org/drawingml/2006/main" xmlns:r="http://schemas.openxmlformats.org/officeDocument/2006/relationships" xmlns:p="http://schemas.openxmlformats.org/presentationml/2006/main">
  <p:tag name="NUM" val="6"/>
</p:tagLst>
</file>

<file path=ppt/tags/tag614.xml><?xml version="1.0" encoding="utf-8"?>
<p:tagLst xmlns:a="http://schemas.openxmlformats.org/drawingml/2006/main" xmlns:r="http://schemas.openxmlformats.org/officeDocument/2006/relationships" xmlns:p="http://schemas.openxmlformats.org/presentationml/2006/main">
  <p:tag name="NUM" val="7"/>
</p:tagLst>
</file>

<file path=ppt/tags/tag615.xml><?xml version="1.0" encoding="utf-8"?>
<p:tagLst xmlns:a="http://schemas.openxmlformats.org/drawingml/2006/main" xmlns:r="http://schemas.openxmlformats.org/officeDocument/2006/relationships" xmlns:p="http://schemas.openxmlformats.org/presentationml/2006/main">
  <p:tag name="NUM" val="8"/>
</p:tagLst>
</file>

<file path=ppt/tags/tag616.xml><?xml version="1.0" encoding="utf-8"?>
<p:tagLst xmlns:a="http://schemas.openxmlformats.org/drawingml/2006/main" xmlns:r="http://schemas.openxmlformats.org/officeDocument/2006/relationships" xmlns:p="http://schemas.openxmlformats.org/presentationml/2006/main">
  <p:tag name="NUM" val="9"/>
</p:tagLst>
</file>

<file path=ppt/tags/tag617.xml><?xml version="1.0" encoding="utf-8"?>
<p:tagLst xmlns:a="http://schemas.openxmlformats.org/drawingml/2006/main" xmlns:r="http://schemas.openxmlformats.org/officeDocument/2006/relationships" xmlns:p="http://schemas.openxmlformats.org/presentationml/2006/main">
  <p:tag name="NUM" val="10"/>
</p:tagLst>
</file>

<file path=ppt/tags/tag6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9.xml><?xml version="1.0" encoding="utf-8"?>
<p:tagLst xmlns:a="http://schemas.openxmlformats.org/drawingml/2006/main" xmlns:r="http://schemas.openxmlformats.org/officeDocument/2006/relationships" xmlns:p="http://schemas.openxmlformats.org/presentationml/2006/main">
  <p:tag name="NUM" val="2"/>
</p:tagLst>
</file>

<file path=ppt/tags/tag620.xml><?xml version="1.0" encoding="utf-8"?>
<p:tagLst xmlns:a="http://schemas.openxmlformats.org/drawingml/2006/main" xmlns:r="http://schemas.openxmlformats.org/officeDocument/2006/relationships" xmlns:p="http://schemas.openxmlformats.org/presentationml/2006/main">
  <p:tag name="NUM" val="1"/>
</p:tagLst>
</file>

<file path=ppt/tags/tag621.xml><?xml version="1.0" encoding="utf-8"?>
<p:tagLst xmlns:a="http://schemas.openxmlformats.org/drawingml/2006/main" xmlns:r="http://schemas.openxmlformats.org/officeDocument/2006/relationships" xmlns:p="http://schemas.openxmlformats.org/presentationml/2006/main">
  <p:tag name="NUM" val="3"/>
</p:tagLst>
</file>

<file path=ppt/tags/tag622.xml><?xml version="1.0" encoding="utf-8"?>
<p:tagLst xmlns:a="http://schemas.openxmlformats.org/drawingml/2006/main" xmlns:r="http://schemas.openxmlformats.org/officeDocument/2006/relationships" xmlns:p="http://schemas.openxmlformats.org/presentationml/2006/main">
  <p:tag name="NUM" val="4"/>
</p:tagLst>
</file>

<file path=ppt/tags/tag623.xml><?xml version="1.0" encoding="utf-8"?>
<p:tagLst xmlns:a="http://schemas.openxmlformats.org/drawingml/2006/main" xmlns:r="http://schemas.openxmlformats.org/officeDocument/2006/relationships" xmlns:p="http://schemas.openxmlformats.org/presentationml/2006/main">
  <p:tag name="NUM" val="1"/>
</p:tagLst>
</file>

<file path=ppt/tags/tag624.xml><?xml version="1.0" encoding="utf-8"?>
<p:tagLst xmlns:a="http://schemas.openxmlformats.org/drawingml/2006/main" xmlns:r="http://schemas.openxmlformats.org/officeDocument/2006/relationships" xmlns:p="http://schemas.openxmlformats.org/presentationml/2006/main">
  <p:tag name="NUM" val="1"/>
</p:tagLst>
</file>

<file path=ppt/tags/tag625.xml><?xml version="1.0" encoding="utf-8"?>
<p:tagLst xmlns:a="http://schemas.openxmlformats.org/drawingml/2006/main" xmlns:r="http://schemas.openxmlformats.org/officeDocument/2006/relationships" xmlns:p="http://schemas.openxmlformats.org/presentationml/2006/main">
  <p:tag name="NUM" val="2"/>
</p:tagLst>
</file>

<file path=ppt/tags/tag626.xml><?xml version="1.0" encoding="utf-8"?>
<p:tagLst xmlns:a="http://schemas.openxmlformats.org/drawingml/2006/main" xmlns:r="http://schemas.openxmlformats.org/officeDocument/2006/relationships" xmlns:p="http://schemas.openxmlformats.org/presentationml/2006/main">
  <p:tag name="NUM" val="3"/>
</p:tagLst>
</file>

<file path=ppt/tags/tag627.xml><?xml version="1.0" encoding="utf-8"?>
<p:tagLst xmlns:a="http://schemas.openxmlformats.org/drawingml/2006/main" xmlns:r="http://schemas.openxmlformats.org/officeDocument/2006/relationships" xmlns:p="http://schemas.openxmlformats.org/presentationml/2006/main">
  <p:tag name="NUM" val="4"/>
</p:tagLst>
</file>

<file path=ppt/tags/tag628.xml><?xml version="1.0" encoding="utf-8"?>
<p:tagLst xmlns:a="http://schemas.openxmlformats.org/drawingml/2006/main" xmlns:r="http://schemas.openxmlformats.org/officeDocument/2006/relationships" xmlns:p="http://schemas.openxmlformats.org/presentationml/2006/main">
  <p:tag name="NUM" val="5"/>
</p:tagLst>
</file>

<file path=ppt/tags/tag629.xml><?xml version="1.0" encoding="utf-8"?>
<p:tagLst xmlns:a="http://schemas.openxmlformats.org/drawingml/2006/main" xmlns:r="http://schemas.openxmlformats.org/officeDocument/2006/relationships" xmlns:p="http://schemas.openxmlformats.org/presentationml/2006/main">
  <p:tag name="NUM" val="6"/>
</p:tagLst>
</file>

<file path=ppt/tags/tag630.xml><?xml version="1.0" encoding="utf-8"?>
<p:tagLst xmlns:a="http://schemas.openxmlformats.org/drawingml/2006/main" xmlns:r="http://schemas.openxmlformats.org/officeDocument/2006/relationships" xmlns:p="http://schemas.openxmlformats.org/presentationml/2006/main">
  <p:tag name="NUM" val="7"/>
</p:tagLst>
</file>

<file path=ppt/tags/tag631.xml><?xml version="1.0" encoding="utf-8"?>
<p:tagLst xmlns:a="http://schemas.openxmlformats.org/drawingml/2006/main" xmlns:r="http://schemas.openxmlformats.org/officeDocument/2006/relationships" xmlns:p="http://schemas.openxmlformats.org/presentationml/2006/main">
  <p:tag name="NUM" val="1"/>
</p:tagLst>
</file>

<file path=ppt/tags/tag632.xml><?xml version="1.0" encoding="utf-8"?>
<p:tagLst xmlns:a="http://schemas.openxmlformats.org/drawingml/2006/main" xmlns:r="http://schemas.openxmlformats.org/officeDocument/2006/relationships" xmlns:p="http://schemas.openxmlformats.org/presentationml/2006/main">
  <p:tag name="NUM" val="2"/>
</p:tagLst>
</file>

<file path=ppt/tags/tag633.xml><?xml version="1.0" encoding="utf-8"?>
<p:tagLst xmlns:a="http://schemas.openxmlformats.org/drawingml/2006/main" xmlns:r="http://schemas.openxmlformats.org/officeDocument/2006/relationships" xmlns:p="http://schemas.openxmlformats.org/presentationml/2006/main">
  <p:tag name="NUM" val="3"/>
</p:tagLst>
</file>

<file path=ppt/tags/tag634.xml><?xml version="1.0" encoding="utf-8"?>
<p:tagLst xmlns:a="http://schemas.openxmlformats.org/drawingml/2006/main" xmlns:r="http://schemas.openxmlformats.org/officeDocument/2006/relationships" xmlns:p="http://schemas.openxmlformats.org/presentationml/2006/main">
  <p:tag name="NUM" val="1"/>
</p:tagLst>
</file>

<file path=ppt/tags/tag635.xml><?xml version="1.0" encoding="utf-8"?>
<p:tagLst xmlns:a="http://schemas.openxmlformats.org/drawingml/2006/main" xmlns:r="http://schemas.openxmlformats.org/officeDocument/2006/relationships" xmlns:p="http://schemas.openxmlformats.org/presentationml/2006/main">
  <p:tag name="NUM" val="2"/>
</p:tagLst>
</file>

<file path=ppt/tags/tag636.xml><?xml version="1.0" encoding="utf-8"?>
<p:tagLst xmlns:a="http://schemas.openxmlformats.org/drawingml/2006/main" xmlns:r="http://schemas.openxmlformats.org/officeDocument/2006/relationships" xmlns:p="http://schemas.openxmlformats.org/presentationml/2006/main">
  <p:tag name="NUM" val="3"/>
</p:tagLst>
</file>

<file path=ppt/tags/tag637.xml><?xml version="1.0" encoding="utf-8"?>
<p:tagLst xmlns:a="http://schemas.openxmlformats.org/drawingml/2006/main" xmlns:r="http://schemas.openxmlformats.org/officeDocument/2006/relationships" xmlns:p="http://schemas.openxmlformats.org/presentationml/2006/main">
  <p:tag name="NUM" val="4"/>
</p:tagLst>
</file>

<file path=ppt/tags/tag638.xml><?xml version="1.0" encoding="utf-8"?>
<p:tagLst xmlns:a="http://schemas.openxmlformats.org/drawingml/2006/main" xmlns:r="http://schemas.openxmlformats.org/officeDocument/2006/relationships" xmlns:p="http://schemas.openxmlformats.org/presentationml/2006/main">
  <p:tag name="NUM" val="5"/>
</p:tagLst>
</file>

<file path=ppt/tags/tag639.xml><?xml version="1.0" encoding="utf-8"?>
<p:tagLst xmlns:a="http://schemas.openxmlformats.org/drawingml/2006/main" xmlns:r="http://schemas.openxmlformats.org/officeDocument/2006/relationships" xmlns:p="http://schemas.openxmlformats.org/presentationml/2006/main">
  <p:tag name="NUM" val="6"/>
</p:tagLst>
</file>

<file path=ppt/tags/tag640.xml><?xml version="1.0" encoding="utf-8"?>
<p:tagLst xmlns:a="http://schemas.openxmlformats.org/drawingml/2006/main" xmlns:r="http://schemas.openxmlformats.org/officeDocument/2006/relationships" xmlns:p="http://schemas.openxmlformats.org/presentationml/2006/main">
  <p:tag name="NUM" val="7"/>
</p:tagLst>
</file>

<file path=ppt/tags/tag641.xml><?xml version="1.0" encoding="utf-8"?>
<p:tagLst xmlns:a="http://schemas.openxmlformats.org/drawingml/2006/main" xmlns:r="http://schemas.openxmlformats.org/officeDocument/2006/relationships" xmlns:p="http://schemas.openxmlformats.org/presentationml/2006/main">
  <p:tag name="NUM" val="8"/>
</p:tagLst>
</file>

<file path=ppt/tags/tag642.xml><?xml version="1.0" encoding="utf-8"?>
<p:tagLst xmlns:a="http://schemas.openxmlformats.org/drawingml/2006/main" xmlns:r="http://schemas.openxmlformats.org/officeDocument/2006/relationships" xmlns:p="http://schemas.openxmlformats.org/presentationml/2006/main">
  <p:tag name="NUM" val="9"/>
</p:tagLst>
</file>

<file path=ppt/tags/tag643.xml><?xml version="1.0" encoding="utf-8"?>
<p:tagLst xmlns:a="http://schemas.openxmlformats.org/drawingml/2006/main" xmlns:r="http://schemas.openxmlformats.org/officeDocument/2006/relationships" xmlns:p="http://schemas.openxmlformats.org/presentationml/2006/main">
  <p:tag name="NUM" val="10"/>
</p:tagLst>
</file>

<file path=ppt/tags/tag644.xml><?xml version="1.0" encoding="utf-8"?>
<p:tagLst xmlns:a="http://schemas.openxmlformats.org/drawingml/2006/main" xmlns:r="http://schemas.openxmlformats.org/officeDocument/2006/relationships" xmlns:p="http://schemas.openxmlformats.org/presentationml/2006/main">
  <p:tag name="NUM" val="11"/>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t.GUNTwzTTL6sZ_FWHnTJtQ"/>
</p:tagLst>
</file>

<file path=ppt/tags/tag647.xml><?xml version="1.0" encoding="utf-8"?>
<p:tagLst xmlns:a="http://schemas.openxmlformats.org/drawingml/2006/main" xmlns:r="http://schemas.openxmlformats.org/officeDocument/2006/relationships" xmlns:p="http://schemas.openxmlformats.org/presentationml/2006/main">
  <p:tag name="NUM" val="1"/>
</p:tagLst>
</file>

<file path=ppt/tags/tag648.xml><?xml version="1.0" encoding="utf-8"?>
<p:tagLst xmlns:a="http://schemas.openxmlformats.org/drawingml/2006/main" xmlns:r="http://schemas.openxmlformats.org/officeDocument/2006/relationships" xmlns:p="http://schemas.openxmlformats.org/presentationml/2006/main">
  <p:tag name="NUM" val="2"/>
</p:tagLst>
</file>

<file path=ppt/tags/tag649.xml><?xml version="1.0" encoding="utf-8"?>
<p:tagLst xmlns:a="http://schemas.openxmlformats.org/drawingml/2006/main" xmlns:r="http://schemas.openxmlformats.org/officeDocument/2006/relationships" xmlns:p="http://schemas.openxmlformats.org/presentationml/2006/main">
  <p:tag name="NUM" val="3"/>
</p:tagLst>
</file>

<file path=ppt/tags/tag650.xml><?xml version="1.0" encoding="utf-8"?>
<p:tagLst xmlns:a="http://schemas.openxmlformats.org/drawingml/2006/main" xmlns:r="http://schemas.openxmlformats.org/officeDocument/2006/relationships" xmlns:p="http://schemas.openxmlformats.org/presentationml/2006/main">
  <p:tag name="NUM" val="4"/>
</p:tagLst>
</file>

<file path=ppt/tags/tag651.xml><?xml version="1.0" encoding="utf-8"?>
<p:tagLst xmlns:a="http://schemas.openxmlformats.org/drawingml/2006/main" xmlns:r="http://schemas.openxmlformats.org/officeDocument/2006/relationships" xmlns:p="http://schemas.openxmlformats.org/presentationml/2006/main">
  <p:tag name="NUM" val="5"/>
</p:tagLst>
</file>

<file path=ppt/tags/tag652.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1_Covers">
  <a:themeElements>
    <a:clrScheme name="Rio Tinto">
      <a:dk1>
        <a:srgbClr val="4D4D4D"/>
      </a:dk1>
      <a:lt1>
        <a:srgbClr val="FFFFFF"/>
      </a:lt1>
      <a:dk2>
        <a:srgbClr val="002C5F"/>
      </a:dk2>
      <a:lt2>
        <a:srgbClr val="E7E6E6"/>
      </a:lt2>
      <a:accent1>
        <a:srgbClr val="009536"/>
      </a:accent1>
      <a:accent2>
        <a:srgbClr val="EE7700"/>
      </a:accent2>
      <a:accent3>
        <a:srgbClr val="6F1B91"/>
      </a:accent3>
      <a:accent4>
        <a:srgbClr val="2F9191"/>
      </a:accent4>
      <a:accent5>
        <a:srgbClr val="A11588"/>
      </a:accent5>
      <a:accent6>
        <a:srgbClr val="D60057"/>
      </a:accent6>
      <a:hlink>
        <a:srgbClr val="004F9A"/>
      </a:hlink>
      <a:folHlink>
        <a:srgbClr val="0383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4D4D4D"/>
          </a:solidFill>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rtlCol="0" anchor="t" anchorCtr="0">
        <a:spAutoFit/>
      </a:bodyPr>
      <a:lstStyle>
        <a:defPPr algn="l">
          <a:lnSpc>
            <a:spcPts val="1650"/>
          </a:lnSpc>
          <a:spcAft>
            <a:spcPts val="1000"/>
          </a:spcAft>
          <a:defRPr sz="1500" dirty="0" err="1" smtClean="0">
            <a:solidFill>
              <a:srgbClr val="4D4D4D"/>
            </a:solidFill>
            <a:latin typeface="Arial" panose="020B0604020202020204" pitchFamily="34" charset="0"/>
            <a:cs typeface="Arial" panose="020B0604020202020204" pitchFamily="34" charset="0"/>
          </a:defRPr>
        </a:defPPr>
      </a:lstStyle>
    </a:txDef>
  </a:objectDefaults>
  <a:extraClrSchemeLst/>
  <a:custClrLst>
    <a:custClr name="Red">
      <a:srgbClr val="E60D2E"/>
    </a:custClr>
    <a:custClr name="Mid Blue">
      <a:srgbClr val="004F9A"/>
    </a:custClr>
    <a:custClr name="Light Blue">
      <a:srgbClr val="0384DB"/>
    </a:custClr>
  </a:custClrLst>
  <a:extLst>
    <a:ext uri="{05A4C25C-085E-4340-85A3-A5531E510DB2}">
      <thm15:themeFamily xmlns:thm15="http://schemas.microsoft.com/office/thememl/2012/main" name="RT_PPT_Group_2020_Widescreen-Template" id="{00B20F8C-CFD7-C14C-9CBC-3F26F6953147}" vid="{2156D4AF-248B-F140-BC27-0C943D962EA4}"/>
    </a:ext>
  </a:extLst>
</a:theme>
</file>

<file path=ppt/theme/theme2.xml><?xml version="1.0" encoding="utf-8"?>
<a:theme xmlns:a="http://schemas.openxmlformats.org/drawingml/2006/main" name="2_Dividers">
  <a:themeElements>
    <a:clrScheme name="Rio Tinto">
      <a:dk1>
        <a:srgbClr val="4D4D4D"/>
      </a:dk1>
      <a:lt1>
        <a:srgbClr val="FFFFFF"/>
      </a:lt1>
      <a:dk2>
        <a:srgbClr val="002C5F"/>
      </a:dk2>
      <a:lt2>
        <a:srgbClr val="E7E6E6"/>
      </a:lt2>
      <a:accent1>
        <a:srgbClr val="009536"/>
      </a:accent1>
      <a:accent2>
        <a:srgbClr val="EE7700"/>
      </a:accent2>
      <a:accent3>
        <a:srgbClr val="6F1B91"/>
      </a:accent3>
      <a:accent4>
        <a:srgbClr val="2F9191"/>
      </a:accent4>
      <a:accent5>
        <a:srgbClr val="A11588"/>
      </a:accent5>
      <a:accent6>
        <a:srgbClr val="D60057"/>
      </a:accent6>
      <a:hlink>
        <a:srgbClr val="004F9A"/>
      </a:hlink>
      <a:folHlink>
        <a:srgbClr val="0383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4D4D4D"/>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spAutoFit/>
      </a:bodyPr>
      <a:lstStyle>
        <a:defPPr algn="l">
          <a:defRPr dirty="0" err="1" smtClean="0">
            <a:solidFill>
              <a:srgbClr val="4D4D4D"/>
            </a:solidFill>
            <a:latin typeface="Arial" panose="020B0604020202020204" pitchFamily="34" charset="0"/>
            <a:cs typeface="Arial" panose="020B0604020202020204" pitchFamily="34" charset="0"/>
          </a:defRPr>
        </a:defPPr>
      </a:lstStyle>
    </a:txDef>
  </a:objectDefaults>
  <a:extraClrSchemeLst/>
  <a:custClrLst>
    <a:custClr name="Red">
      <a:srgbClr val="E60D2E"/>
    </a:custClr>
    <a:custClr name="Mid Blue">
      <a:srgbClr val="004F9A"/>
    </a:custClr>
    <a:custClr name="Light Blue">
      <a:srgbClr val="0384DB"/>
    </a:custClr>
  </a:custClrLst>
  <a:extLst>
    <a:ext uri="{05A4C25C-085E-4340-85A3-A5531E510DB2}">
      <thm15:themeFamily xmlns:thm15="http://schemas.microsoft.com/office/thememl/2012/main" name="RT_PPT_Group_2020_Widescreen-Template" id="{00B20F8C-CFD7-C14C-9CBC-3F26F6953147}" vid="{BDD9E96B-F5A4-004D-8011-E87AC1DB8062}"/>
    </a:ext>
  </a:extLst>
</a:theme>
</file>

<file path=ppt/theme/theme3.xml><?xml version="1.0" encoding="utf-8"?>
<a:theme xmlns:a="http://schemas.openxmlformats.org/drawingml/2006/main" name="3_General_Content">
  <a:themeElements>
    <a:clrScheme name="Rio Tinto">
      <a:dk1>
        <a:srgbClr val="4D4D4D"/>
      </a:dk1>
      <a:lt1>
        <a:srgbClr val="FFFFFF"/>
      </a:lt1>
      <a:dk2>
        <a:srgbClr val="002C5F"/>
      </a:dk2>
      <a:lt2>
        <a:srgbClr val="E7E6E6"/>
      </a:lt2>
      <a:accent1>
        <a:srgbClr val="009536"/>
      </a:accent1>
      <a:accent2>
        <a:srgbClr val="EE7700"/>
      </a:accent2>
      <a:accent3>
        <a:srgbClr val="6F1B91"/>
      </a:accent3>
      <a:accent4>
        <a:srgbClr val="2F9191"/>
      </a:accent4>
      <a:accent5>
        <a:srgbClr val="A11588"/>
      </a:accent5>
      <a:accent6>
        <a:srgbClr val="D60057"/>
      </a:accent6>
      <a:hlink>
        <a:srgbClr val="004F9A"/>
      </a:hlink>
      <a:folHlink>
        <a:srgbClr val="0383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4D4D4D"/>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spAutoFit/>
      </a:bodyPr>
      <a:lstStyle>
        <a:defPPr algn="l">
          <a:defRPr dirty="0" err="1" smtClean="0">
            <a:solidFill>
              <a:srgbClr val="4D4D4D"/>
            </a:solidFill>
            <a:latin typeface="Arial" panose="020B0604020202020204" pitchFamily="34" charset="0"/>
            <a:cs typeface="Arial" panose="020B0604020202020204" pitchFamily="34" charset="0"/>
          </a:defRPr>
        </a:defPPr>
      </a:lstStyle>
    </a:txDef>
  </a:objectDefaults>
  <a:extraClrSchemeLst/>
  <a:custClrLst>
    <a:custClr name="Red">
      <a:srgbClr val="E60D2E"/>
    </a:custClr>
    <a:custClr name="Mid Blue">
      <a:srgbClr val="004F9A"/>
    </a:custClr>
    <a:custClr name="Light Blue">
      <a:srgbClr val="0384DB"/>
    </a:custClr>
  </a:custClrLst>
  <a:extLst>
    <a:ext uri="{05A4C25C-085E-4340-85A3-A5531E510DB2}">
      <thm15:themeFamily xmlns:thm15="http://schemas.microsoft.com/office/thememl/2012/main" name="RT_PPT_Group_2020_Widescreen-Template" id="{00B20F8C-CFD7-C14C-9CBC-3F26F6953147}" vid="{B6E40F1E-F19F-5644-8E4D-3AD3161D99BB}"/>
    </a:ext>
  </a:extLst>
</a:theme>
</file>

<file path=ppt/theme/theme4.xml><?xml version="1.0" encoding="utf-8"?>
<a:theme xmlns:a="http://schemas.openxmlformats.org/drawingml/2006/main" name="4_Hero_Image">
  <a:themeElements>
    <a:clrScheme name="Rio Tinto">
      <a:dk1>
        <a:srgbClr val="4D4D4D"/>
      </a:dk1>
      <a:lt1>
        <a:srgbClr val="FFFFFF"/>
      </a:lt1>
      <a:dk2>
        <a:srgbClr val="002C5F"/>
      </a:dk2>
      <a:lt2>
        <a:srgbClr val="E7E6E6"/>
      </a:lt2>
      <a:accent1>
        <a:srgbClr val="009536"/>
      </a:accent1>
      <a:accent2>
        <a:srgbClr val="EE7700"/>
      </a:accent2>
      <a:accent3>
        <a:srgbClr val="6F1B91"/>
      </a:accent3>
      <a:accent4>
        <a:srgbClr val="2F9191"/>
      </a:accent4>
      <a:accent5>
        <a:srgbClr val="A11588"/>
      </a:accent5>
      <a:accent6>
        <a:srgbClr val="D60057"/>
      </a:accent6>
      <a:hlink>
        <a:srgbClr val="004F9A"/>
      </a:hlink>
      <a:folHlink>
        <a:srgbClr val="0383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4D4D4D"/>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spAutoFit/>
      </a:bodyPr>
      <a:lstStyle>
        <a:defPPr algn="l">
          <a:defRPr dirty="0" err="1" smtClean="0">
            <a:solidFill>
              <a:srgbClr val="4D4D4D"/>
            </a:solidFill>
            <a:latin typeface="Arial" panose="020B0604020202020204" pitchFamily="34" charset="0"/>
            <a:cs typeface="Arial" panose="020B0604020202020204" pitchFamily="34" charset="0"/>
          </a:defRPr>
        </a:defPPr>
      </a:lstStyle>
    </a:txDef>
  </a:objectDefaults>
  <a:extraClrSchemeLst/>
  <a:custClrLst>
    <a:custClr name="Red">
      <a:srgbClr val="E60D2E"/>
    </a:custClr>
    <a:custClr name="Mid Blue">
      <a:srgbClr val="004F9A"/>
    </a:custClr>
    <a:custClr name="Light Blue">
      <a:srgbClr val="0384DB"/>
    </a:custClr>
  </a:custClrLst>
  <a:extLst>
    <a:ext uri="{05A4C25C-085E-4340-85A3-A5531E510DB2}">
      <thm15:themeFamily xmlns:thm15="http://schemas.microsoft.com/office/thememl/2012/main" name="RT_PPT_Group_2020_Widescreen-Template" id="{00B20F8C-CFD7-C14C-9CBC-3F26F6953147}" vid="{D70A15C3-E3F4-754F-8F22-EDAF2A82C025}"/>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General_Content">
  <a:themeElements>
    <a:clrScheme name="Rio Tinto">
      <a:dk1>
        <a:srgbClr val="4D4D4D"/>
      </a:dk1>
      <a:lt1>
        <a:srgbClr val="FFFFFF"/>
      </a:lt1>
      <a:dk2>
        <a:srgbClr val="002C5F"/>
      </a:dk2>
      <a:lt2>
        <a:srgbClr val="E7E6E6"/>
      </a:lt2>
      <a:accent1>
        <a:srgbClr val="009536"/>
      </a:accent1>
      <a:accent2>
        <a:srgbClr val="EE7700"/>
      </a:accent2>
      <a:accent3>
        <a:srgbClr val="6F1B91"/>
      </a:accent3>
      <a:accent4>
        <a:srgbClr val="2F9191"/>
      </a:accent4>
      <a:accent5>
        <a:srgbClr val="A11588"/>
      </a:accent5>
      <a:accent6>
        <a:srgbClr val="D60057"/>
      </a:accent6>
      <a:hlink>
        <a:srgbClr val="004F9A"/>
      </a:hlink>
      <a:folHlink>
        <a:srgbClr val="0383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4D4D4D"/>
          </a:solidFill>
        </a:ln>
      </a:spPr>
      <a:bodyPr/>
      <a:lstStyle/>
      <a:style>
        <a:lnRef idx="1">
          <a:schemeClr val="accent1"/>
        </a:lnRef>
        <a:fillRef idx="0">
          <a:schemeClr val="accent1"/>
        </a:fillRef>
        <a:effectRef idx="0">
          <a:schemeClr val="accent1"/>
        </a:effectRef>
        <a:fontRef idx="minor">
          <a:schemeClr val="tx1"/>
        </a:fontRef>
      </a:style>
    </a:lnDef>
    <a:txDef>
      <a:spPr/>
      <a:bodyPr wrap="square" rtlCol="0">
        <a:spAutoFit/>
      </a:bodyPr>
      <a:lstStyle>
        <a:defPPr algn="l">
          <a:defRPr dirty="0" err="1" smtClean="0">
            <a:solidFill>
              <a:srgbClr val="4D4D4D"/>
            </a:solidFill>
            <a:latin typeface="Arial" panose="020B0604020202020204" pitchFamily="34" charset="0"/>
            <a:cs typeface="Arial" panose="020B0604020202020204" pitchFamily="34" charset="0"/>
          </a:defRPr>
        </a:defPPr>
      </a:lstStyle>
    </a:txDef>
  </a:objectDefaults>
  <a:extraClrSchemeLst/>
  <a:custClrLst>
    <a:custClr name="Red">
      <a:srgbClr val="E60D2E"/>
    </a:custClr>
    <a:custClr name="Mid Blue">
      <a:srgbClr val="004F9A"/>
    </a:custClr>
    <a:custClr name="Light Blue">
      <a:srgbClr val="0384DB"/>
    </a:custClr>
  </a:custClrLst>
  <a:extLst>
    <a:ext uri="{05A4C25C-085E-4340-85A3-A5531E510DB2}">
      <thm15:themeFamily xmlns:thm15="http://schemas.microsoft.com/office/thememl/2012/main" name="RT_PPT_Group_2020_Widescreen-Template" id="{00B20F8C-CFD7-C14C-9CBC-3F26F6953147}" vid="{B6E40F1E-F19F-5644-8E4D-3AD3161D99BB}"/>
    </a:ext>
  </a:extLst>
</a:theme>
</file>

<file path=ppt/theme/theme7.xml><?xml version="1.0" encoding="utf-8"?>
<a:theme xmlns:a="http://schemas.openxmlformats.org/drawingml/2006/main" name="Rio Tinto – Organisational Template">
  <a:themeElements>
    <a:clrScheme name="Reds">
      <a:dk1>
        <a:srgbClr val="2B2A28"/>
      </a:dk1>
      <a:lt1>
        <a:srgbClr val="FFFFFF"/>
      </a:lt1>
      <a:dk2>
        <a:srgbClr val="580720"/>
      </a:dk2>
      <a:lt2>
        <a:srgbClr val="E6E3DD"/>
      </a:lt2>
      <a:accent1>
        <a:srgbClr val="AE002F"/>
      </a:accent1>
      <a:accent2>
        <a:srgbClr val="CA2320"/>
      </a:accent2>
      <a:accent3>
        <a:srgbClr val="D65500"/>
      </a:accent3>
      <a:accent4>
        <a:srgbClr val="F08338"/>
      </a:accent4>
      <a:accent5>
        <a:srgbClr val="E6E3DD"/>
      </a:accent5>
      <a:accent6>
        <a:srgbClr val="FF9771"/>
      </a:accent6>
      <a:hlink>
        <a:srgbClr val="AE002F"/>
      </a:hlink>
      <a:folHlink>
        <a:srgbClr val="CA232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ommentaires xmlns="ab12ad29-024b-40b8-a881-2d4a5b95aca3">Reçu par Christelle Lefébure</Commentaires>
    <Informations xmlns="ab12ad29-024b-40b8-a881-2d4a5b95aca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A5126D83705FF4DB962B3D952EC915B" ma:contentTypeVersion="12" ma:contentTypeDescription="Crée un document." ma:contentTypeScope="" ma:versionID="070f308f32208d5bea92625879509fa2">
  <xsd:schema xmlns:xsd="http://www.w3.org/2001/XMLSchema" xmlns:xs="http://www.w3.org/2001/XMLSchema" xmlns:p="http://schemas.microsoft.com/office/2006/metadata/properties" xmlns:ns2="ab12ad29-024b-40b8-a881-2d4a5b95aca3" xmlns:ns3="51cb96dd-d754-418d-a563-a7ba5df2a949" targetNamespace="http://schemas.microsoft.com/office/2006/metadata/properties" ma:root="true" ma:fieldsID="57c99d6a9bcf2a85e9dab30ea13024b3" ns2:_="" ns3:_="">
    <xsd:import namespace="ab12ad29-024b-40b8-a881-2d4a5b95aca3"/>
    <xsd:import namespace="51cb96dd-d754-418d-a563-a7ba5df2a94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Commentaires" minOccurs="0"/>
                <xsd:element ref="ns2:Informat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12ad29-024b-40b8-a881-2d4a5b95ac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Commentaires" ma:index="17" nillable="true" ma:displayName="Commentaires" ma:internalName="Commentaires">
      <xsd:simpleType>
        <xsd:restriction base="dms:Text">
          <xsd:maxLength value="255"/>
        </xsd:restriction>
      </xsd:simpleType>
    </xsd:element>
    <xsd:element name="Informations" ma:index="18" nillable="true" ma:displayName="Informations" ma:format="Dropdown" ma:internalName="Information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1cb96dd-d754-418d-a563-a7ba5df2a949"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
</file>

<file path=customXml/itemProps1.xml><?xml version="1.0" encoding="utf-8"?>
<ds:datastoreItem xmlns:ds="http://schemas.openxmlformats.org/officeDocument/2006/customXml" ds:itemID="{1B380BD6-46FC-4BA4-900C-2269310C045A}">
  <ds:schemaRefs>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http://purl.org/dc/terms/"/>
    <ds:schemaRef ds:uri="51cb96dd-d754-418d-a563-a7ba5df2a949"/>
    <ds:schemaRef ds:uri="http://schemas.openxmlformats.org/package/2006/metadata/core-properties"/>
    <ds:schemaRef ds:uri="ab12ad29-024b-40b8-a881-2d4a5b95aca3"/>
    <ds:schemaRef ds:uri="http://schemas.microsoft.com/office/2006/metadata/properties"/>
  </ds:schemaRefs>
</ds:datastoreItem>
</file>

<file path=customXml/itemProps2.xml><?xml version="1.0" encoding="utf-8"?>
<ds:datastoreItem xmlns:ds="http://schemas.openxmlformats.org/officeDocument/2006/customXml" ds:itemID="{B29429FB-18AA-4B5C-B965-55A0792DC52F}">
  <ds:schemaRefs>
    <ds:schemaRef ds:uri="51cb96dd-d754-418d-a563-a7ba5df2a949"/>
    <ds:schemaRef ds:uri="ab12ad29-024b-40b8-a881-2d4a5b95ac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D236140-59FE-4614-BEE3-6BC06F348DDE}">
  <ds:schemaRefs>
    <ds:schemaRef ds:uri="http://schemas.microsoft.com/sharepoint/v3/contenttype/forms"/>
  </ds:schemaRefs>
</ds:datastoreItem>
</file>

<file path=customXml/itemProps4.xml><?xml version="1.0" encoding="utf-8"?>
<ds:datastoreItem xmlns:ds="http://schemas.openxmlformats.org/officeDocument/2006/customXml" ds:itemID="{05041B1C-7D3E-494B-97CF-DAC273B152A6}"/>
</file>

<file path=docMetadata/LabelInfo.xml><?xml version="1.0" encoding="utf-8"?>
<clbl:labelList xmlns:clbl="http://schemas.microsoft.com/office/2020/mipLabelMetadata">
  <clbl:label id="{4341df80-fbe6-41bf-89b0-e6e2379c9c23}" enabled="0" method="" siteId="{4341df80-fbe6-41bf-89b0-e6e2379c9c23}" removed="1"/>
</clbl:labelList>
</file>

<file path=docProps/app.xml><?xml version="1.0" encoding="utf-8"?>
<Properties xmlns="http://schemas.openxmlformats.org/officeDocument/2006/extended-properties" xmlns:vt="http://schemas.openxmlformats.org/officeDocument/2006/docPropsVTypes">
  <Template>RT_PPT_Group_Template_2020_Widescreen</Template>
  <TotalTime>204</TotalTime>
  <Words>12456</Words>
  <Application>Microsoft Office PowerPoint</Application>
  <PresentationFormat>Grand écran</PresentationFormat>
  <Paragraphs>1833</Paragraphs>
  <Slides>105</Slides>
  <Notes>98</Notes>
  <HiddenSlides>0</HiddenSlides>
  <MMClips>0</MMClips>
  <ScaleCrop>false</ScaleCrop>
  <HeadingPairs>
    <vt:vector size="8" baseType="variant">
      <vt:variant>
        <vt:lpstr>Polices utilisées</vt:lpstr>
      </vt:variant>
      <vt:variant>
        <vt:i4>9</vt:i4>
      </vt:variant>
      <vt:variant>
        <vt:lpstr>Thème</vt:lpstr>
      </vt:variant>
      <vt:variant>
        <vt:i4>7</vt:i4>
      </vt:variant>
      <vt:variant>
        <vt:lpstr>Serveurs OLE incorporés</vt:lpstr>
      </vt:variant>
      <vt:variant>
        <vt:i4>2</vt:i4>
      </vt:variant>
      <vt:variant>
        <vt:lpstr>Titres des diapositives</vt:lpstr>
      </vt:variant>
      <vt:variant>
        <vt:i4>105</vt:i4>
      </vt:variant>
    </vt:vector>
  </HeadingPairs>
  <TitlesOfParts>
    <vt:vector size="123" baseType="lpstr">
      <vt:lpstr>arial</vt:lpstr>
      <vt:lpstr>arial</vt:lpstr>
      <vt:lpstr>Calibri</vt:lpstr>
      <vt:lpstr>Courier New</vt:lpstr>
      <vt:lpstr>Geneva</vt:lpstr>
      <vt:lpstr>Segoe UI</vt:lpstr>
      <vt:lpstr>System Font Regular</vt:lpstr>
      <vt:lpstr>Times New Roman</vt:lpstr>
      <vt:lpstr>Wingdings</vt:lpstr>
      <vt:lpstr>1_Covers</vt:lpstr>
      <vt:lpstr>2_Dividers</vt:lpstr>
      <vt:lpstr>3_General_Content</vt:lpstr>
      <vt:lpstr>4_Hero_Image</vt:lpstr>
      <vt:lpstr>Thème Office</vt:lpstr>
      <vt:lpstr>3_General_Content</vt:lpstr>
      <vt:lpstr>Rio Tinto – Organisational Template</vt:lpstr>
      <vt:lpstr>Diapositive think-cell</vt:lpstr>
      <vt:lpstr>Document</vt:lpstr>
      <vt:lpstr>Présentation PowerPoint</vt:lpstr>
      <vt:lpstr>Objectif</vt:lpstr>
      <vt:lpstr>Présentation des sites</vt:lpstr>
      <vt:lpstr>Usine Alma (AP40) : Plan du site</vt:lpstr>
      <vt:lpstr>Vaudreuil : Plan du site</vt:lpstr>
      <vt:lpstr>IPSF</vt:lpstr>
      <vt:lpstr>Installations portuaires</vt:lpstr>
      <vt:lpstr>Chemin de fer Roberval-Saguenay</vt:lpstr>
      <vt:lpstr>Énergie Électrique</vt:lpstr>
      <vt:lpstr>Grande-Baie/Laterrière – P155</vt:lpstr>
      <vt:lpstr>Secteurs Usine Grande-Baie</vt:lpstr>
      <vt:lpstr>Secteurs du site de Laterrière</vt:lpstr>
      <vt:lpstr>Secteurs du site Arvida</vt:lpstr>
      <vt:lpstr>Aluminerie Arvida (AP60) et Centre de coulée 45</vt:lpstr>
      <vt:lpstr>Aluminerie Arvida (AP60)</vt:lpstr>
      <vt:lpstr>Centre de coulée 45</vt:lpstr>
      <vt:lpstr>PLS et Dubuc</vt:lpstr>
      <vt:lpstr>Dubuc</vt:lpstr>
      <vt:lpstr>Centre de coulée – PLS</vt:lpstr>
      <vt:lpstr>Centre de recherche et développement d’Arvida</vt:lpstr>
      <vt:lpstr>Secteur d’activités au CRDA</vt:lpstr>
      <vt:lpstr>Politique SSEC</vt:lpstr>
      <vt:lpstr>Déclaration des événements </vt:lpstr>
      <vt:lpstr>Déclaration obligatoire des incidents santé ou sécurité dans le même quart de travail</vt:lpstr>
      <vt:lpstr>Pyramide de Bird</vt:lpstr>
      <vt:lpstr>La gestion de changement</vt:lpstr>
      <vt:lpstr>La gestion de changement</vt:lpstr>
      <vt:lpstr>Arrêter et demander de l’aide</vt:lpstr>
      <vt:lpstr>Présentation PowerPoint</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Règles générales</vt:lpstr>
      <vt:lpstr>Incontournables</vt:lpstr>
      <vt:lpstr>Incontournables</vt:lpstr>
      <vt:lpstr>Incontournables</vt:lpstr>
      <vt:lpstr>Règlements au passage à niveau ferroviaire pour les piétons et les véhicules</vt:lpstr>
      <vt:lpstr>Rôle du chef de train dans le véhicule tout terrain (type Kubota) Applicable au Complexe Jonquière et Port Alfred</vt:lpstr>
      <vt:lpstr>Règlements spécifiques Alma</vt:lpstr>
      <vt:lpstr>Règlements spécifiques Alma</vt:lpstr>
      <vt:lpstr>Règlements spécifiques Arvida-AP60</vt:lpstr>
      <vt:lpstr>Règlements spécifiques PLS / Dubuc</vt:lpstr>
      <vt:lpstr>Règlements spécifiques CRDA</vt:lpstr>
      <vt:lpstr>Règlements spécifiques CRDA</vt:lpstr>
      <vt:lpstr>Règlements spécifiques IPSF</vt:lpstr>
      <vt:lpstr>Règlements spécifiques IPSF</vt:lpstr>
      <vt:lpstr>Règlements spécifiques Vaudreuil</vt:lpstr>
      <vt:lpstr>Règlements spécifiques Vaudreuil</vt:lpstr>
      <vt:lpstr>Règlements spécifiques Vaudreuil</vt:lpstr>
      <vt:lpstr>Règlements spécifiques Vaudreuil </vt:lpstr>
      <vt:lpstr>Règlements spécifiques P155 (Laterrière et UGB)</vt:lpstr>
      <vt:lpstr>Règlements spécifiques Énergie Électrique</vt:lpstr>
      <vt:lpstr>Règlements spécifiques Énergie Électrique</vt:lpstr>
      <vt:lpstr>Règlements spécifiques Énergie Électrique</vt:lpstr>
      <vt:lpstr>Présentation PowerPoint</vt:lpstr>
      <vt:lpstr>Risques critiques par site : Complexe Jonquière</vt:lpstr>
      <vt:lpstr>Risques critiques par site : EE – Alma – Lat/GB</vt:lpstr>
      <vt:lpstr>Présentation PowerPoint</vt:lpstr>
      <vt:lpstr>Contaminants présents dans nos installations</vt:lpstr>
      <vt:lpstr>Effets à la santé possibles dans nos installations</vt:lpstr>
      <vt:lpstr>Protections contre les risques</vt:lpstr>
      <vt:lpstr>Présentation PowerPoint</vt:lpstr>
      <vt:lpstr>Aspects environnementaux</vt:lpstr>
      <vt:lpstr>Aspects environnementaux</vt:lpstr>
      <vt:lpstr>Aspects environnementaux (suite)</vt:lpstr>
      <vt:lpstr>Présentation PowerPoint</vt:lpstr>
      <vt:lpstr>Définitions</vt:lpstr>
      <vt:lpstr>Présentation PowerPoint</vt:lpstr>
      <vt:lpstr>Le signal d’une urgence</vt:lpstr>
      <vt:lpstr>Quoi faire en cas d’urgence</vt:lpstr>
      <vt:lpstr>Quoi faire en cas d’urgence (suite)</vt:lpstr>
      <vt:lpstr>Utilisation adéquate d’un extincteur</vt:lpstr>
      <vt:lpstr>Éteindre un feu à l’aide d’un extincteur portatif</vt:lpstr>
      <vt:lpstr>Présentation PowerPoint</vt:lpstr>
      <vt:lpstr>La Diphotérine</vt:lpstr>
      <vt:lpstr>Protocole d’application de la Diphotérine</vt:lpstr>
      <vt:lpstr>Ce que la Diphotérine n’est pas…</vt:lpstr>
      <vt:lpstr>Communautés et performance sociale</vt:lpstr>
      <vt:lpstr>Nos objectifs: respecter et connecter</vt:lpstr>
      <vt:lpstr>Droits humains</vt:lpstr>
      <vt:lpstr>Plaintes</vt:lpstr>
      <vt:lpstr>Éthique et Conformité </vt:lpstr>
      <vt:lpstr>Nos valeurs</vt:lpstr>
      <vt:lpstr>Code de conduite des fournisseurs</vt:lpstr>
      <vt:lpstr>Présentation PowerPoint</vt:lpstr>
      <vt:lpstr>Peut impliquer:  Tout ce qui a de la valeur: tel l'argent et des équivalents; cadeaux; divertissement et autre hospitalité; voyage et hébergement; faveurs; parrainages et dons.  Toute personne: tels des fournisseurs, des fonctionnaires, des particuliers ou des entreprises.  Toute méthode: peut avoir lieu directement ou indirectement avec un moyen ou partie tierce. </vt:lpstr>
      <vt:lpstr>Attentes:  Il est interdit d’offrir ou d'accepter un pot-de-vin en toutes circonstances, c'est-à-dire pour votre propre bénéfice ou pour votre famille, vos amis, associés ou connaissances.   Cela comprend les paiements de facilitation liés aux permis, aux demandes, etc.  Le fait d'offrir ou de demander un pot-de-vin peut être interprété comme une infraction. </vt:lpstr>
      <vt:lpstr>Présentation PowerPoint</vt:lpstr>
      <vt:lpstr>maVoix Programme d’alerte professionnelle </vt:lpstr>
      <vt:lpstr>Présentation PowerPoint</vt:lpstr>
      <vt:lpstr>Attestation de lecture pour les entrepreneurs GX043-RG Accueil régional SSEC et Éthique et Conformité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Carl Harvey</dc:creator>
  <cp:lastModifiedBy>Boulianne, Melanie (RTA)</cp:lastModifiedBy>
  <cp:revision>3</cp:revision>
  <dcterms:created xsi:type="dcterms:W3CDTF">2021-04-02T14:38:25Z</dcterms:created>
  <dcterms:modified xsi:type="dcterms:W3CDTF">2026-04-13T13:59:49Z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0x0101006A5126D83705FF4DB962B3D952EC915B</vt:lpwstr>
  </property>
  <property fmtid="{D5CDD505-2E9C-101B-9397-08002B2CF9AE}" pid="3" name="ArticulateGUID">
    <vt:lpwstr>6C90CF38-8F2A-4182-B67D-3F99176E1C26</vt:lpwstr>
  </property>
  <property fmtid="{D5CDD505-2E9C-101B-9397-08002B2CF9AE}" pid="4" name="ArticulatePath">
    <vt:lpwstr>Présentation9</vt:lpwstr>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ies>
</file>